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854" r:id="rId1"/>
    <p:sldMasterId id="2147483855" r:id="rId2"/>
  </p:sldMasterIdLst>
  <p:notesMasterIdLst>
    <p:notesMasterId r:id="rId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Lst>
  <p:sldSz cx="12188825" cy="6858000"/>
  <p:notesSz cx="7010400" cy="9296400"/>
  <p:embeddedFontLst>
    <p:embeddedFont>
      <p:font typeface="Avant Garde Demi SFDC" panose="020B0604020202020204" charset="0"/>
      <p:regular r:id="rId67"/>
    </p:embeddedFont>
    <p:embeddedFont>
      <p:font typeface="Poppins" panose="00000500000000000000" pitchFamily="2" charset="0"/>
      <p:regular r:id="rId68"/>
    </p:embeddedFont>
    <p:embeddedFont>
      <p:font typeface="Poppins SemiBold" panose="00000700000000000000" pitchFamily="2" charset="0"/>
      <p:regular r:id="rId69"/>
      <p:bold r:id="rId70"/>
      <p:italic r:id="rId71"/>
      <p:boldItalic r:id="rId72"/>
    </p:embeddedFont>
    <p:embeddedFont>
      <p:font typeface="Proxima Nova" panose="020B0604020202020204" charset="0"/>
      <p:regular r:id="rId73"/>
      <p:bold r:id="rId74"/>
      <p:italic r:id="rId75"/>
      <p:boldItalic r:id="rId76"/>
    </p:embeddedFont>
    <p:embeddedFont>
      <p:font typeface="Questrial" pitchFamily="2" charset="0"/>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88">
          <p15:clr>
            <a:srgbClr val="9AA0A6"/>
          </p15:clr>
        </p15:guide>
        <p15:guide id="2" orient="horz" pos="2116">
          <p15:clr>
            <a:srgbClr val="9AA0A6"/>
          </p15:clr>
        </p15:guide>
        <p15:guide id="3" orient="horz" pos="2639">
          <p15:clr>
            <a:srgbClr val="9AA0A6"/>
          </p15:clr>
        </p15:guide>
        <p15:guide id="4" orient="horz" pos="4104">
          <p15:clr>
            <a:srgbClr val="9AA0A6"/>
          </p15:clr>
        </p15:guide>
        <p15:guide id="5" pos="4741">
          <p15:clr>
            <a:srgbClr val="9AA0A6"/>
          </p15:clr>
        </p15:guide>
        <p15:guide id="6" orient="horz" pos="1604">
          <p15:clr>
            <a:srgbClr val="9AA0A6"/>
          </p15:clr>
        </p15:guide>
        <p15:guide id="7" orient="horz" pos="1539">
          <p15:clr>
            <a:srgbClr val="9AA0A6"/>
          </p15:clr>
        </p15:guide>
        <p15:guide id="8">
          <p15:clr>
            <a:srgbClr val="9AA0A6"/>
          </p15:clr>
        </p15:guide>
        <p15:guide id="9" pos="288">
          <p15:clr>
            <a:srgbClr val="9AA0A6"/>
          </p15:clr>
        </p15:guide>
        <p15:guide id="10" pos="6565">
          <p15:clr>
            <a:srgbClr val="9AA0A6"/>
          </p15:clr>
        </p15:guide>
        <p15:guide id="11" pos="7678">
          <p15:clr>
            <a:srgbClr val="9AA0A6"/>
          </p15:clr>
        </p15:guide>
        <p15:guide id="12" pos="2016">
          <p15:clr>
            <a:srgbClr val="747775"/>
          </p15:clr>
        </p15:guide>
        <p15:guide id="13" pos="5639">
          <p15:clr>
            <a:srgbClr val="747775"/>
          </p15:clr>
        </p15:guide>
        <p15:guide id="14" orient="horz" pos="21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233002-AC5B-46E0-83EF-0484EFD34BD2}">
  <a:tblStyle styleId="{1F233002-AC5B-46E0-83EF-0484EFD34BD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1821228-BED6-4DCF-84DF-1B15E41DE921}" styleName="Table_1">
    <a:wholeTbl>
      <a:tcTxStyle b="off" i="off">
        <a:font>
          <a:latin typeface="Salesforce Sans"/>
          <a:ea typeface="Salesforce Sans"/>
          <a:cs typeface="Salesforce Sans"/>
        </a:font>
        <a:srgbClr val="0B5CAB"/>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6F0F9"/>
          </a:solidFill>
        </a:fill>
      </a:tcStyle>
    </a:wholeTbl>
    <a:band1H>
      <a:tcTxStyle/>
      <a:tcStyle>
        <a:tcBdr/>
        <a:fill>
          <a:solidFill>
            <a:srgbClr val="CADFF3"/>
          </a:solidFill>
        </a:fill>
      </a:tcStyle>
    </a:band1H>
    <a:band2H>
      <a:tcTxStyle/>
      <a:tcStyle>
        <a:tcBdr/>
      </a:tcStyle>
    </a:band2H>
    <a:band1V>
      <a:tcTxStyle/>
      <a:tcStyle>
        <a:tcBdr/>
        <a:fill>
          <a:solidFill>
            <a:srgbClr val="CADFF3"/>
          </a:solidFill>
        </a:fill>
      </a:tcStyle>
    </a:band1V>
    <a:band2V>
      <a:tcTxStyle/>
      <a:tcStyle>
        <a:tcBdr/>
      </a:tcStyle>
    </a:band2V>
    <a:lastCol>
      <a:tcTxStyle b="on" i="off">
        <a:font>
          <a:latin typeface="Salesforce Sans"/>
          <a:ea typeface="Salesforce Sans"/>
          <a:cs typeface="Salesforce Sans"/>
        </a:font>
        <a:srgbClr val="FFFFFF"/>
      </a:tcTxStyle>
      <a:tcStyle>
        <a:tcBdr/>
        <a:fill>
          <a:solidFill>
            <a:srgbClr val="032D60"/>
          </a:solidFill>
        </a:fill>
      </a:tcStyle>
    </a:lastCol>
    <a:firstCol>
      <a:tcTxStyle b="on" i="off">
        <a:font>
          <a:latin typeface="Salesforce Sans"/>
          <a:ea typeface="Salesforce Sans"/>
          <a:cs typeface="Salesforce Sans"/>
        </a:font>
        <a:srgbClr val="FFFFFF"/>
      </a:tcTxStyle>
      <a:tcStyle>
        <a:tcBdr/>
        <a:fill>
          <a:solidFill>
            <a:srgbClr val="032D60"/>
          </a:solidFill>
        </a:fill>
      </a:tcStyle>
    </a:firstCol>
    <a:lastRow>
      <a:tcTxStyle b="on" i="off">
        <a:font>
          <a:latin typeface="Salesforce Sans"/>
          <a:ea typeface="Salesforce Sans"/>
          <a:cs typeface="Salesforce Sans"/>
        </a:font>
        <a:srgbClr val="FFFFFF"/>
      </a:tcTxStyle>
      <a:tcStyle>
        <a:tcBdr>
          <a:top>
            <a:ln w="38100" cap="flat" cmpd="sng">
              <a:solidFill>
                <a:srgbClr val="FFFFFF"/>
              </a:solidFill>
              <a:prstDash val="solid"/>
              <a:round/>
              <a:headEnd type="none" w="sm" len="sm"/>
              <a:tailEnd type="none" w="sm" len="sm"/>
            </a:ln>
          </a:top>
        </a:tcBdr>
        <a:fill>
          <a:solidFill>
            <a:srgbClr val="032D60"/>
          </a:solidFill>
        </a:fill>
      </a:tcStyle>
    </a:lastRow>
    <a:seCell>
      <a:tcTxStyle/>
      <a:tcStyle>
        <a:tcBdr/>
      </a:tcStyle>
    </a:seCell>
    <a:swCell>
      <a:tcTxStyle/>
      <a:tcStyle>
        <a:tcBdr/>
      </a:tcStyle>
    </a:swCell>
    <a:firstRow>
      <a:tcTxStyle b="on" i="off">
        <a:font>
          <a:latin typeface="Salesforce Sans"/>
          <a:ea typeface="Salesforce Sans"/>
          <a:cs typeface="Salesforce Sans"/>
        </a:font>
        <a:srgbClr val="FFFFFF"/>
      </a:tcTxStyle>
      <a:tcStyle>
        <a:tcBdr>
          <a:bottom>
            <a:ln w="38100" cap="flat" cmpd="sng">
              <a:solidFill>
                <a:srgbClr val="FFFFFF"/>
              </a:solidFill>
              <a:prstDash val="solid"/>
              <a:round/>
              <a:headEnd type="none" w="sm" len="sm"/>
              <a:tailEnd type="none" w="sm" len="sm"/>
            </a:ln>
          </a:bottom>
        </a:tcBdr>
        <a:fill>
          <a:solidFill>
            <a:srgbClr val="032D60"/>
          </a:solidFill>
        </a:fill>
      </a:tcStyle>
    </a:firstRow>
    <a:neCell>
      <a:tcTxStyle/>
      <a:tcStyle>
        <a:tcBdr/>
      </a:tcStyle>
    </a:neCell>
    <a:nwCell>
      <a:tcTxStyle/>
      <a:tcStyle>
        <a:tcBdr/>
      </a:tcStyle>
    </a:nwCell>
  </a:tblStyle>
  <a:tblStyle styleId="{6ACFEA97-6E9B-43FC-8077-10F05243B882}"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28"/>
      </p:cViewPr>
      <p:guideLst>
        <p:guide orient="horz" pos="888"/>
        <p:guide orient="horz" pos="2116"/>
        <p:guide orient="horz" pos="2639"/>
        <p:guide orient="horz" pos="4104"/>
        <p:guide pos="4741"/>
        <p:guide orient="horz" pos="1604"/>
        <p:guide orient="horz" pos="1539"/>
        <p:guide/>
        <p:guide pos="288"/>
        <p:guide pos="6565"/>
        <p:guide pos="7678"/>
        <p:guide pos="2016"/>
        <p:guide pos="5639"/>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049794"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400"/>
              <a:buFont typeface="Arial"/>
              <a:buNone/>
              <a:defRPr sz="800" b="0" i="0" u="none" strike="noStrike" cap="none">
                <a:solidFill>
                  <a:schemeClr val="accent1"/>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766485" y="0"/>
            <a:ext cx="1243915"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929292"/>
              </a:buClr>
              <a:buSzPts val="1400"/>
              <a:buFont typeface="Arial"/>
              <a:buNone/>
              <a:defRPr sz="800" b="0" i="0" u="none" strike="noStrike" cap="none">
                <a:solidFill>
                  <a:srgbClr val="929292"/>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 name="Google Shape;6;n"/>
          <p:cNvSpPr txBox="1">
            <a:spLocks noGrp="1"/>
          </p:cNvSpPr>
          <p:nvPr>
            <p:ph type="body" idx="1"/>
          </p:nvPr>
        </p:nvSpPr>
        <p:spPr>
          <a:xfrm>
            <a:off x="407987" y="4415789"/>
            <a:ext cx="6194425" cy="4183379"/>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9pPr>
          </a:lstStyle>
          <a:p>
            <a:endParaRPr/>
          </a:p>
        </p:txBody>
      </p:sp>
      <p:sp>
        <p:nvSpPr>
          <p:cNvPr id="7" name="Google Shape;7;n"/>
          <p:cNvSpPr/>
          <p:nvPr/>
        </p:nvSpPr>
        <p:spPr>
          <a:xfrm rot="10800000" flipH="1">
            <a:off x="0" y="9225415"/>
            <a:ext cx="7010400" cy="70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8" name="Google Shape;8;n"/>
          <p:cNvSpPr txBox="1">
            <a:spLocks noGrp="1"/>
          </p:cNvSpPr>
          <p:nvPr>
            <p:ph type="ftr" idx="11"/>
          </p:nvPr>
        </p:nvSpPr>
        <p:spPr>
          <a:xfrm>
            <a:off x="0" y="8996336"/>
            <a:ext cx="3038475" cy="215443"/>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5B5B5B"/>
              </a:buClr>
              <a:buSzPts val="1400"/>
              <a:buFont typeface="Arial"/>
              <a:buNone/>
              <a:defRPr sz="800" b="0" i="0" u="none" strike="noStrike" cap="none">
                <a:solidFill>
                  <a:srgbClr val="5B5B5B"/>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grpSp>
        <p:nvGrpSpPr>
          <p:cNvPr id="9" name="Google Shape;9;n"/>
          <p:cNvGrpSpPr/>
          <p:nvPr/>
        </p:nvGrpSpPr>
        <p:grpSpPr>
          <a:xfrm>
            <a:off x="6393468" y="8874285"/>
            <a:ext cx="417887" cy="292590"/>
            <a:chOff x="267" y="-340"/>
            <a:chExt cx="7144" cy="5001"/>
          </a:xfrm>
        </p:grpSpPr>
        <p:sp>
          <p:nvSpPr>
            <p:cNvPr id="10" name="Google Shape;10;n"/>
            <p:cNvSpPr/>
            <p:nvPr/>
          </p:nvSpPr>
          <p:spPr>
            <a:xfrm>
              <a:off x="267" y="-340"/>
              <a:ext cx="7144" cy="5001"/>
            </a:xfrm>
            <a:custGeom>
              <a:avLst/>
              <a:gdLst/>
              <a:ahLst/>
              <a:cxnLst/>
              <a:rect l="l" t="t" r="r" b="b"/>
              <a:pathLst>
                <a:path w="120000" h="120000" extrusionOk="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1" name="Google Shape;11;n"/>
            <p:cNvSpPr/>
            <p:nvPr/>
          </p:nvSpPr>
          <p:spPr>
            <a:xfrm>
              <a:off x="1297"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2" name="Google Shape;12;n"/>
            <p:cNvSpPr/>
            <p:nvPr/>
          </p:nvSpPr>
          <p:spPr>
            <a:xfrm>
              <a:off x="3443"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3" name="Google Shape;13;n"/>
            <p:cNvSpPr/>
            <p:nvPr/>
          </p:nvSpPr>
          <p:spPr>
            <a:xfrm>
              <a:off x="4454" y="1670"/>
              <a:ext cx="595" cy="672"/>
            </a:xfrm>
            <a:custGeom>
              <a:avLst/>
              <a:gdLst/>
              <a:ahLst/>
              <a:cxnLst/>
              <a:rect l="l" t="t" r="r" b="b"/>
              <a:pathLst>
                <a:path w="120000" h="120000" extrusionOk="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4" name="Google Shape;14;n"/>
            <p:cNvSpPr/>
            <p:nvPr/>
          </p:nvSpPr>
          <p:spPr>
            <a:xfrm>
              <a:off x="5565" y="1670"/>
              <a:ext cx="507" cy="670"/>
            </a:xfrm>
            <a:custGeom>
              <a:avLst/>
              <a:gdLst/>
              <a:ahLst/>
              <a:cxnLst/>
              <a:rect l="l" t="t" r="r" b="b"/>
              <a:pathLst>
                <a:path w="120000" h="120000" extrusionOk="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5" name="Google Shape;15;n"/>
            <p:cNvSpPr/>
            <p:nvPr/>
          </p:nvSpPr>
          <p:spPr>
            <a:xfrm>
              <a:off x="6108"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6" name="Google Shape;16;n"/>
            <p:cNvSpPr/>
            <p:nvPr/>
          </p:nvSpPr>
          <p:spPr>
            <a:xfrm>
              <a:off x="2793"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7" name="Google Shape;17;n"/>
            <p:cNvSpPr/>
            <p:nvPr/>
          </p:nvSpPr>
          <p:spPr>
            <a:xfrm>
              <a:off x="1870" y="1670"/>
              <a:ext cx="536" cy="672"/>
            </a:xfrm>
            <a:custGeom>
              <a:avLst/>
              <a:gdLst/>
              <a:ahLst/>
              <a:cxnLst/>
              <a:rect l="l" t="t" r="r" b="b"/>
              <a:pathLst>
                <a:path w="120000" h="120000" extrusionOk="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8" name="Google Shape;18;n"/>
            <p:cNvSpPr/>
            <p:nvPr/>
          </p:nvSpPr>
          <p:spPr>
            <a:xfrm>
              <a:off x="5161" y="1676"/>
              <a:ext cx="385" cy="652"/>
            </a:xfrm>
            <a:custGeom>
              <a:avLst/>
              <a:gdLst/>
              <a:ahLst/>
              <a:cxnLst/>
              <a:rect l="l" t="t" r="r" b="b"/>
              <a:pathLst>
                <a:path w="120000" h="120000" extrusionOk="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9" name="Google Shape;19;n"/>
            <p:cNvSpPr/>
            <p:nvPr/>
          </p:nvSpPr>
          <p:spPr>
            <a:xfrm>
              <a:off x="3806" y="1406"/>
              <a:ext cx="727" cy="1218"/>
            </a:xfrm>
            <a:custGeom>
              <a:avLst/>
              <a:gdLst/>
              <a:ahLst/>
              <a:cxnLst/>
              <a:rect l="l" t="t" r="r" b="b"/>
              <a:pathLst>
                <a:path w="120000" h="120000" extrusionOk="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20" name="Google Shape;20;n"/>
            <p:cNvSpPr/>
            <p:nvPr/>
          </p:nvSpPr>
          <p:spPr>
            <a:xfrm>
              <a:off x="2542" y="1421"/>
              <a:ext cx="132" cy="907"/>
            </a:xfrm>
            <a:custGeom>
              <a:avLst/>
              <a:gdLst/>
              <a:ahLst/>
              <a:cxnLst/>
              <a:rect l="l" t="t" r="r" b="b"/>
              <a:pathLst>
                <a:path w="120000" h="120000" extrusionOk="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grpSp>
      <p:cxnSp>
        <p:nvCxnSpPr>
          <p:cNvPr id="21" name="Google Shape;21;n"/>
          <p:cNvCxnSpPr/>
          <p:nvPr/>
        </p:nvCxnSpPr>
        <p:spPr>
          <a:xfrm>
            <a:off x="5832389" y="0"/>
            <a:ext cx="0" cy="469556"/>
          </a:xfrm>
          <a:prstGeom prst="straightConnector1">
            <a:avLst/>
          </a:prstGeom>
          <a:noFill/>
          <a:ln w="9525"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rive.google.com/open?id=1DiDyfZWvdgx1eCXOxdWeTC6ha17JAnMkk-LS8-W1R6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2c22c02ceab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2c22c02ceab_0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Get ready to Org-anise and Strate-gize your Salesforce Success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2545d1fffad_0_58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174" name="Google Shape;2174;g2545d1fffad_0_588: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2c22c02ceab_0_192: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2c22c02ceab_0_19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000"/>
              <a:buFont typeface="Noto Sans Symbols"/>
              <a:buChar cha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2c22c02ceab_0_19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2c22c02ceab_0_19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2c22c02ceab_0_28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2c22c02ceab_0_28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SzPts val="1000"/>
              <a:buAutoNum type="arabicPeriod"/>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c22c02ceab_0_29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2c22c02ceab_0_29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2545d1fffad_0_238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439" name="Google Shape;2439;g2545d1fffad_0_2384: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1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Org Strategy Scoring Template Sample</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2c22c02ceab_0_13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2c22c02ceab_0_13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02eef90a83_1_9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202eef90a83_1_9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2db4e0a6bd4_0_2: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2db4e0a6bd4_0_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2ce8bdaa055_0_1206: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2ce8bdaa055_0_120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2c22c02ceab_0_182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2c22c02ceab_0_182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2ce8bdaa055_0_35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2ce8bdaa055_0_35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2ce8bdaa055_0_37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2ce8bdaa055_0_37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2f4c9c68feb_0_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0" name="Google Shape;2540;g2f4c9c68feb_0_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2db4e0a6bd4_0_2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0" name="Google Shape;2550;g2db4e0a6bd4_0_2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2db4e0a6bd4_0_3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2db4e0a6bd4_0_33: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2c22c02ceab_0_43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2c22c02ceab_0_433: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2c22c02ceab_0_49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2c22c02ceab_0_49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2db4e0a6bd4_0_845:notes"/>
          <p:cNvSpPr txBox="1">
            <a:spLocks noGrp="1"/>
          </p:cNvSpPr>
          <p:nvPr>
            <p:ph type="body" idx="1"/>
          </p:nvPr>
        </p:nvSpPr>
        <p:spPr>
          <a:xfrm>
            <a:off x="407987" y="4415790"/>
            <a:ext cx="61944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US" sz="1400"/>
              <a:t>Single Org:</a:t>
            </a:r>
            <a:endParaRPr sz="1400"/>
          </a:p>
          <a:p>
            <a:pPr marL="0" lvl="0" indent="0" algn="l" rtl="0">
              <a:spcBef>
                <a:spcPts val="0"/>
              </a:spcBef>
              <a:spcAft>
                <a:spcPts val="0"/>
              </a:spcAft>
              <a:buNone/>
            </a:pPr>
            <a:r>
              <a:rPr lang="en-US" sz="1400"/>
              <a:t>Multi-Regional</a:t>
            </a:r>
            <a:endParaRPr sz="1400"/>
          </a:p>
          <a:p>
            <a:pPr marL="469900" lvl="0" indent="-330200" algn="l" rtl="0">
              <a:spcBef>
                <a:spcPts val="0"/>
              </a:spcBef>
              <a:spcAft>
                <a:spcPts val="0"/>
              </a:spcAft>
              <a:buSzPts val="1400"/>
              <a:buChar char="-"/>
            </a:pPr>
            <a:r>
              <a:rPr lang="en-US" sz="1400"/>
              <a:t>Triggers: Geo political, industry, data residency</a:t>
            </a:r>
            <a:endParaRPr sz="1400"/>
          </a:p>
          <a:p>
            <a:pPr marL="469900" lvl="0" indent="-330200" algn="l" rtl="0">
              <a:spcBef>
                <a:spcPts val="0"/>
              </a:spcBef>
              <a:spcAft>
                <a:spcPts val="0"/>
              </a:spcAft>
              <a:buSzPts val="1400"/>
              <a:buChar char="-"/>
            </a:pPr>
            <a:r>
              <a:rPr lang="en-US" sz="1400"/>
              <a:t>Challenges: containing an entire region in one org</a:t>
            </a:r>
            <a:endParaRPr sz="1400"/>
          </a:p>
          <a:p>
            <a:pPr marL="0" lvl="0" indent="0" algn="l" rtl="0">
              <a:spcBef>
                <a:spcPts val="0"/>
              </a:spcBef>
              <a:spcAft>
                <a:spcPts val="0"/>
              </a:spcAft>
              <a:buNone/>
            </a:pPr>
            <a:r>
              <a:rPr lang="en-US" sz="1400"/>
              <a:t>Multi-Business Unit</a:t>
            </a:r>
            <a:endParaRPr sz="1400"/>
          </a:p>
          <a:p>
            <a:pPr marL="469900" lvl="0" indent="-330200" algn="l" rtl="0">
              <a:spcBef>
                <a:spcPts val="0"/>
              </a:spcBef>
              <a:spcAft>
                <a:spcPts val="0"/>
              </a:spcAft>
              <a:buSzPts val="1400"/>
              <a:buChar char="-"/>
            </a:pPr>
            <a:r>
              <a:rPr lang="en-US" sz="1400"/>
              <a:t>Triggers: Customer Base doesn’t overlap, Different business lines, Need for BU Autonomy, Varying rates of change</a:t>
            </a:r>
            <a:endParaRPr sz="1400"/>
          </a:p>
          <a:p>
            <a:pPr marL="469900" lvl="0" indent="-330200" algn="l" rtl="0">
              <a:spcBef>
                <a:spcPts val="0"/>
              </a:spcBef>
              <a:spcAft>
                <a:spcPts val="0"/>
              </a:spcAft>
              <a:buSzPts val="1400"/>
              <a:buChar char="-"/>
            </a:pPr>
            <a:r>
              <a:rPr lang="en-US" sz="1400"/>
              <a:t>Challenges: May not meet regulatory requirements</a:t>
            </a:r>
            <a:endParaRPr sz="1400"/>
          </a:p>
          <a:p>
            <a:pPr marL="0" lvl="0" indent="0" algn="l" rtl="0">
              <a:spcBef>
                <a:spcPts val="0"/>
              </a:spcBef>
              <a:spcAft>
                <a:spcPts val="0"/>
              </a:spcAft>
              <a:buNone/>
            </a:pPr>
            <a:r>
              <a:rPr lang="en-US" sz="1400"/>
              <a:t>Multi-Criticality</a:t>
            </a:r>
            <a:endParaRPr sz="1400"/>
          </a:p>
          <a:p>
            <a:pPr marL="469900" lvl="0" indent="-330200" algn="l" rtl="0">
              <a:spcBef>
                <a:spcPts val="0"/>
              </a:spcBef>
              <a:spcAft>
                <a:spcPts val="0"/>
              </a:spcAft>
              <a:buSzPts val="1400"/>
              <a:buChar char="-"/>
            </a:pPr>
            <a:r>
              <a:rPr lang="en-US" sz="1400"/>
              <a:t>Triggers: Enables different QA / Dev processes, Differing agility levels, Citizen developer and shadow IT</a:t>
            </a:r>
            <a:endParaRPr sz="1400"/>
          </a:p>
          <a:p>
            <a:pPr marL="469900" lvl="0" indent="-330200" algn="l" rtl="0">
              <a:spcBef>
                <a:spcPts val="0"/>
              </a:spcBef>
              <a:spcAft>
                <a:spcPts val="0"/>
              </a:spcAft>
              <a:buSzPts val="1400"/>
              <a:buChar char="-"/>
            </a:pPr>
            <a:r>
              <a:rPr lang="en-US" sz="1400"/>
              <a:t>Data sharing and reporting</a:t>
            </a:r>
            <a:endParaRPr sz="1400"/>
          </a:p>
          <a:p>
            <a:pPr marL="0" lvl="0" indent="0" algn="l" rtl="0">
              <a:spcBef>
                <a:spcPts val="0"/>
              </a:spcBef>
              <a:spcAft>
                <a:spcPts val="0"/>
              </a:spcAft>
              <a:buNone/>
            </a:pPr>
            <a:r>
              <a:rPr lang="en-US" sz="1400"/>
              <a:t>Hierarchical</a:t>
            </a:r>
            <a:endParaRPr sz="1400"/>
          </a:p>
          <a:p>
            <a:pPr marL="469900" lvl="0" indent="-330200" algn="l" rtl="0">
              <a:spcBef>
                <a:spcPts val="0"/>
              </a:spcBef>
              <a:spcAft>
                <a:spcPts val="0"/>
              </a:spcAft>
              <a:buSzPts val="1400"/>
              <a:buChar char="-"/>
            </a:pPr>
            <a:r>
              <a:rPr lang="en-US" sz="1400"/>
              <a:t>Triggers: 360 Degree customer view, unified support, global reporting and collaboration, lower business risk</a:t>
            </a:r>
            <a:endParaRPr sz="1400"/>
          </a:p>
          <a:p>
            <a:pPr marL="469900" lvl="0" indent="-330200" algn="l" rtl="0">
              <a:spcBef>
                <a:spcPts val="0"/>
              </a:spcBef>
              <a:spcAft>
                <a:spcPts val="0"/>
              </a:spcAft>
              <a:buSzPts val="1400"/>
              <a:buChar char="-"/>
            </a:pPr>
            <a:r>
              <a:rPr lang="en-US" sz="1400"/>
              <a:t>Challenges: licensing, ownership / politics</a:t>
            </a:r>
            <a:endParaRPr sz="1400"/>
          </a:p>
        </p:txBody>
      </p:sp>
      <p:sp>
        <p:nvSpPr>
          <p:cNvPr id="2669" name="Google Shape;2669;g2db4e0a6bd4_0_84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2db4e0a6bd4_0_92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2db4e0a6bd4_0_92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2dff97ebfa0_1_80:notes"/>
          <p:cNvSpPr txBox="1">
            <a:spLocks noGrp="1"/>
          </p:cNvSpPr>
          <p:nvPr>
            <p:ph type="body" idx="1"/>
          </p:nvPr>
        </p:nvSpPr>
        <p:spPr>
          <a:xfrm>
            <a:off x="407987" y="4415790"/>
            <a:ext cx="61944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endParaRPr sz="1500"/>
          </a:p>
        </p:txBody>
      </p:sp>
      <p:sp>
        <p:nvSpPr>
          <p:cNvPr id="2692" name="Google Shape;2692;g2dff97ebfa0_1_8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202eef90a83_1_3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202eef90a83_1_3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g2e0742c98d2_2_1249:notes"/>
          <p:cNvSpPr txBox="1">
            <a:spLocks noGrp="1"/>
          </p:cNvSpPr>
          <p:nvPr>
            <p:ph type="body" idx="1"/>
          </p:nvPr>
        </p:nvSpPr>
        <p:spPr>
          <a:xfrm>
            <a:off x="407987" y="4415790"/>
            <a:ext cx="61944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endParaRPr sz="1500"/>
          </a:p>
        </p:txBody>
      </p:sp>
      <p:sp>
        <p:nvSpPr>
          <p:cNvPr id="2738" name="Google Shape;2738;g2e0742c98d2_2_124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2e2a713b7e3_0_79:notes"/>
          <p:cNvSpPr txBox="1">
            <a:spLocks noGrp="1"/>
          </p:cNvSpPr>
          <p:nvPr>
            <p:ph type="body" idx="1"/>
          </p:nvPr>
        </p:nvSpPr>
        <p:spPr>
          <a:xfrm>
            <a:off x="407987" y="4415790"/>
            <a:ext cx="61944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endParaRPr sz="1500"/>
          </a:p>
        </p:txBody>
      </p:sp>
      <p:sp>
        <p:nvSpPr>
          <p:cNvPr id="2800" name="Google Shape;2800;g2e2a713b7e3_0_7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g2db4e0a6bd4_0_95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0" name="Google Shape;2850;g2db4e0a6bd4_0_95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g202eef90a83_1_3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8" name="Google Shape;2858;g202eef90a83_1_3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3"/>
        <p:cNvGrpSpPr/>
        <p:nvPr/>
      </p:nvGrpSpPr>
      <p:grpSpPr>
        <a:xfrm>
          <a:off x="0" y="0"/>
          <a:ext cx="0" cy="0"/>
          <a:chOff x="0" y="0"/>
          <a:chExt cx="0" cy="0"/>
        </a:xfrm>
      </p:grpSpPr>
      <p:sp>
        <p:nvSpPr>
          <p:cNvPr id="2864" name="Google Shape;2864;g211cae6fe6e_0_1542: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endParaRPr sz="1400"/>
          </a:p>
        </p:txBody>
      </p:sp>
      <p:sp>
        <p:nvSpPr>
          <p:cNvPr id="2865" name="Google Shape;2865;g211cae6fe6e_0_1542: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211cae6fe6e_0_155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211cae6fe6e_0_155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7"/>
        <p:cNvGrpSpPr/>
        <p:nvPr/>
      </p:nvGrpSpPr>
      <p:grpSpPr>
        <a:xfrm>
          <a:off x="0" y="0"/>
          <a:ext cx="0" cy="0"/>
          <a:chOff x="0" y="0"/>
          <a:chExt cx="0" cy="0"/>
        </a:xfrm>
      </p:grpSpPr>
      <p:sp>
        <p:nvSpPr>
          <p:cNvPr id="2888" name="Google Shape;2888;g2dff97ebfa0_1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9" name="Google Shape;2889;g2dff97ebfa0_1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g211cae6fe6e_0_796: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211cae6fe6e_0_79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211cae6fe6e_0_5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211cae6fe6e_0_5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latin typeface="Salesforce Sans"/>
                <a:ea typeface="Salesforce Sans"/>
                <a:cs typeface="Salesforce Sans"/>
                <a:sym typeface="Salesforce Sans"/>
              </a:rPr>
              <a:t>TMF 641, TMF 640 : Done through APEX implementation interfaces</a:t>
            </a:r>
            <a:endParaRPr sz="1400">
              <a:latin typeface="Salesforce Sans"/>
              <a:ea typeface="Salesforce Sans"/>
              <a:cs typeface="Salesforce Sans"/>
              <a:sym typeface="Salesforce Sans"/>
            </a:endParaRPr>
          </a:p>
          <a:p>
            <a:pPr marL="0" lvl="0" indent="0" algn="l" rtl="0">
              <a:spcBef>
                <a:spcPts val="0"/>
              </a:spcBef>
              <a:spcAft>
                <a:spcPts val="0"/>
              </a:spcAft>
              <a:buNone/>
            </a:pPr>
            <a:r>
              <a:rPr lang="en-US" sz="1400">
                <a:latin typeface="Salesforce Sans"/>
                <a:ea typeface="Salesforce Sans"/>
                <a:cs typeface="Salesforce Sans"/>
                <a:sym typeface="Salesforce Sans"/>
              </a:rPr>
              <a:t>From OM Orchestrator (System Callout step (APEX callout) - Define an external system (MuleSoft)</a:t>
            </a:r>
            <a:endParaRPr sz="1400">
              <a:latin typeface="Salesforce Sans"/>
              <a:ea typeface="Salesforce Sans"/>
              <a:cs typeface="Salesforce Sans"/>
              <a:sym typeface="Salesforce Sans"/>
            </a:endParaRPr>
          </a:p>
          <a:p>
            <a:pPr marL="0" lvl="0" indent="0" algn="l" rtl="0">
              <a:spcBef>
                <a:spcPts val="0"/>
              </a:spcBef>
              <a:spcAft>
                <a:spcPts val="0"/>
              </a:spcAft>
              <a:buNone/>
            </a:pPr>
            <a:r>
              <a:rPr lang="en-US" sz="1400">
                <a:latin typeface="Salesforce Sans"/>
                <a:ea typeface="Salesforce Sans"/>
                <a:cs typeface="Salesforce Sans"/>
                <a:sym typeface="Salesforce Sans"/>
              </a:rPr>
              <a:t>APEX implementation -&gt; name credential -&gt; MuleSoft</a:t>
            </a:r>
            <a:endParaRPr sz="1400">
              <a:latin typeface="Salesforce Sans"/>
              <a:ea typeface="Salesforce Sans"/>
              <a:cs typeface="Salesforce Sans"/>
              <a:sym typeface="Salesforce Sans"/>
            </a:endParaRPr>
          </a:p>
          <a:p>
            <a:pPr marL="0" lvl="0" indent="0" algn="l" rtl="0">
              <a:spcBef>
                <a:spcPts val="0"/>
              </a:spcBef>
              <a:spcAft>
                <a:spcPts val="0"/>
              </a:spcAft>
              <a:buNone/>
            </a:pPr>
            <a:endParaRPr sz="1400">
              <a:latin typeface="Salesforce Sans"/>
              <a:ea typeface="Salesforce Sans"/>
              <a:cs typeface="Salesforce Sans"/>
              <a:sym typeface="Salesforce Sans"/>
            </a:endParaRPr>
          </a:p>
          <a:p>
            <a:pPr marL="0" lvl="0" indent="0" algn="l" rtl="0">
              <a:spcBef>
                <a:spcPts val="0"/>
              </a:spcBef>
              <a:spcAft>
                <a:spcPts val="0"/>
              </a:spcAft>
              <a:buNone/>
            </a:pPr>
            <a:r>
              <a:rPr lang="en-US" sz="1400">
                <a:solidFill>
                  <a:srgbClr val="000000"/>
                </a:solidFill>
                <a:latin typeface="Salesforce Sans"/>
                <a:ea typeface="Salesforce Sans"/>
                <a:cs typeface="Salesforce Sans"/>
                <a:sym typeface="Salesforce Sans"/>
              </a:rPr>
              <a:t>TMF 645, TMF 673</a:t>
            </a:r>
            <a:endParaRPr sz="1400">
              <a:solidFill>
                <a:srgbClr val="000000"/>
              </a:solidFill>
              <a:latin typeface="Salesforce Sans"/>
              <a:ea typeface="Salesforce Sans"/>
              <a:cs typeface="Salesforce Sans"/>
              <a:sym typeface="Salesforce Sans"/>
            </a:endParaRPr>
          </a:p>
          <a:p>
            <a:pPr marL="0" lvl="0" indent="0" algn="l" rtl="0">
              <a:spcBef>
                <a:spcPts val="0"/>
              </a:spcBef>
              <a:spcAft>
                <a:spcPts val="0"/>
              </a:spcAft>
              <a:buNone/>
            </a:pPr>
            <a:r>
              <a:rPr lang="en-US" sz="1400">
                <a:solidFill>
                  <a:srgbClr val="000000"/>
                </a:solidFill>
                <a:latin typeface="Salesforce Sans"/>
                <a:ea typeface="Salesforce Sans"/>
                <a:cs typeface="Salesforce Sans"/>
                <a:sym typeface="Salesforce Sans"/>
              </a:rPr>
              <a:t>Comms Cloud (</a:t>
            </a:r>
            <a:r>
              <a:rPr lang="en-US" sz="1400">
                <a:solidFill>
                  <a:srgbClr val="FF0000"/>
                </a:solidFill>
                <a:latin typeface="Salesforce Sans"/>
                <a:ea typeface="Salesforce Sans"/>
                <a:cs typeface="Salesforce Sans"/>
                <a:sym typeface="Salesforce Sans"/>
              </a:rPr>
              <a:t>which products Growth SKU, ESM</a:t>
            </a:r>
            <a:r>
              <a:rPr lang="en-US" sz="1400">
                <a:solidFill>
                  <a:srgbClr val="000000"/>
                </a:solidFill>
                <a:latin typeface="Salesforce Sans"/>
                <a:ea typeface="Salesforce Sans"/>
                <a:cs typeface="Salesforce Sans"/>
                <a:sym typeface="Salesforce Sans"/>
              </a:rPr>
              <a:t>) uses IP to callout to external system. TMF API implementation was built within Comms Cloud, and it was built using a mock service, </a:t>
            </a:r>
            <a:endParaRPr sz="1400">
              <a:solidFill>
                <a:srgbClr val="000000"/>
              </a:solidFill>
              <a:latin typeface="Salesforce Sans"/>
              <a:ea typeface="Salesforce Sans"/>
              <a:cs typeface="Salesforce Sans"/>
              <a:sym typeface="Salesforce Sans"/>
            </a:endParaRPr>
          </a:p>
          <a:p>
            <a:pPr marL="0" lvl="0" indent="0" algn="l" rtl="0">
              <a:spcBef>
                <a:spcPts val="0"/>
              </a:spcBef>
              <a:spcAft>
                <a:spcPts val="0"/>
              </a:spcAft>
              <a:buNone/>
            </a:pPr>
            <a:r>
              <a:rPr lang="en-US" sz="1400">
                <a:solidFill>
                  <a:srgbClr val="000000"/>
                </a:solidFill>
                <a:latin typeface="Salesforce Sans"/>
                <a:ea typeface="Salesforce Sans"/>
                <a:cs typeface="Salesforce Sans"/>
                <a:sym typeface="Salesforce Sans"/>
              </a:rPr>
              <a:t>As part of TMF Open API implementation (with MuleSoft), we made it possible that the Comms Cloud can invoke MuleSoft instead of mock service </a:t>
            </a:r>
            <a:endParaRPr sz="1400">
              <a:solidFill>
                <a:srgbClr val="000000"/>
              </a:solidFill>
              <a:latin typeface="Salesforce Sans"/>
              <a:ea typeface="Salesforce Sans"/>
              <a:cs typeface="Salesforce Sans"/>
              <a:sym typeface="Salesforce Sans"/>
            </a:endParaRPr>
          </a:p>
          <a:p>
            <a:pPr marL="0" lvl="0" indent="0" algn="l" rtl="0">
              <a:spcBef>
                <a:spcPts val="0"/>
              </a:spcBef>
              <a:spcAft>
                <a:spcPts val="0"/>
              </a:spcAft>
              <a:buNone/>
            </a:pPr>
            <a:r>
              <a:rPr lang="en-US" sz="1400">
                <a:solidFill>
                  <a:srgbClr val="000000"/>
                </a:solidFill>
                <a:latin typeface="Salesforce Sans"/>
                <a:ea typeface="Salesforce Sans"/>
                <a:cs typeface="Salesforce Sans"/>
                <a:sym typeface="Salesforce Sans"/>
              </a:rPr>
              <a:t>Mule has built the name credential which needs to be included instead of  the mock service</a:t>
            </a:r>
            <a:endParaRPr sz="1400">
              <a:solidFill>
                <a:srgbClr val="000000"/>
              </a:solidFill>
              <a:latin typeface="Salesforce Sans"/>
              <a:ea typeface="Salesforce Sans"/>
              <a:cs typeface="Salesforce Sans"/>
              <a:sym typeface="Salesforce Sans"/>
            </a:endParaRPr>
          </a:p>
          <a:p>
            <a:pPr marL="0" lvl="0" indent="0" algn="l" rtl="0">
              <a:spcBef>
                <a:spcPts val="0"/>
              </a:spcBef>
              <a:spcAft>
                <a:spcPts val="0"/>
              </a:spcAft>
              <a:buNone/>
            </a:pPr>
            <a:r>
              <a:rPr lang="en-US" sz="1400">
                <a:solidFill>
                  <a:srgbClr val="FF0000"/>
                </a:solidFill>
                <a:latin typeface="Salesforce Sans"/>
                <a:ea typeface="Salesforce Sans"/>
                <a:cs typeface="Salesforce Sans"/>
                <a:sym typeface="Salesforce Sans"/>
              </a:rPr>
              <a:t>Nirmal to confirm what additional tasks that MuleSoft has done</a:t>
            </a:r>
            <a:r>
              <a:rPr lang="en-US" sz="1400">
                <a:solidFill>
                  <a:srgbClr val="000000"/>
                </a:solidFill>
                <a:latin typeface="Salesforce Sans"/>
                <a:ea typeface="Salesforce Sans"/>
                <a:cs typeface="Salesforce Sans"/>
                <a:sym typeface="Salesforce Sans"/>
              </a:rPr>
              <a:t> </a:t>
            </a:r>
            <a:endParaRPr sz="1400">
              <a:solidFill>
                <a:srgbClr val="000000"/>
              </a:solidFill>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endParaRPr sz="1400">
              <a:latin typeface="Salesforce Sans"/>
              <a:ea typeface="Salesforce Sans"/>
              <a:cs typeface="Salesforce Sans"/>
              <a:sym typeface="Salesforce Sans"/>
            </a:endParaRPr>
          </a:p>
          <a:p>
            <a:pPr marL="0" lvl="0" indent="0" algn="l" rtl="0">
              <a:spcBef>
                <a:spcPts val="0"/>
              </a:spcBef>
              <a:spcAft>
                <a:spcPts val="0"/>
              </a:spcAft>
              <a:buNone/>
            </a:pPr>
            <a:endParaRPr sz="1400">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endParaRPr sz="1400">
              <a:latin typeface="Salesforce Sans"/>
              <a:ea typeface="Salesforce Sans"/>
              <a:cs typeface="Salesforce Sans"/>
              <a:sym typeface="Salesforce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202eef90a83_1_4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202eef90a83_1_4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2db4e0a6bd4_0_1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2db4e0a6bd4_0_1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202eef90a83_1_5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9" name="Google Shape;2989;g202eef90a83_1_5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g2e11850563e_0_259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6" name="Google Shape;2996;g2e11850563e_0_259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2"/>
        <p:cNvGrpSpPr/>
        <p:nvPr/>
      </p:nvGrpSpPr>
      <p:grpSpPr>
        <a:xfrm>
          <a:off x="0" y="0"/>
          <a:ext cx="0" cy="0"/>
          <a:chOff x="0" y="0"/>
          <a:chExt cx="0" cy="0"/>
        </a:xfrm>
      </p:grpSpPr>
      <p:sp>
        <p:nvSpPr>
          <p:cNvPr id="3003" name="Google Shape;3003;g2dde1e2c606_0_2: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4" name="Google Shape;3004;g2dde1e2c606_0_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211cae6fe6e_0_1596: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211cae6fe6e_0_1596:notes"/>
          <p:cNvSpPr txBox="1">
            <a:spLocks noGrp="1"/>
          </p:cNvSpPr>
          <p:nvPr>
            <p:ph type="body" idx="1"/>
          </p:nvPr>
        </p:nvSpPr>
        <p:spPr>
          <a:xfrm>
            <a:off x="407987" y="4415789"/>
            <a:ext cx="6194400" cy="418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7"/>
        <p:cNvGrpSpPr/>
        <p:nvPr/>
      </p:nvGrpSpPr>
      <p:grpSpPr>
        <a:xfrm>
          <a:off x="0" y="0"/>
          <a:ext cx="0" cy="0"/>
          <a:chOff x="0" y="0"/>
          <a:chExt cx="0" cy="0"/>
        </a:xfrm>
      </p:grpSpPr>
      <p:sp>
        <p:nvSpPr>
          <p:cNvPr id="3288" name="Google Shape;3288;g202eef90a83_1_24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9" name="Google Shape;3289;g202eef90a83_1_24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5"/>
        <p:cNvGrpSpPr/>
        <p:nvPr/>
      </p:nvGrpSpPr>
      <p:grpSpPr>
        <a:xfrm>
          <a:off x="0" y="0"/>
          <a:ext cx="0" cy="0"/>
          <a:chOff x="0" y="0"/>
          <a:chExt cx="0" cy="0"/>
        </a:xfrm>
      </p:grpSpPr>
      <p:sp>
        <p:nvSpPr>
          <p:cNvPr id="3296" name="Google Shape;3296;g202eef90a83_1_26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7" name="Google Shape;3297;g202eef90a83_1_263: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202c1b05d4c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202c1b05d4c_0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202c1b05d4c_0_177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202c1b05d4c_0_177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202c1b05d4c_0_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202c1b05d4c_0_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2"/>
        <p:cNvGrpSpPr/>
        <p:nvPr/>
      </p:nvGrpSpPr>
      <p:grpSpPr>
        <a:xfrm>
          <a:off x="0" y="0"/>
          <a:ext cx="0" cy="0"/>
          <a:chOff x="0" y="0"/>
          <a:chExt cx="0" cy="0"/>
        </a:xfrm>
      </p:grpSpPr>
      <p:sp>
        <p:nvSpPr>
          <p:cNvPr id="3343" name="Google Shape;3343;g202c1b05d4c_0_3016: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4" name="Google Shape;3344;g202c1b05d4c_0_301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2c22c02ceab_0_4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2c22c02ceab_0_43: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202c1b05d4c_0_303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2" name="Google Shape;3352;g202c1b05d4c_0_3033: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202c1b05d4c_0_304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202c1b05d4c_0_304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202eef90a83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202eef90a83_0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4"/>
        <p:cNvGrpSpPr/>
        <p:nvPr/>
      </p:nvGrpSpPr>
      <p:grpSpPr>
        <a:xfrm>
          <a:off x="0" y="0"/>
          <a:ext cx="0" cy="0"/>
          <a:chOff x="0" y="0"/>
          <a:chExt cx="0" cy="0"/>
        </a:xfrm>
      </p:grpSpPr>
      <p:sp>
        <p:nvSpPr>
          <p:cNvPr id="3385" name="Google Shape;3385;g202c1b05d4c_0_22: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6" name="Google Shape;3386;g202c1b05d4c_0_2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g202c1b05d4c_0_3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6" name="Google Shape;3396;g202c1b05d4c_0_3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a:latin typeface="Salesforce Sans"/>
                <a:ea typeface="Salesforce Sans"/>
                <a:cs typeface="Salesforce Sans"/>
                <a:sym typeface="Salesforce Sans"/>
              </a:rPr>
              <a:t>Key message: </a:t>
            </a:r>
            <a:r>
              <a:rPr lang="en-US" i="1">
                <a:latin typeface="Salesforce Sans"/>
                <a:ea typeface="Salesforce Sans"/>
                <a:cs typeface="Salesforce Sans"/>
                <a:sym typeface="Salesforce Sans"/>
              </a:rPr>
              <a:t>Our Vision is to help companies connect with customers in a whole new way</a:t>
            </a:r>
            <a:endParaRPr i="1">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endParaRPr>
              <a:latin typeface="Salesforce Sans"/>
              <a:ea typeface="Salesforce Sans"/>
              <a:cs typeface="Salesforce Sans"/>
              <a:sym typeface="Salesforce Sans"/>
            </a:endParaRPr>
          </a:p>
          <a:p>
            <a:pPr marL="457200" lvl="0" indent="-298450" algn="l" rtl="0">
              <a:spcBef>
                <a:spcPts val="0"/>
              </a:spcBef>
              <a:spcAft>
                <a:spcPts val="0"/>
              </a:spcAft>
              <a:buSzPts val="1100"/>
              <a:buFont typeface="Salesforce Sans"/>
              <a:buChar char="●"/>
            </a:pPr>
            <a:r>
              <a:rPr lang="en-US">
                <a:latin typeface="Salesforce Sans"/>
                <a:ea typeface="Salesforce Sans"/>
                <a:cs typeface="Salesforce Sans"/>
                <a:sym typeface="Salesforce Sans"/>
              </a:rPr>
              <a:t>At Salesforce, our vision has always been to help you connect with your customers in a whole new way.</a:t>
            </a:r>
            <a:endParaRPr>
              <a:latin typeface="Salesforce Sans"/>
              <a:ea typeface="Salesforce Sans"/>
              <a:cs typeface="Salesforce Sans"/>
              <a:sym typeface="Salesforce Sans"/>
            </a:endParaRPr>
          </a:p>
          <a:p>
            <a:pPr marL="457200" lvl="0" indent="-298450" algn="l" rtl="0">
              <a:spcBef>
                <a:spcPts val="0"/>
              </a:spcBef>
              <a:spcAft>
                <a:spcPts val="0"/>
              </a:spcAft>
              <a:buSzPts val="1100"/>
              <a:buFont typeface="Salesforce Sans"/>
              <a:buChar char="●"/>
            </a:pPr>
            <a:r>
              <a:rPr lang="en-US">
                <a:latin typeface="Salesforce Sans"/>
                <a:ea typeface="Salesforce Sans"/>
                <a:cs typeface="Salesforce Sans"/>
                <a:sym typeface="Salesforce Sans"/>
              </a:rPr>
              <a:t>This vision has guided every single action we’ve taken over the past 25 years </a:t>
            </a:r>
            <a:endParaRPr>
              <a:latin typeface="Salesforce Sans"/>
              <a:ea typeface="Salesforce Sans"/>
              <a:cs typeface="Salesforce Sans"/>
              <a:sym typeface="Salesforce Sans"/>
            </a:endParaRPr>
          </a:p>
          <a:p>
            <a:pPr marL="457200" lvl="0" indent="-298450" algn="l" rtl="0">
              <a:spcBef>
                <a:spcPts val="0"/>
              </a:spcBef>
              <a:spcAft>
                <a:spcPts val="0"/>
              </a:spcAft>
              <a:buSzPts val="1100"/>
              <a:buFont typeface="Salesforce Sans"/>
              <a:buChar char="●"/>
            </a:pPr>
            <a:r>
              <a:rPr lang="en-US">
                <a:latin typeface="Salesforce Sans"/>
                <a:ea typeface="Salesforce Sans"/>
                <a:cs typeface="Salesforce Sans"/>
                <a:sym typeface="Salesforce Sans"/>
              </a:rPr>
              <a:t>It’s helped us to become the world’s #1 AI CRM </a:t>
            </a:r>
            <a:endParaRPr>
              <a:latin typeface="Salesforce Sans"/>
              <a:ea typeface="Salesforce Sans"/>
              <a:cs typeface="Salesforce Sans"/>
              <a:sym typeface="Salesforce Sans"/>
            </a:endParaRPr>
          </a:p>
          <a:p>
            <a:pPr marL="0" lvl="0" indent="0" algn="l" rtl="0">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6"/>
        <p:cNvGrpSpPr/>
        <p:nvPr/>
      </p:nvGrpSpPr>
      <p:grpSpPr>
        <a:xfrm>
          <a:off x="0" y="0"/>
          <a:ext cx="0" cy="0"/>
          <a:chOff x="0" y="0"/>
          <a:chExt cx="0" cy="0"/>
        </a:xfrm>
      </p:grpSpPr>
      <p:sp>
        <p:nvSpPr>
          <p:cNvPr id="3407" name="Google Shape;3407;g202eef90a83_1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8" name="Google Shape;3408;g202eef90a83_1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2c22c02ceab_0_1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2c22c02ceab_0_1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B5CAB"/>
              </a:buClr>
              <a:buSzPts val="1100"/>
              <a:buFont typeface="Arial"/>
              <a:buNone/>
            </a:pPr>
            <a:r>
              <a:rPr lang="en-US" b="1">
                <a:latin typeface="Salesforce Sans"/>
                <a:ea typeface="Salesforce Sans"/>
                <a:cs typeface="Salesforce Sans"/>
                <a:sym typeface="Salesforce Sans"/>
              </a:rPr>
              <a:t>Talk Track:</a:t>
            </a:r>
            <a:endParaRPr b="1">
              <a:latin typeface="Salesforce Sans"/>
              <a:ea typeface="Salesforce Sans"/>
              <a:cs typeface="Salesforce Sans"/>
              <a:sym typeface="Salesforce Sans"/>
            </a:endParaRPr>
          </a:p>
          <a:p>
            <a:pPr marL="0" lvl="0" indent="0" algn="l" rtl="0">
              <a:lnSpc>
                <a:spcPct val="100000"/>
              </a:lnSpc>
              <a:spcBef>
                <a:spcPts val="0"/>
              </a:spcBef>
              <a:spcAft>
                <a:spcPts val="0"/>
              </a:spcAft>
              <a:buClr>
                <a:srgbClr val="0B5CAB"/>
              </a:buClr>
              <a:buSzPts val="1100"/>
              <a:buFont typeface="Arial"/>
              <a:buNone/>
            </a:pPr>
            <a:endParaRPr>
              <a:latin typeface="Salesforce Sans"/>
              <a:ea typeface="Salesforce Sans"/>
              <a:cs typeface="Salesforce Sans"/>
              <a:sym typeface="Salesforce Sans"/>
            </a:endParaRPr>
          </a:p>
          <a:p>
            <a:pPr marL="0" lvl="0" indent="0" algn="l" rtl="0">
              <a:lnSpc>
                <a:spcPct val="100000"/>
              </a:lnSpc>
              <a:spcBef>
                <a:spcPts val="0"/>
              </a:spcBef>
              <a:spcAft>
                <a:spcPts val="0"/>
              </a:spcAft>
              <a:buClr>
                <a:srgbClr val="0B5CAB"/>
              </a:buClr>
              <a:buSzPts val="1100"/>
              <a:buFont typeface="Arial"/>
              <a:buNone/>
            </a:pPr>
            <a:r>
              <a:rPr lang="en-US">
                <a:latin typeface="Salesforce Sans"/>
                <a:ea typeface="Salesforce Sans"/>
                <a:cs typeface="Salesforce Sans"/>
                <a:sym typeface="Salesforce Sans"/>
              </a:rPr>
              <a:t>But, before we jump in, we want to say, </a:t>
            </a:r>
            <a:r>
              <a:rPr lang="en-US" b="1" i="1">
                <a:latin typeface="Salesforce Sans"/>
                <a:ea typeface="Salesforce Sans"/>
                <a:cs typeface="Salesforce Sans"/>
                <a:sym typeface="Salesforce Sans"/>
              </a:rPr>
              <a:t>Thank you!</a:t>
            </a:r>
            <a:endParaRPr b="1" i="1">
              <a:latin typeface="Salesforce Sans"/>
              <a:ea typeface="Salesforce Sans"/>
              <a:cs typeface="Salesforce Sans"/>
              <a:sym typeface="Salesforce Sans"/>
            </a:endParaRPr>
          </a:p>
          <a:p>
            <a:pPr marL="0" lvl="0" indent="0" algn="l" rtl="0">
              <a:lnSpc>
                <a:spcPct val="100000"/>
              </a:lnSpc>
              <a:spcBef>
                <a:spcPts val="0"/>
              </a:spcBef>
              <a:spcAft>
                <a:spcPts val="0"/>
              </a:spcAft>
              <a:buClr>
                <a:srgbClr val="0B5CAB"/>
              </a:buClr>
              <a:buSzPts val="1100"/>
              <a:buFont typeface="Arial"/>
              <a:buNone/>
            </a:pPr>
            <a:endParaRPr>
              <a:latin typeface="Salesforce Sans"/>
              <a:ea typeface="Salesforce Sans"/>
              <a:cs typeface="Salesforce Sans"/>
              <a:sym typeface="Salesforce Sans"/>
            </a:endParaRPr>
          </a:p>
          <a:p>
            <a:pPr marL="0" lvl="0" indent="0" algn="l" rtl="0">
              <a:lnSpc>
                <a:spcPct val="100000"/>
              </a:lnSpc>
              <a:spcBef>
                <a:spcPts val="0"/>
              </a:spcBef>
              <a:spcAft>
                <a:spcPts val="0"/>
              </a:spcAft>
              <a:buClr>
                <a:srgbClr val="0B5CAB"/>
              </a:buClr>
              <a:buSzPts val="1100"/>
              <a:buFont typeface="Arial"/>
              <a:buNone/>
            </a:pPr>
            <a:r>
              <a:rPr lang="en-US">
                <a:latin typeface="Salesforce Sans"/>
                <a:ea typeface="Salesforce Sans"/>
                <a:cs typeface="Salesforce Sans"/>
                <a:sym typeface="Salesforce Sans"/>
              </a:rPr>
              <a:t>Thank you for being our customers! Our partners! Our employees!</a:t>
            </a:r>
            <a:endParaRPr>
              <a:latin typeface="Salesforce Sans"/>
              <a:ea typeface="Salesforce Sans"/>
              <a:cs typeface="Salesforce Sans"/>
              <a:sym typeface="Salesforce Sans"/>
            </a:endParaRPr>
          </a:p>
          <a:p>
            <a:pPr marL="0" lvl="0" indent="0" algn="l" rtl="0">
              <a:lnSpc>
                <a:spcPct val="100000"/>
              </a:lnSpc>
              <a:spcBef>
                <a:spcPts val="0"/>
              </a:spcBef>
              <a:spcAft>
                <a:spcPts val="0"/>
              </a:spcAft>
              <a:buClr>
                <a:srgbClr val="0B5CAB"/>
              </a:buClr>
              <a:buSzPts val="1100"/>
              <a:buFont typeface="Arial"/>
              <a:buNone/>
            </a:pPr>
            <a:endParaRPr>
              <a:latin typeface="Salesforce Sans"/>
              <a:ea typeface="Salesforce Sans"/>
              <a:cs typeface="Salesforce Sans"/>
              <a:sym typeface="Salesforce Sans"/>
            </a:endParaRPr>
          </a:p>
          <a:p>
            <a:pPr marL="0" lvl="0" indent="0" algn="l" rtl="0">
              <a:lnSpc>
                <a:spcPct val="100000"/>
              </a:lnSpc>
              <a:spcBef>
                <a:spcPts val="0"/>
              </a:spcBef>
              <a:spcAft>
                <a:spcPts val="0"/>
              </a:spcAft>
              <a:buClr>
                <a:srgbClr val="0B5CAB"/>
              </a:buClr>
              <a:buSzPts val="1100"/>
              <a:buFont typeface="Arial"/>
              <a:buNone/>
            </a:pPr>
            <a:r>
              <a:rPr lang="en-US">
                <a:latin typeface="Salesforce Sans"/>
                <a:ea typeface="Salesforce Sans"/>
                <a:cs typeface="Salesforce Sans"/>
                <a:sym typeface="Salesforce Sans"/>
              </a:rPr>
              <a:t>Thank you all for inspiring us!</a:t>
            </a:r>
            <a:endParaRPr>
              <a:latin typeface="Salesforce Sans"/>
              <a:ea typeface="Salesforce Sans"/>
              <a:cs typeface="Salesforce Sans"/>
              <a:sym typeface="Salesforce Sans"/>
            </a:endParaRPr>
          </a:p>
          <a:p>
            <a:pPr marL="0" lvl="0" indent="0" algn="l" rtl="0">
              <a:lnSpc>
                <a:spcPct val="100000"/>
              </a:lnSpc>
              <a:spcBef>
                <a:spcPts val="0"/>
              </a:spcBef>
              <a:spcAft>
                <a:spcPts val="0"/>
              </a:spcAft>
              <a:buClr>
                <a:srgbClr val="0B5CAB"/>
              </a:buClr>
              <a:buSzPts val="1100"/>
              <a:buFont typeface="Arial"/>
              <a:buNone/>
            </a:pPr>
            <a:r>
              <a:rPr lang="en-US">
                <a:latin typeface="Salesforce Sans"/>
                <a:ea typeface="Salesforce Sans"/>
                <a:cs typeface="Salesforce Sans"/>
                <a:sym typeface="Salesforce Sans"/>
              </a:rPr>
              <a:t>  </a:t>
            </a:r>
            <a:endParaRPr>
              <a:latin typeface="Salesforce Sans"/>
              <a:ea typeface="Salesforce Sans"/>
              <a:cs typeface="Salesforce Sans"/>
              <a:sym typeface="Salesforce Sans"/>
            </a:endParaRPr>
          </a:p>
          <a:p>
            <a:pPr marL="0" lvl="0" indent="0" algn="l" rtl="0">
              <a:lnSpc>
                <a:spcPct val="100000"/>
              </a:lnSpc>
              <a:spcBef>
                <a:spcPts val="0"/>
              </a:spcBef>
              <a:spcAft>
                <a:spcPts val="0"/>
              </a:spcAft>
              <a:buClr>
                <a:srgbClr val="0B5CAB"/>
              </a:buClr>
              <a:buSzPts val="1100"/>
              <a:buFont typeface="Arial"/>
              <a:buNone/>
            </a:pPr>
            <a:r>
              <a:rPr lang="en-US">
                <a:latin typeface="Salesforce Sans"/>
                <a:ea typeface="Salesforce Sans"/>
                <a:cs typeface="Salesforce Sans"/>
                <a:sym typeface="Salesforce Sans"/>
              </a:rPr>
              <a:t>We hope to make today a valuable use of your time. Your success is a priority for us. We’re committed to being your partner and persevering together in the days and years ahead.</a:t>
            </a:r>
            <a:endParaRPr b="1" i="1">
              <a:latin typeface="Salesforce Sans"/>
              <a:ea typeface="Salesforce Sans"/>
              <a:cs typeface="Salesforce Sans"/>
              <a:sym typeface="Salesforce Sans"/>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2f65246ce92_1_26: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2f65246ce92_1_2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Google Shape;3443;g2f65246ce92_1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4" name="Google Shape;3444;g2f65246ce92_1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2f69ea6a5e6_0_1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2f69ea6a5e6_0_13: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2c22c02ceab_0_7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2c22c02ceab_0_7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6"/>
        <p:cNvGrpSpPr/>
        <p:nvPr/>
      </p:nvGrpSpPr>
      <p:grpSpPr>
        <a:xfrm>
          <a:off x="0" y="0"/>
          <a:ext cx="0" cy="0"/>
          <a:chOff x="0" y="0"/>
          <a:chExt cx="0" cy="0"/>
        </a:xfrm>
      </p:grpSpPr>
      <p:sp>
        <p:nvSpPr>
          <p:cNvPr id="3477" name="Google Shape;3477;g2f706af2e30_0_6: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2f706af2e30_0_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g2f69ea6a5e6_0_3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7" name="Google Shape;3487;g2f69ea6a5e6_0_33: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3"/>
        <p:cNvGrpSpPr/>
        <p:nvPr/>
      </p:nvGrpSpPr>
      <p:grpSpPr>
        <a:xfrm>
          <a:off x="0" y="0"/>
          <a:ext cx="0" cy="0"/>
          <a:chOff x="0" y="0"/>
          <a:chExt cx="0" cy="0"/>
        </a:xfrm>
      </p:grpSpPr>
      <p:sp>
        <p:nvSpPr>
          <p:cNvPr id="3504" name="Google Shape;3504;g2f706af2e30_0_3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5" name="Google Shape;3505;g2f706af2e30_0_3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2f6b288b192_0_3: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000"/>
              <a:buNone/>
            </a:pPr>
            <a:endParaRPr/>
          </a:p>
        </p:txBody>
      </p:sp>
      <p:sp>
        <p:nvSpPr>
          <p:cNvPr id="3514" name="Google Shape;3514;g2f6b288b192_0_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2ce8bdaa055_0_18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2ce8bdaa055_0_18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2c22c02ceab_0_10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2c22c02ceab_0_10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2c4b9d7d22d_0_0:notes"/>
          <p:cNvSpPr txBox="1">
            <a:spLocks noGrp="1"/>
          </p:cNvSpPr>
          <p:nvPr>
            <p:ph type="body" idx="1"/>
          </p:nvPr>
        </p:nvSpPr>
        <p:spPr>
          <a:xfrm>
            <a:off x="407987" y="4415790"/>
            <a:ext cx="61944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US" sz="1400"/>
              <a:t>Single Org:</a:t>
            </a:r>
            <a:endParaRPr sz="1400"/>
          </a:p>
          <a:p>
            <a:pPr marL="0" lvl="0" indent="0" algn="l" rtl="0">
              <a:spcBef>
                <a:spcPts val="0"/>
              </a:spcBef>
              <a:spcAft>
                <a:spcPts val="0"/>
              </a:spcAft>
              <a:buNone/>
            </a:pPr>
            <a:r>
              <a:rPr lang="en-US" sz="1400"/>
              <a:t>Multi-Regional</a:t>
            </a:r>
            <a:endParaRPr sz="1400"/>
          </a:p>
          <a:p>
            <a:pPr marL="469900" lvl="0" indent="-330200" algn="l" rtl="0">
              <a:spcBef>
                <a:spcPts val="0"/>
              </a:spcBef>
              <a:spcAft>
                <a:spcPts val="0"/>
              </a:spcAft>
              <a:buSzPts val="1400"/>
              <a:buChar char="-"/>
            </a:pPr>
            <a:r>
              <a:rPr lang="en-US" sz="1400"/>
              <a:t>Triggers: Geo political, industry, data residency</a:t>
            </a:r>
            <a:endParaRPr sz="1400"/>
          </a:p>
          <a:p>
            <a:pPr marL="469900" lvl="0" indent="-330200" algn="l" rtl="0">
              <a:spcBef>
                <a:spcPts val="0"/>
              </a:spcBef>
              <a:spcAft>
                <a:spcPts val="0"/>
              </a:spcAft>
              <a:buSzPts val="1400"/>
              <a:buChar char="-"/>
            </a:pPr>
            <a:r>
              <a:rPr lang="en-US" sz="1400"/>
              <a:t>Challenges: containing an entire region in one org</a:t>
            </a:r>
            <a:endParaRPr sz="1400"/>
          </a:p>
          <a:p>
            <a:pPr marL="0" lvl="0" indent="0" algn="l" rtl="0">
              <a:spcBef>
                <a:spcPts val="0"/>
              </a:spcBef>
              <a:spcAft>
                <a:spcPts val="0"/>
              </a:spcAft>
              <a:buNone/>
            </a:pPr>
            <a:r>
              <a:rPr lang="en-US" sz="1400"/>
              <a:t>Multi-Business Unit</a:t>
            </a:r>
            <a:endParaRPr sz="1400"/>
          </a:p>
          <a:p>
            <a:pPr marL="469900" lvl="0" indent="-330200" algn="l" rtl="0">
              <a:spcBef>
                <a:spcPts val="0"/>
              </a:spcBef>
              <a:spcAft>
                <a:spcPts val="0"/>
              </a:spcAft>
              <a:buSzPts val="1400"/>
              <a:buChar char="-"/>
            </a:pPr>
            <a:r>
              <a:rPr lang="en-US" sz="1400"/>
              <a:t>Triggers: Customer Base doesn’t overlap, Different business lines, Need for BU Autonomy, Varying rates of change</a:t>
            </a:r>
            <a:endParaRPr sz="1400"/>
          </a:p>
          <a:p>
            <a:pPr marL="469900" lvl="0" indent="-330200" algn="l" rtl="0">
              <a:spcBef>
                <a:spcPts val="0"/>
              </a:spcBef>
              <a:spcAft>
                <a:spcPts val="0"/>
              </a:spcAft>
              <a:buSzPts val="1400"/>
              <a:buChar char="-"/>
            </a:pPr>
            <a:r>
              <a:rPr lang="en-US" sz="1400"/>
              <a:t>Challenges: May not meet regulatory requirements</a:t>
            </a:r>
            <a:endParaRPr sz="1400"/>
          </a:p>
          <a:p>
            <a:pPr marL="0" lvl="0" indent="0" algn="l" rtl="0">
              <a:spcBef>
                <a:spcPts val="0"/>
              </a:spcBef>
              <a:spcAft>
                <a:spcPts val="0"/>
              </a:spcAft>
              <a:buNone/>
            </a:pPr>
            <a:r>
              <a:rPr lang="en-US" sz="1400"/>
              <a:t>Multi-Criticality</a:t>
            </a:r>
            <a:endParaRPr sz="1400"/>
          </a:p>
          <a:p>
            <a:pPr marL="469900" lvl="0" indent="-330200" algn="l" rtl="0">
              <a:spcBef>
                <a:spcPts val="0"/>
              </a:spcBef>
              <a:spcAft>
                <a:spcPts val="0"/>
              </a:spcAft>
              <a:buSzPts val="1400"/>
              <a:buChar char="-"/>
            </a:pPr>
            <a:r>
              <a:rPr lang="en-US" sz="1400"/>
              <a:t>Triggers: Enables different QA / Dev processes, Differing agility levels, Citizen developer and shadow IT</a:t>
            </a:r>
            <a:endParaRPr sz="1400"/>
          </a:p>
          <a:p>
            <a:pPr marL="469900" lvl="0" indent="-330200" algn="l" rtl="0">
              <a:spcBef>
                <a:spcPts val="0"/>
              </a:spcBef>
              <a:spcAft>
                <a:spcPts val="0"/>
              </a:spcAft>
              <a:buSzPts val="1400"/>
              <a:buChar char="-"/>
            </a:pPr>
            <a:r>
              <a:rPr lang="en-US" sz="1400"/>
              <a:t>Data sharing and reporting</a:t>
            </a:r>
            <a:endParaRPr sz="1400"/>
          </a:p>
          <a:p>
            <a:pPr marL="0" lvl="0" indent="0" algn="l" rtl="0">
              <a:spcBef>
                <a:spcPts val="0"/>
              </a:spcBef>
              <a:spcAft>
                <a:spcPts val="0"/>
              </a:spcAft>
              <a:buNone/>
            </a:pPr>
            <a:r>
              <a:rPr lang="en-US" sz="1400"/>
              <a:t>Hierarchical</a:t>
            </a:r>
            <a:endParaRPr sz="1400"/>
          </a:p>
          <a:p>
            <a:pPr marL="469900" lvl="0" indent="-330200" algn="l" rtl="0">
              <a:spcBef>
                <a:spcPts val="0"/>
              </a:spcBef>
              <a:spcAft>
                <a:spcPts val="0"/>
              </a:spcAft>
              <a:buSzPts val="1400"/>
              <a:buChar char="-"/>
            </a:pPr>
            <a:r>
              <a:rPr lang="en-US" sz="1400"/>
              <a:t>Triggers: 360 Degree customer view, unified support, global reporting and collaboration, lower business risk</a:t>
            </a:r>
            <a:endParaRPr sz="1400"/>
          </a:p>
          <a:p>
            <a:pPr marL="469900" lvl="0" indent="-330200" algn="l" rtl="0">
              <a:spcBef>
                <a:spcPts val="0"/>
              </a:spcBef>
              <a:spcAft>
                <a:spcPts val="0"/>
              </a:spcAft>
              <a:buSzPts val="1400"/>
              <a:buChar char="-"/>
            </a:pPr>
            <a:r>
              <a:rPr lang="en-US" sz="1400"/>
              <a:t>Challenges: licensing, ownership / politics</a:t>
            </a:r>
            <a:endParaRPr sz="1400"/>
          </a:p>
        </p:txBody>
      </p:sp>
      <p:sp>
        <p:nvSpPr>
          <p:cNvPr id="2117" name="Google Shape;2117;g2c4b9d7d22d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Master" Target="../slideMasters/slideMaster1.xml"/><Relationship Id="rId6" Type="http://schemas.openxmlformats.org/officeDocument/2006/relationships/image" Target="../media/image110.png"/><Relationship Id="rId5" Type="http://schemas.openxmlformats.org/officeDocument/2006/relationships/image" Target="../media/image1.png"/><Relationship Id="rId4" Type="http://schemas.openxmlformats.org/officeDocument/2006/relationships/image" Target="../media/image109.pn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1.png"/><Relationship Id="rId7"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Master" Target="../slideMasters/slideMaster1.xml"/><Relationship Id="rId6" Type="http://schemas.openxmlformats.org/officeDocument/2006/relationships/image" Target="../media/image61.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3.jp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0.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0.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0.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53.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55.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7.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2.xml"/><Relationship Id="rId6" Type="http://schemas.openxmlformats.org/officeDocument/2006/relationships/image" Target="../media/image118.png"/><Relationship Id="rId5" Type="http://schemas.openxmlformats.org/officeDocument/2006/relationships/image" Target="../media/image64.png"/><Relationship Id="rId4"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9.png"/><Relationship Id="rId1" Type="http://schemas.openxmlformats.org/officeDocument/2006/relationships/slideMaster" Target="../slideMasters/slideMaster2.xml"/><Relationship Id="rId4" Type="http://schemas.openxmlformats.org/officeDocument/2006/relationships/image" Target="../media/image120.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21.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Master" Target="../slideMasters/slideMaster2.xml"/><Relationship Id="rId6" Type="http://schemas.openxmlformats.org/officeDocument/2006/relationships/image" Target="../media/image34.png"/><Relationship Id="rId5" Type="http://schemas.openxmlformats.org/officeDocument/2006/relationships/image" Target="../media/image64.png"/><Relationship Id="rId4" Type="http://schemas.openxmlformats.org/officeDocument/2006/relationships/image" Target="../media/image63.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3.png"/><Relationship Id="rId4"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 Id="rId4" Type="http://schemas.openxmlformats.org/officeDocument/2006/relationships/image" Target="../media/image5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xml"/><Relationship Id="rId6" Type="http://schemas.openxmlformats.org/officeDocument/2006/relationships/image" Target="../media/image61.png"/><Relationship Id="rId5" Type="http://schemas.openxmlformats.org/officeDocument/2006/relationships/image" Target="../media/image1.png"/><Relationship Id="rId4" Type="http://schemas.openxmlformats.org/officeDocument/2006/relationships/image" Target="../media/image6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64.png"/><Relationship Id="rId4" Type="http://schemas.openxmlformats.org/officeDocument/2006/relationships/image" Target="../media/image6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xml"/><Relationship Id="rId5" Type="http://schemas.openxmlformats.org/officeDocument/2006/relationships/image" Target="../media/image67.png"/><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7.png"/><Relationship Id="rId4" Type="http://schemas.openxmlformats.org/officeDocument/2006/relationships/image" Target="../media/image76.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1.png"/><Relationship Id="rId7" Type="http://schemas.openxmlformats.org/officeDocument/2006/relationships/image" Target="../media/image80.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png"/><Relationship Id="rId9" Type="http://schemas.openxmlformats.org/officeDocument/2006/relationships/image" Target="../media/image8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9.png"/><Relationship Id="rId7" Type="http://schemas.openxmlformats.org/officeDocument/2006/relationships/image" Target="../media/image49.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7.png"/><Relationship Id="rId1" Type="http://schemas.openxmlformats.org/officeDocument/2006/relationships/slideMaster" Target="../slideMasters/slideMaster1.xml"/><Relationship Id="rId5" Type="http://schemas.openxmlformats.org/officeDocument/2006/relationships/image" Target="../media/image88.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9.gi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gi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8.jp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jp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jp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6.png"/><Relationship Id="rId4" Type="http://schemas.openxmlformats.org/officeDocument/2006/relationships/image" Target="../media/image5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8 - Blank">
  <p:cSld name="Basic_4_1_1_1_1_1_1_1_1_1_1">
    <p:bg>
      <p:bgPr>
        <a:solidFill>
          <a:schemeClr val="lt1"/>
        </a:solidFill>
        <a:effectLst/>
      </p:bgPr>
    </p:bg>
    <p:spTree>
      <p:nvGrpSpPr>
        <p:cNvPr id="1" name="Shape 26"/>
        <p:cNvGrpSpPr/>
        <p:nvPr/>
      </p:nvGrpSpPr>
      <p:grpSpPr>
        <a:xfrm>
          <a:off x="0" y="0"/>
          <a:ext cx="0" cy="0"/>
          <a:chOff x="0" y="0"/>
          <a:chExt cx="0" cy="0"/>
        </a:xfrm>
      </p:grpSpPr>
      <p:pic>
        <p:nvPicPr>
          <p:cNvPr id="27" name="Google Shape;27;p2"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1 - Title Slide_D">
  <p:cSld name="Basic_4_1_1_1_1_1_1_1_3_1_1_1_2_2_1_1">
    <p:bg>
      <p:bgPr>
        <a:solidFill>
          <a:srgbClr val="CFE9FE"/>
        </a:solidFill>
        <a:effectLst/>
      </p:bgPr>
    </p:bg>
    <p:spTree>
      <p:nvGrpSpPr>
        <p:cNvPr id="1" name="Shape 84"/>
        <p:cNvGrpSpPr/>
        <p:nvPr/>
      </p:nvGrpSpPr>
      <p:grpSpPr>
        <a:xfrm>
          <a:off x="0" y="0"/>
          <a:ext cx="0" cy="0"/>
          <a:chOff x="0" y="0"/>
          <a:chExt cx="0" cy="0"/>
        </a:xfrm>
      </p:grpSpPr>
      <p:sp>
        <p:nvSpPr>
          <p:cNvPr id="85" name="Google Shape;85;p11"/>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86" name="Google Shape;86;p11"/>
          <p:cNvPicPr preferRelativeResize="0"/>
          <p:nvPr/>
        </p:nvPicPr>
        <p:blipFill>
          <a:blip r:embed="rId2">
            <a:alphaModFix/>
          </a:blip>
          <a:stretch>
            <a:fillRect/>
          </a:stretch>
        </p:blipFill>
        <p:spPr>
          <a:xfrm>
            <a:off x="6573413" y="386140"/>
            <a:ext cx="5658759" cy="6483029"/>
          </a:xfrm>
          <a:prstGeom prst="rect">
            <a:avLst/>
          </a:prstGeom>
          <a:noFill/>
          <a:ln>
            <a:noFill/>
          </a:ln>
        </p:spPr>
      </p:pic>
      <p:pic>
        <p:nvPicPr>
          <p:cNvPr id="87" name="Google Shape;87;p11"/>
          <p:cNvPicPr preferRelativeResize="0"/>
          <p:nvPr/>
        </p:nvPicPr>
        <p:blipFill rotWithShape="1">
          <a:blip r:embed="rId3">
            <a:alphaModFix amt="79000"/>
          </a:blip>
          <a:srcRect/>
          <a:stretch/>
        </p:blipFill>
        <p:spPr>
          <a:xfrm>
            <a:off x="7639750" y="6287775"/>
            <a:ext cx="2402547" cy="570475"/>
          </a:xfrm>
          <a:prstGeom prst="rect">
            <a:avLst/>
          </a:prstGeom>
          <a:noFill/>
          <a:ln>
            <a:noFill/>
          </a:ln>
        </p:spPr>
      </p:pic>
      <p:pic>
        <p:nvPicPr>
          <p:cNvPr id="88" name="Google Shape;88;p11" descr="ASTRO_Trailblazer_ArmsUpLeft_SFS20_LR.png"/>
          <p:cNvPicPr preferRelativeResize="0"/>
          <p:nvPr/>
        </p:nvPicPr>
        <p:blipFill rotWithShape="1">
          <a:blip r:embed="rId4">
            <a:alphaModFix/>
          </a:blip>
          <a:srcRect l="15613" t="13630" r="15606" b="11597"/>
          <a:stretch/>
        </p:blipFill>
        <p:spPr>
          <a:xfrm rot="149240">
            <a:off x="7574638" y="4285705"/>
            <a:ext cx="2227975" cy="2422143"/>
          </a:xfrm>
          <a:prstGeom prst="rect">
            <a:avLst/>
          </a:prstGeom>
          <a:noFill/>
          <a:ln>
            <a:noFill/>
          </a:ln>
        </p:spPr>
      </p:pic>
      <p:pic>
        <p:nvPicPr>
          <p:cNvPr id="89" name="Google Shape;89;p11"/>
          <p:cNvPicPr preferRelativeResize="0"/>
          <p:nvPr/>
        </p:nvPicPr>
        <p:blipFill rotWithShape="1">
          <a:blip r:embed="rId3">
            <a:alphaModFix amt="79000"/>
          </a:blip>
          <a:srcRect l="6269" r="23525" b="18026"/>
          <a:stretch/>
        </p:blipFill>
        <p:spPr>
          <a:xfrm>
            <a:off x="9862600" y="5859525"/>
            <a:ext cx="2369626" cy="998450"/>
          </a:xfrm>
          <a:prstGeom prst="rect">
            <a:avLst/>
          </a:prstGeom>
          <a:noFill/>
          <a:ln>
            <a:noFill/>
          </a:ln>
        </p:spPr>
      </p:pic>
      <p:pic>
        <p:nvPicPr>
          <p:cNvPr id="90" name="Google Shape;90;p11"/>
          <p:cNvPicPr preferRelativeResize="0"/>
          <p:nvPr/>
        </p:nvPicPr>
        <p:blipFill>
          <a:blip r:embed="rId5">
            <a:alphaModFix/>
          </a:blip>
          <a:stretch>
            <a:fillRect/>
          </a:stretch>
        </p:blipFill>
        <p:spPr>
          <a:xfrm rot="505037" flipH="1">
            <a:off x="8445558" y="1748147"/>
            <a:ext cx="363506" cy="309653"/>
          </a:xfrm>
          <a:prstGeom prst="rect">
            <a:avLst/>
          </a:prstGeom>
          <a:noFill/>
          <a:ln>
            <a:noFill/>
          </a:ln>
        </p:spPr>
      </p:pic>
      <p:pic>
        <p:nvPicPr>
          <p:cNvPr id="91" name="Google Shape;91;p11"/>
          <p:cNvPicPr preferRelativeResize="0"/>
          <p:nvPr/>
        </p:nvPicPr>
        <p:blipFill rotWithShape="1">
          <a:blip r:embed="rId3">
            <a:alphaModFix/>
          </a:blip>
          <a:srcRect/>
          <a:stretch/>
        </p:blipFill>
        <p:spPr>
          <a:xfrm rot="10">
            <a:off x="9117800" y="6048003"/>
            <a:ext cx="2112826" cy="840969"/>
          </a:xfrm>
          <a:prstGeom prst="rect">
            <a:avLst/>
          </a:prstGeom>
          <a:noFill/>
          <a:ln>
            <a:noFill/>
          </a:ln>
        </p:spPr>
      </p:pic>
      <p:pic>
        <p:nvPicPr>
          <p:cNvPr id="92" name="Google Shape;92;p11"/>
          <p:cNvPicPr preferRelativeResize="0"/>
          <p:nvPr/>
        </p:nvPicPr>
        <p:blipFill rotWithShape="1">
          <a:blip r:embed="rId6">
            <a:alphaModFix/>
          </a:blip>
          <a:srcRect l="744" r="-4146"/>
          <a:stretch/>
        </p:blipFill>
        <p:spPr>
          <a:xfrm>
            <a:off x="9343883" y="2055384"/>
            <a:ext cx="2859163" cy="4678477"/>
          </a:xfrm>
          <a:prstGeom prst="rect">
            <a:avLst/>
          </a:prstGeom>
          <a:noFill/>
          <a:ln>
            <a:noFill/>
          </a:ln>
        </p:spPr>
      </p:pic>
      <p:grpSp>
        <p:nvGrpSpPr>
          <p:cNvPr id="93" name="Google Shape;93;p11"/>
          <p:cNvGrpSpPr/>
          <p:nvPr/>
        </p:nvGrpSpPr>
        <p:grpSpPr>
          <a:xfrm>
            <a:off x="0" y="0"/>
            <a:ext cx="7778812" cy="6857986"/>
            <a:chOff x="0" y="-1"/>
            <a:chExt cx="8235905" cy="6855929"/>
          </a:xfrm>
        </p:grpSpPr>
        <p:sp>
          <p:nvSpPr>
            <p:cNvPr id="94" name="Google Shape;94;p11"/>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95" name="Google Shape;95;p11"/>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96" name="Google Shape;96;p11" descr="pasted-image.pdf"/>
          <p:cNvPicPr preferRelativeResize="0"/>
          <p:nvPr/>
        </p:nvPicPr>
        <p:blipFill rotWithShape="1">
          <a:blip r:embed="rId7">
            <a:alphaModFix/>
          </a:blip>
          <a:srcRect/>
          <a:stretch/>
        </p:blipFill>
        <p:spPr>
          <a:xfrm>
            <a:off x="566551" y="489245"/>
            <a:ext cx="947364" cy="663293"/>
          </a:xfrm>
          <a:prstGeom prst="rect">
            <a:avLst/>
          </a:prstGeom>
          <a:noFill/>
          <a:ln>
            <a:noFill/>
          </a:ln>
        </p:spPr>
      </p:pic>
      <p:sp>
        <p:nvSpPr>
          <p:cNvPr id="97" name="Google Shape;97;p11"/>
          <p:cNvSpPr txBox="1">
            <a:spLocks noGrp="1"/>
          </p:cNvSpPr>
          <p:nvPr>
            <p:ph type="title"/>
          </p:nvPr>
        </p:nvSpPr>
        <p:spPr>
          <a:xfrm>
            <a:off x="576075" y="1210300"/>
            <a:ext cx="66201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4800"/>
              <a:buNone/>
              <a:defRPr sz="4800">
                <a:solidFill>
                  <a:schemeClr val="lt1"/>
                </a:solidFill>
              </a:defRPr>
            </a:lvl1pPr>
            <a:lvl2pPr lvl="1" algn="l" rtl="0">
              <a:spcBef>
                <a:spcPts val="0"/>
              </a:spcBef>
              <a:spcAft>
                <a:spcPts val="0"/>
              </a:spcAft>
              <a:buClr>
                <a:schemeClr val="lt1"/>
              </a:buClr>
              <a:buSzPts val="3200"/>
              <a:buNone/>
              <a:defRPr>
                <a:solidFill>
                  <a:schemeClr val="lt1"/>
                </a:solidFill>
              </a:defRPr>
            </a:lvl2pPr>
            <a:lvl3pPr lvl="2" algn="l" rtl="0">
              <a:spcBef>
                <a:spcPts val="0"/>
              </a:spcBef>
              <a:spcAft>
                <a:spcPts val="0"/>
              </a:spcAft>
              <a:buClr>
                <a:schemeClr val="lt1"/>
              </a:buClr>
              <a:buSzPts val="3200"/>
              <a:buNone/>
              <a:defRPr>
                <a:solidFill>
                  <a:schemeClr val="lt1"/>
                </a:solidFill>
              </a:defRPr>
            </a:lvl3pPr>
            <a:lvl4pPr lvl="3" algn="l" rtl="0">
              <a:spcBef>
                <a:spcPts val="0"/>
              </a:spcBef>
              <a:spcAft>
                <a:spcPts val="0"/>
              </a:spcAft>
              <a:buClr>
                <a:schemeClr val="lt1"/>
              </a:buClr>
              <a:buSzPts val="3200"/>
              <a:buNone/>
              <a:defRPr>
                <a:solidFill>
                  <a:schemeClr val="lt1"/>
                </a:solidFill>
              </a:defRPr>
            </a:lvl4pPr>
            <a:lvl5pPr lvl="4" algn="l" rtl="0">
              <a:spcBef>
                <a:spcPts val="0"/>
              </a:spcBef>
              <a:spcAft>
                <a:spcPts val="0"/>
              </a:spcAft>
              <a:buClr>
                <a:schemeClr val="lt1"/>
              </a:buClr>
              <a:buSzPts val="3200"/>
              <a:buNone/>
              <a:defRPr>
                <a:solidFill>
                  <a:schemeClr val="lt1"/>
                </a:solidFill>
              </a:defRPr>
            </a:lvl5pPr>
            <a:lvl6pPr lvl="5" algn="l" rtl="0">
              <a:spcBef>
                <a:spcPts val="0"/>
              </a:spcBef>
              <a:spcAft>
                <a:spcPts val="0"/>
              </a:spcAft>
              <a:buClr>
                <a:schemeClr val="lt1"/>
              </a:buClr>
              <a:buSzPts val="3200"/>
              <a:buNone/>
              <a:defRPr>
                <a:solidFill>
                  <a:schemeClr val="lt1"/>
                </a:solidFill>
              </a:defRPr>
            </a:lvl6pPr>
            <a:lvl7pPr lvl="6" algn="l" rtl="0">
              <a:spcBef>
                <a:spcPts val="0"/>
              </a:spcBef>
              <a:spcAft>
                <a:spcPts val="0"/>
              </a:spcAft>
              <a:buClr>
                <a:schemeClr val="lt1"/>
              </a:buClr>
              <a:buSzPts val="3200"/>
              <a:buNone/>
              <a:defRPr>
                <a:solidFill>
                  <a:schemeClr val="lt1"/>
                </a:solidFill>
              </a:defRPr>
            </a:lvl7pPr>
            <a:lvl8pPr lvl="7" algn="l" rtl="0">
              <a:spcBef>
                <a:spcPts val="0"/>
              </a:spcBef>
              <a:spcAft>
                <a:spcPts val="0"/>
              </a:spcAft>
              <a:buClr>
                <a:schemeClr val="lt1"/>
              </a:buClr>
              <a:buSzPts val="3200"/>
              <a:buNone/>
              <a:defRPr>
                <a:solidFill>
                  <a:schemeClr val="lt1"/>
                </a:solidFill>
              </a:defRPr>
            </a:lvl8pPr>
            <a:lvl9pPr lvl="8" algn="l" rtl="0">
              <a:spcBef>
                <a:spcPts val="0"/>
              </a:spcBef>
              <a:spcAft>
                <a:spcPts val="0"/>
              </a:spcAft>
              <a:buClr>
                <a:schemeClr val="lt1"/>
              </a:buClr>
              <a:buSzPts val="3200"/>
              <a:buNone/>
              <a:defRPr>
                <a:solidFill>
                  <a:schemeClr val="lt1"/>
                </a:solidFill>
              </a:defRPr>
            </a:lvl9pPr>
          </a:lstStyle>
          <a:p>
            <a:endParaRPr/>
          </a:p>
        </p:txBody>
      </p:sp>
      <p:sp>
        <p:nvSpPr>
          <p:cNvPr id="98" name="Google Shape;98;p11"/>
          <p:cNvSpPr txBox="1">
            <a:spLocks noGrp="1"/>
          </p:cNvSpPr>
          <p:nvPr>
            <p:ph type="subTitle" idx="1"/>
          </p:nvPr>
        </p:nvSpPr>
        <p:spPr>
          <a:xfrm>
            <a:off x="576075" y="3922776"/>
            <a:ext cx="66201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lt1"/>
              </a:buClr>
              <a:buSzPts val="2200"/>
              <a:buNone/>
              <a:defRPr sz="2200">
                <a:solidFill>
                  <a:schemeClr val="lt1"/>
                </a:solidFill>
              </a:defRPr>
            </a:lvl1pPr>
            <a:lvl2pPr lvl="1" rtl="0">
              <a:lnSpc>
                <a:spcPct val="95000"/>
              </a:lnSpc>
              <a:spcBef>
                <a:spcPts val="575"/>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99" name="Google Shape;99;p11" descr="pasted-image.pdf"/>
          <p:cNvPicPr preferRelativeResize="0"/>
          <p:nvPr/>
        </p:nvPicPr>
        <p:blipFill rotWithShape="1">
          <a:blip r:embed="rId7">
            <a:alphaModFix/>
          </a:blip>
          <a:srcRect/>
          <a:stretch/>
        </p:blipFill>
        <p:spPr>
          <a:xfrm>
            <a:off x="566551" y="489245"/>
            <a:ext cx="947364" cy="663293"/>
          </a:xfrm>
          <a:prstGeom prst="rect">
            <a:avLst/>
          </a:prstGeom>
          <a:noFill/>
          <a:ln>
            <a:noFill/>
          </a:ln>
        </p:spPr>
      </p:pic>
      <p:sp>
        <p:nvSpPr>
          <p:cNvPr id="100" name="Google Shape;100;p11"/>
          <p:cNvSpPr txBox="1">
            <a:spLocks noGrp="1"/>
          </p:cNvSpPr>
          <p:nvPr>
            <p:ph type="subTitle" idx="2"/>
          </p:nvPr>
        </p:nvSpPr>
        <p:spPr>
          <a:xfrm>
            <a:off x="576076" y="5550400"/>
            <a:ext cx="6318600" cy="667500"/>
          </a:xfrm>
          <a:prstGeom prst="rect">
            <a:avLst/>
          </a:prstGeom>
        </p:spPr>
        <p:txBody>
          <a:bodyPr spcFirstLastPara="1" wrap="square" lIns="0" tIns="0" rIns="0" bIns="0" anchor="b" anchorCtr="0">
            <a:noAutofit/>
          </a:bodyPr>
          <a:lstStyle>
            <a:lvl1pPr lvl="0" rtl="0">
              <a:lnSpc>
                <a:spcPct val="100000"/>
              </a:lnSpc>
              <a:spcBef>
                <a:spcPts val="550"/>
              </a:spcBef>
              <a:spcAft>
                <a:spcPts val="0"/>
              </a:spcAft>
              <a:buClr>
                <a:schemeClr val="lt1"/>
              </a:buClr>
              <a:buSzPts val="1600"/>
              <a:buNone/>
              <a:defRPr sz="1600">
                <a:solidFill>
                  <a:schemeClr val="lt1"/>
                </a:solidFill>
              </a:defRPr>
            </a:lvl1pPr>
            <a:lvl2pPr lvl="1" rtl="0">
              <a:lnSpc>
                <a:spcPct val="100000"/>
              </a:lnSpc>
              <a:spcBef>
                <a:spcPts val="575"/>
              </a:spcBef>
              <a:spcAft>
                <a:spcPts val="0"/>
              </a:spcAft>
              <a:buClr>
                <a:schemeClr val="lt1"/>
              </a:buClr>
              <a:buSzPts val="1600"/>
              <a:buNone/>
              <a:defRPr sz="1600">
                <a:solidFill>
                  <a:schemeClr val="lt1"/>
                </a:solidFill>
              </a:defRPr>
            </a:lvl2pPr>
            <a:lvl3pPr lvl="2" rtl="0">
              <a:lnSpc>
                <a:spcPct val="100000"/>
              </a:lnSpc>
              <a:spcBef>
                <a:spcPts val="575"/>
              </a:spcBef>
              <a:spcAft>
                <a:spcPts val="0"/>
              </a:spcAft>
              <a:buClr>
                <a:schemeClr val="lt1"/>
              </a:buClr>
              <a:buSzPts val="1600"/>
              <a:buNone/>
              <a:defRPr>
                <a:solidFill>
                  <a:schemeClr val="lt1"/>
                </a:solidFill>
              </a:defRPr>
            </a:lvl3pPr>
            <a:lvl4pPr lvl="3" rtl="0">
              <a:lnSpc>
                <a:spcPct val="100000"/>
              </a:lnSpc>
              <a:spcBef>
                <a:spcPts val="575"/>
              </a:spcBef>
              <a:spcAft>
                <a:spcPts val="0"/>
              </a:spcAft>
              <a:buClr>
                <a:schemeClr val="lt1"/>
              </a:buClr>
              <a:buSzPts val="1600"/>
              <a:buNone/>
              <a:defRPr sz="1600">
                <a:solidFill>
                  <a:schemeClr val="lt1"/>
                </a:solidFill>
              </a:defRPr>
            </a:lvl4pPr>
            <a:lvl5pPr lvl="4" rtl="0">
              <a:lnSpc>
                <a:spcPct val="100000"/>
              </a:lnSpc>
              <a:spcBef>
                <a:spcPts val="575"/>
              </a:spcBef>
              <a:spcAft>
                <a:spcPts val="0"/>
              </a:spcAft>
              <a:buClr>
                <a:schemeClr val="lt1"/>
              </a:buClr>
              <a:buSzPts val="1600"/>
              <a:buNone/>
              <a:defRPr sz="1600">
                <a:solidFill>
                  <a:schemeClr val="lt1"/>
                </a:solidFill>
              </a:defRPr>
            </a:lvl5pPr>
            <a:lvl6pPr lvl="5" rtl="0">
              <a:lnSpc>
                <a:spcPct val="100000"/>
              </a:lnSpc>
              <a:spcBef>
                <a:spcPts val="575"/>
              </a:spcBef>
              <a:spcAft>
                <a:spcPts val="0"/>
              </a:spcAft>
              <a:buClr>
                <a:schemeClr val="lt1"/>
              </a:buClr>
              <a:buSzPts val="1600"/>
              <a:buNone/>
              <a:defRPr sz="1600">
                <a:solidFill>
                  <a:schemeClr val="lt1"/>
                </a:solidFill>
              </a:defRPr>
            </a:lvl6pPr>
            <a:lvl7pPr lvl="6" rtl="0">
              <a:lnSpc>
                <a:spcPct val="100000"/>
              </a:lnSpc>
              <a:spcBef>
                <a:spcPts val="575"/>
              </a:spcBef>
              <a:spcAft>
                <a:spcPts val="0"/>
              </a:spcAft>
              <a:buClr>
                <a:schemeClr val="lt1"/>
              </a:buClr>
              <a:buSzPts val="1600"/>
              <a:buNone/>
              <a:defRPr sz="1600">
                <a:solidFill>
                  <a:schemeClr val="lt1"/>
                </a:solidFill>
              </a:defRPr>
            </a:lvl7pPr>
            <a:lvl8pPr lvl="7" rtl="0">
              <a:lnSpc>
                <a:spcPct val="100000"/>
              </a:lnSpc>
              <a:spcBef>
                <a:spcPts val="575"/>
              </a:spcBef>
              <a:spcAft>
                <a:spcPts val="0"/>
              </a:spcAft>
              <a:buClr>
                <a:schemeClr val="lt1"/>
              </a:buClr>
              <a:buSzPts val="1600"/>
              <a:buNone/>
              <a:defRPr sz="1600">
                <a:solidFill>
                  <a:schemeClr val="lt1"/>
                </a:solidFill>
              </a:defRPr>
            </a:lvl8pPr>
            <a:lvl9pPr lvl="8" rtl="0">
              <a:lnSpc>
                <a:spcPct val="100000"/>
              </a:lnSpc>
              <a:spcBef>
                <a:spcPts val="575"/>
              </a:spcBef>
              <a:spcAft>
                <a:spcPts val="575"/>
              </a:spcAft>
              <a:buClr>
                <a:schemeClr val="lt1"/>
              </a:buClr>
              <a:buSzPts val="1600"/>
              <a:buNone/>
              <a:defRPr sz="1600">
                <a:solidFill>
                  <a:schemeClr val="lt1"/>
                </a:solidFill>
              </a:defRPr>
            </a:lvl9pPr>
          </a:lstStyle>
          <a:p>
            <a:endParaRPr/>
          </a:p>
        </p:txBody>
      </p:sp>
      <p:pic>
        <p:nvPicPr>
          <p:cNvPr id="101" name="Google Shape;101;p11"/>
          <p:cNvPicPr preferRelativeResize="0"/>
          <p:nvPr/>
        </p:nvPicPr>
        <p:blipFill>
          <a:blip r:embed="rId8">
            <a:alphaModFix/>
          </a:blip>
          <a:stretch>
            <a:fillRect/>
          </a:stretch>
        </p:blipFill>
        <p:spPr>
          <a:xfrm>
            <a:off x="6188885" y="6142651"/>
            <a:ext cx="2331524" cy="723017"/>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38"/>
        <p:cNvGrpSpPr/>
        <p:nvPr/>
      </p:nvGrpSpPr>
      <p:grpSpPr>
        <a:xfrm>
          <a:off x="0" y="0"/>
          <a:ext cx="0" cy="0"/>
          <a:chOff x="0" y="0"/>
          <a:chExt cx="0" cy="0"/>
        </a:xfrm>
      </p:grpSpPr>
      <p:sp>
        <p:nvSpPr>
          <p:cNvPr id="1039" name="Google Shape;1039;p101"/>
          <p:cNvSpPr txBox="1">
            <a:spLocks noGrp="1"/>
          </p:cNvSpPr>
          <p:nvPr>
            <p:ph type="ctrTitle"/>
          </p:nvPr>
        </p:nvSpPr>
        <p:spPr>
          <a:xfrm>
            <a:off x="415503" y="992767"/>
            <a:ext cx="11357700" cy="2736900"/>
          </a:xfrm>
          <a:prstGeom prst="rect">
            <a:avLst/>
          </a:prstGeom>
        </p:spPr>
        <p:txBody>
          <a:bodyPr spcFirstLastPara="1" wrap="square" lIns="0" tIns="0" rIns="0" bIns="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040" name="Google Shape;1040;p101"/>
          <p:cNvSpPr txBox="1">
            <a:spLocks noGrp="1"/>
          </p:cNvSpPr>
          <p:nvPr>
            <p:ph type="subTitle" idx="1"/>
          </p:nvPr>
        </p:nvSpPr>
        <p:spPr>
          <a:xfrm>
            <a:off x="415492" y="3778833"/>
            <a:ext cx="11357700" cy="1056900"/>
          </a:xfrm>
          <a:prstGeom prst="rect">
            <a:avLst/>
          </a:prstGeom>
        </p:spPr>
        <p:txBody>
          <a:bodyPr spcFirstLastPara="1" wrap="square" lIns="0" tIns="0" rIns="0" bIns="0" anchor="t" anchorCtr="0">
            <a:noAutofit/>
          </a:bodyPr>
          <a:lstStyle>
            <a:lvl1pPr lvl="0" algn="ctr" rtl="0">
              <a:lnSpc>
                <a:spcPct val="100000"/>
              </a:lnSpc>
              <a:spcBef>
                <a:spcPts val="500"/>
              </a:spcBef>
              <a:spcAft>
                <a:spcPts val="0"/>
              </a:spcAft>
              <a:buSzPts val="3700"/>
              <a:buNone/>
              <a:defRPr sz="3700"/>
            </a:lvl1pPr>
            <a:lvl2pPr lvl="1" algn="ctr" rtl="0">
              <a:lnSpc>
                <a:spcPct val="100000"/>
              </a:lnSpc>
              <a:spcBef>
                <a:spcPts val="900"/>
              </a:spcBef>
              <a:spcAft>
                <a:spcPts val="0"/>
              </a:spcAft>
              <a:buSzPts val="3700"/>
              <a:buNone/>
              <a:defRPr sz="3700"/>
            </a:lvl2pPr>
            <a:lvl3pPr lvl="2" algn="ctr" rtl="0">
              <a:lnSpc>
                <a:spcPct val="100000"/>
              </a:lnSpc>
              <a:spcBef>
                <a:spcPts val="900"/>
              </a:spcBef>
              <a:spcAft>
                <a:spcPts val="0"/>
              </a:spcAft>
              <a:buSzPts val="3700"/>
              <a:buNone/>
              <a:defRPr sz="3700"/>
            </a:lvl3pPr>
            <a:lvl4pPr lvl="3" algn="ctr" rtl="0">
              <a:lnSpc>
                <a:spcPct val="100000"/>
              </a:lnSpc>
              <a:spcBef>
                <a:spcPts val="900"/>
              </a:spcBef>
              <a:spcAft>
                <a:spcPts val="0"/>
              </a:spcAft>
              <a:buSzPts val="3700"/>
              <a:buNone/>
              <a:defRPr sz="3700"/>
            </a:lvl4pPr>
            <a:lvl5pPr lvl="4" algn="ctr" rtl="0">
              <a:lnSpc>
                <a:spcPct val="100000"/>
              </a:lnSpc>
              <a:spcBef>
                <a:spcPts val="900"/>
              </a:spcBef>
              <a:spcAft>
                <a:spcPts val="0"/>
              </a:spcAft>
              <a:buSzPts val="3700"/>
              <a:buNone/>
              <a:defRPr sz="3700"/>
            </a:lvl5pPr>
            <a:lvl6pPr lvl="5" algn="ctr" rtl="0">
              <a:lnSpc>
                <a:spcPct val="100000"/>
              </a:lnSpc>
              <a:spcBef>
                <a:spcPts val="900"/>
              </a:spcBef>
              <a:spcAft>
                <a:spcPts val="0"/>
              </a:spcAft>
              <a:buSzPts val="3700"/>
              <a:buNone/>
              <a:defRPr sz="3700"/>
            </a:lvl6pPr>
            <a:lvl7pPr lvl="6" algn="ctr" rtl="0">
              <a:lnSpc>
                <a:spcPct val="100000"/>
              </a:lnSpc>
              <a:spcBef>
                <a:spcPts val="900"/>
              </a:spcBef>
              <a:spcAft>
                <a:spcPts val="0"/>
              </a:spcAft>
              <a:buSzPts val="3700"/>
              <a:buNone/>
              <a:defRPr sz="3700"/>
            </a:lvl7pPr>
            <a:lvl8pPr lvl="7" algn="ctr" rtl="0">
              <a:lnSpc>
                <a:spcPct val="100000"/>
              </a:lnSpc>
              <a:spcBef>
                <a:spcPts val="900"/>
              </a:spcBef>
              <a:spcAft>
                <a:spcPts val="0"/>
              </a:spcAft>
              <a:buSzPts val="3700"/>
              <a:buNone/>
              <a:defRPr sz="3700"/>
            </a:lvl8pPr>
            <a:lvl9pPr lvl="8" algn="ctr" rtl="0">
              <a:lnSpc>
                <a:spcPct val="100000"/>
              </a:lnSpc>
              <a:spcBef>
                <a:spcPts val="900"/>
              </a:spcBef>
              <a:spcAft>
                <a:spcPts val="0"/>
              </a:spcAft>
              <a:buSzPts val="3700"/>
              <a:buNone/>
              <a:defRPr sz="3700"/>
            </a:lvl9pPr>
          </a:lstStyle>
          <a:p>
            <a:endParaRPr/>
          </a:p>
        </p:txBody>
      </p:sp>
      <p:sp>
        <p:nvSpPr>
          <p:cNvPr id="1041" name="Google Shape;1041;p101"/>
          <p:cNvSpPr txBox="1">
            <a:spLocks noGrp="1"/>
          </p:cNvSpPr>
          <p:nvPr>
            <p:ph type="sldNum" idx="12"/>
          </p:nvPr>
        </p:nvSpPr>
        <p:spPr>
          <a:xfrm>
            <a:off x="11293669" y="6217622"/>
            <a:ext cx="731400" cy="524700"/>
          </a:xfrm>
          <a:prstGeom prst="rect">
            <a:avLst/>
          </a:prstGeom>
          <a:noFill/>
          <a:ln>
            <a:noFill/>
          </a:ln>
        </p:spPr>
        <p:txBody>
          <a:bodyPr spcFirstLastPara="1" wrap="square" lIns="60950" tIns="60950" rIns="60950" bIns="60950" anchor="ctr" anchorCtr="0">
            <a:noAutofit/>
          </a:bodyPr>
          <a:lstStyle>
            <a:lvl1pPr lvl="0" rtl="0">
              <a:buNone/>
              <a:defRPr sz="900"/>
            </a:lvl1pPr>
            <a:lvl2pPr lvl="1" rtl="0">
              <a:buNone/>
              <a:defRPr sz="900"/>
            </a:lvl2pPr>
            <a:lvl3pPr lvl="2" rtl="0">
              <a:buNone/>
              <a:defRPr sz="900"/>
            </a:lvl3pPr>
            <a:lvl4pPr lvl="3" rtl="0">
              <a:buNone/>
              <a:defRPr sz="900"/>
            </a:lvl4pPr>
            <a:lvl5pPr lvl="4" rtl="0">
              <a:buNone/>
              <a:defRPr sz="900"/>
            </a:lvl5pPr>
            <a:lvl6pPr lvl="5" rtl="0">
              <a:buNone/>
              <a:defRPr sz="900"/>
            </a:lvl6pPr>
            <a:lvl7pPr lvl="6" rtl="0">
              <a:buNone/>
              <a:defRPr sz="900"/>
            </a:lvl7pPr>
            <a:lvl8pPr lvl="7" rtl="0">
              <a:buNone/>
              <a:defRPr sz="900"/>
            </a:lvl8pPr>
            <a:lvl9pPr lvl="8" rtl="0">
              <a:buNone/>
              <a:defRPr sz="900"/>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G1 - Split Content - Card">
  <p:cSld name="Split Content - Card">
    <p:spTree>
      <p:nvGrpSpPr>
        <p:cNvPr id="1" name="Shape 1042"/>
        <p:cNvGrpSpPr/>
        <p:nvPr/>
      </p:nvGrpSpPr>
      <p:grpSpPr>
        <a:xfrm>
          <a:off x="0" y="0"/>
          <a:ext cx="0" cy="0"/>
          <a:chOff x="0" y="0"/>
          <a:chExt cx="0" cy="0"/>
        </a:xfrm>
      </p:grpSpPr>
      <p:sp>
        <p:nvSpPr>
          <p:cNvPr id="1043" name="Google Shape;1043;p102"/>
          <p:cNvSpPr/>
          <p:nvPr/>
        </p:nvSpPr>
        <p:spPr>
          <a:xfrm>
            <a:off x="9716859" y="4270552"/>
            <a:ext cx="2471940" cy="2586546"/>
          </a:xfrm>
          <a:custGeom>
            <a:avLst/>
            <a:gdLst/>
            <a:ahLst/>
            <a:cxnLst/>
            <a:rect l="l" t="t" r="r" b="b"/>
            <a:pathLst>
              <a:path w="20341" h="21600" extrusionOk="0">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1044" name="Google Shape;1044;p102"/>
          <p:cNvSpPr/>
          <p:nvPr/>
        </p:nvSpPr>
        <p:spPr>
          <a:xfrm>
            <a:off x="-1" y="893"/>
            <a:ext cx="12188826" cy="6856218"/>
          </a:xfrm>
          <a:custGeom>
            <a:avLst/>
            <a:gdLst/>
            <a:ahLst/>
            <a:cxnLst/>
            <a:rect l="l" t="t" r="r" b="b"/>
            <a:pathLst>
              <a:path w="21600" h="21600" extrusionOk="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90D0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pic>
        <p:nvPicPr>
          <p:cNvPr id="1045" name="Google Shape;1045;p102" descr="Google Shape;1487;p170"/>
          <p:cNvPicPr preferRelativeResize="0"/>
          <p:nvPr/>
        </p:nvPicPr>
        <p:blipFill rotWithShape="1">
          <a:blip r:embed="rId2">
            <a:alphaModFix/>
          </a:blip>
          <a:srcRect b="47304"/>
          <a:stretch/>
        </p:blipFill>
        <p:spPr>
          <a:xfrm>
            <a:off x="854399" y="6343341"/>
            <a:ext cx="1949726" cy="513839"/>
          </a:xfrm>
          <a:prstGeom prst="rect">
            <a:avLst/>
          </a:prstGeom>
          <a:noFill/>
          <a:ln>
            <a:noFill/>
          </a:ln>
        </p:spPr>
      </p:pic>
      <p:sp>
        <p:nvSpPr>
          <p:cNvPr id="1046" name="Google Shape;1046;p102"/>
          <p:cNvSpPr/>
          <p:nvPr/>
        </p:nvSpPr>
        <p:spPr>
          <a:xfrm>
            <a:off x="6048750" y="405800"/>
            <a:ext cx="5755200" cy="57690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r>
              <a:rPr lang="en-US" sz="1800">
                <a:solidFill>
                  <a:srgbClr val="FFFFFF"/>
                </a:solidFill>
                <a:latin typeface="Salesforce Sans"/>
                <a:ea typeface="Salesforce Sans"/>
                <a:cs typeface="Salesforce Sans"/>
                <a:sym typeface="Salesforce Sans"/>
              </a:rPr>
              <a:t> </a:t>
            </a:r>
            <a:endParaRPr sz="1800">
              <a:solidFill>
                <a:srgbClr val="FFFFFF"/>
              </a:solidFill>
              <a:latin typeface="Salesforce Sans"/>
              <a:ea typeface="Salesforce Sans"/>
              <a:cs typeface="Salesforce Sans"/>
              <a:sym typeface="Salesforce Sans"/>
            </a:endParaRPr>
          </a:p>
        </p:txBody>
      </p:sp>
      <p:grpSp>
        <p:nvGrpSpPr>
          <p:cNvPr id="1047" name="Google Shape;1047;p102"/>
          <p:cNvGrpSpPr/>
          <p:nvPr/>
        </p:nvGrpSpPr>
        <p:grpSpPr>
          <a:xfrm>
            <a:off x="-19045" y="6317601"/>
            <a:ext cx="1321449" cy="540516"/>
            <a:chOff x="-19045" y="6142422"/>
            <a:chExt cx="1747255" cy="714685"/>
          </a:xfrm>
        </p:grpSpPr>
        <p:pic>
          <p:nvPicPr>
            <p:cNvPr id="1048" name="Google Shape;1048;p102" descr="Footer 4.png"/>
            <p:cNvPicPr preferRelativeResize="0"/>
            <p:nvPr/>
          </p:nvPicPr>
          <p:blipFill rotWithShape="1">
            <a:blip r:embed="rId3">
              <a:alphaModFix/>
            </a:blip>
            <a:srcRect l="724"/>
            <a:stretch/>
          </p:blipFill>
          <p:spPr>
            <a:xfrm>
              <a:off x="-19045" y="6142422"/>
              <a:ext cx="1747255" cy="714685"/>
            </a:xfrm>
            <a:prstGeom prst="rect">
              <a:avLst/>
            </a:prstGeom>
            <a:noFill/>
            <a:ln>
              <a:noFill/>
            </a:ln>
          </p:spPr>
        </p:pic>
        <p:pic>
          <p:nvPicPr>
            <p:cNvPr id="1049" name="Google Shape;1049;p102" descr="Image"/>
            <p:cNvPicPr preferRelativeResize="0"/>
            <p:nvPr/>
          </p:nvPicPr>
          <p:blipFill rotWithShape="1">
            <a:blip r:embed="rId4">
              <a:alphaModFix/>
            </a:blip>
            <a:srcRect b="5222"/>
            <a:stretch/>
          </p:blipFill>
          <p:spPr>
            <a:xfrm rot="-1246310">
              <a:off x="300068" y="6221202"/>
              <a:ext cx="500339" cy="438991"/>
            </a:xfrm>
            <a:prstGeom prst="rect">
              <a:avLst/>
            </a:prstGeom>
            <a:noFill/>
            <a:ln>
              <a:noFill/>
            </a:ln>
          </p:spPr>
        </p:pic>
      </p:grpSp>
      <p:sp>
        <p:nvSpPr>
          <p:cNvPr id="1050" name="Google Shape;1050;p102"/>
          <p:cNvSpPr txBox="1">
            <a:spLocks noGrp="1"/>
          </p:cNvSpPr>
          <p:nvPr>
            <p:ph type="title"/>
          </p:nvPr>
        </p:nvSpPr>
        <p:spPr>
          <a:xfrm>
            <a:off x="571498" y="356657"/>
            <a:ext cx="43407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051" name="Google Shape;1051;p102"/>
          <p:cNvSpPr txBox="1">
            <a:spLocks noGrp="1"/>
          </p:cNvSpPr>
          <p:nvPr>
            <p:ph type="body" idx="1"/>
          </p:nvPr>
        </p:nvSpPr>
        <p:spPr>
          <a:xfrm>
            <a:off x="571501" y="2557033"/>
            <a:ext cx="5329500" cy="3467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Clr>
                <a:schemeClr val="accent1"/>
              </a:buClr>
              <a:buSzPts val="2000"/>
              <a:buChar char="●"/>
              <a:defRPr b="0">
                <a:solidFill>
                  <a:schemeClr val="accent1"/>
                </a:solidFill>
              </a:defRPr>
            </a:lvl1pPr>
            <a:lvl2pPr marL="914400" lvl="1" indent="-342900" algn="l" rtl="0">
              <a:lnSpc>
                <a:spcPct val="100000"/>
              </a:lnSpc>
              <a:spcBef>
                <a:spcPts val="300"/>
              </a:spcBef>
              <a:spcAft>
                <a:spcPts val="0"/>
              </a:spcAft>
              <a:buClr>
                <a:schemeClr val="accent1"/>
              </a:buClr>
              <a:buSzPts val="1800"/>
              <a:buChar char="○"/>
              <a:defRPr>
                <a:solidFill>
                  <a:schemeClr val="accent1"/>
                </a:solidFill>
              </a:defRPr>
            </a:lvl2pPr>
            <a:lvl3pPr marL="1371600" lvl="2" indent="-330200" algn="l" rtl="0">
              <a:lnSpc>
                <a:spcPct val="100000"/>
              </a:lnSpc>
              <a:spcBef>
                <a:spcPts val="600"/>
              </a:spcBef>
              <a:spcAft>
                <a:spcPts val="0"/>
              </a:spcAft>
              <a:buClr>
                <a:schemeClr val="accent1"/>
              </a:buClr>
              <a:buSzPts val="1600"/>
              <a:buChar char="■"/>
              <a:defRPr>
                <a:solidFill>
                  <a:schemeClr val="accent1"/>
                </a:solidFill>
              </a:defRPr>
            </a:lvl3pPr>
            <a:lvl4pPr marL="1828800" lvl="3" indent="-317500" algn="l" rtl="0">
              <a:lnSpc>
                <a:spcPct val="100000"/>
              </a:lnSpc>
              <a:spcBef>
                <a:spcPts val="600"/>
              </a:spcBef>
              <a:spcAft>
                <a:spcPts val="0"/>
              </a:spcAft>
              <a:buClr>
                <a:schemeClr val="accent1"/>
              </a:buClr>
              <a:buSzPts val="1400"/>
              <a:buChar char="●"/>
              <a:defRPr>
                <a:solidFill>
                  <a:schemeClr val="accent1"/>
                </a:solidFill>
              </a:defRPr>
            </a:lvl4pPr>
            <a:lvl5pPr marL="2286000" lvl="4" indent="-228600" algn="l" rtl="0">
              <a:lnSpc>
                <a:spcPct val="100000"/>
              </a:lnSpc>
              <a:spcBef>
                <a:spcPts val="600"/>
              </a:spcBef>
              <a:spcAft>
                <a:spcPts val="0"/>
              </a:spcAft>
              <a:buClr>
                <a:schemeClr val="accent1"/>
              </a:buClr>
              <a:buSzPts val="1400"/>
              <a:buNone/>
              <a:defRPr>
                <a:solidFill>
                  <a:schemeClr val="accent1"/>
                </a:solidFill>
              </a:defRPr>
            </a:lvl5pPr>
            <a:lvl6pPr marL="2743200" lvl="5" indent="-342900" algn="l" rtl="0">
              <a:spcBef>
                <a:spcPts val="600"/>
              </a:spcBef>
              <a:spcAft>
                <a:spcPts val="0"/>
              </a:spcAft>
              <a:buClr>
                <a:schemeClr val="accent1"/>
              </a:buClr>
              <a:buSzPts val="1800"/>
              <a:buChar char="■"/>
              <a:defRPr>
                <a:solidFill>
                  <a:schemeClr val="accent1"/>
                </a:solidFill>
              </a:defRPr>
            </a:lvl6pPr>
            <a:lvl7pPr marL="3200400" lvl="6" indent="-342900" algn="l" rtl="0">
              <a:spcBef>
                <a:spcPts val="900"/>
              </a:spcBef>
              <a:spcAft>
                <a:spcPts val="0"/>
              </a:spcAft>
              <a:buClr>
                <a:schemeClr val="accent1"/>
              </a:buClr>
              <a:buSzPts val="1800"/>
              <a:buChar char="●"/>
              <a:defRPr>
                <a:solidFill>
                  <a:schemeClr val="accent1"/>
                </a:solidFill>
              </a:defRPr>
            </a:lvl7pPr>
            <a:lvl8pPr marL="3657600" lvl="7" indent="-342900" algn="l" rtl="0">
              <a:spcBef>
                <a:spcPts val="900"/>
              </a:spcBef>
              <a:spcAft>
                <a:spcPts val="0"/>
              </a:spcAft>
              <a:buClr>
                <a:schemeClr val="accent1"/>
              </a:buClr>
              <a:buSzPts val="1800"/>
              <a:buChar char="○"/>
              <a:defRPr>
                <a:solidFill>
                  <a:schemeClr val="accent1"/>
                </a:solidFill>
              </a:defRPr>
            </a:lvl8pPr>
            <a:lvl9pPr marL="4114800" lvl="8" indent="-342900" algn="l" rtl="0">
              <a:spcBef>
                <a:spcPts val="900"/>
              </a:spcBef>
              <a:spcAft>
                <a:spcPts val="900"/>
              </a:spcAft>
              <a:buClr>
                <a:schemeClr val="accent1"/>
              </a:buClr>
              <a:buSzPts val="1800"/>
              <a:buChar char="■"/>
              <a:defRPr>
                <a:solidFill>
                  <a:schemeClr val="accent1"/>
                </a:solidFill>
              </a:defRPr>
            </a:lvl9pPr>
          </a:lstStyle>
          <a:p>
            <a:endParaRPr/>
          </a:p>
        </p:txBody>
      </p:sp>
      <p:sp>
        <p:nvSpPr>
          <p:cNvPr id="1052" name="Google Shape;1052;p102"/>
          <p:cNvSpPr txBox="1">
            <a:spLocks noGrp="1"/>
          </p:cNvSpPr>
          <p:nvPr>
            <p:ph type="body" idx="2"/>
          </p:nvPr>
        </p:nvSpPr>
        <p:spPr>
          <a:xfrm>
            <a:off x="571499" y="2032570"/>
            <a:ext cx="43407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0"/>
              </a:spcBef>
              <a:spcAft>
                <a:spcPts val="0"/>
              </a:spcAft>
              <a:buSzPts val="2200"/>
              <a:buChar char="●"/>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900"/>
              </a:spcBef>
              <a:spcAft>
                <a:spcPts val="0"/>
              </a:spcAft>
              <a:buClr>
                <a:schemeClr val="lt2"/>
              </a:buClr>
              <a:buSzPts val="1800"/>
              <a:buChar char="●"/>
              <a:defRPr/>
            </a:lvl7pPr>
            <a:lvl8pPr marL="3657600" lvl="7" indent="-342900" algn="l" rtl="0">
              <a:spcBef>
                <a:spcPts val="900"/>
              </a:spcBef>
              <a:spcAft>
                <a:spcPts val="0"/>
              </a:spcAft>
              <a:buClr>
                <a:schemeClr val="lt2"/>
              </a:buClr>
              <a:buSzPts val="1800"/>
              <a:buChar char="○"/>
              <a:defRPr/>
            </a:lvl8pPr>
            <a:lvl9pPr marL="4114800" lvl="8" indent="-342900" algn="l" rtl="0">
              <a:spcBef>
                <a:spcPts val="900"/>
              </a:spcBef>
              <a:spcAft>
                <a:spcPts val="900"/>
              </a:spcAft>
              <a:buClr>
                <a:schemeClr val="lt2"/>
              </a:buClr>
              <a:buSzPts val="1800"/>
              <a:buChar char="■"/>
              <a:defRPr/>
            </a:lvl9pPr>
          </a:lstStyle>
          <a:p>
            <a:endParaRPr/>
          </a:p>
        </p:txBody>
      </p:sp>
      <p:pic>
        <p:nvPicPr>
          <p:cNvPr id="1053" name="Google Shape;1053;p102" descr="pasted-image.pdf"/>
          <p:cNvPicPr preferRelativeResize="0"/>
          <p:nvPr/>
        </p:nvPicPr>
        <p:blipFill rotWithShape="1">
          <a:blip r:embed="rId5">
            <a:alphaModFix/>
          </a:blip>
          <a:srcRect/>
          <a:stretch/>
        </p:blipFill>
        <p:spPr>
          <a:xfrm>
            <a:off x="11030573" y="565460"/>
            <a:ext cx="635734" cy="445095"/>
          </a:xfrm>
          <a:prstGeom prst="rect">
            <a:avLst/>
          </a:prstGeom>
          <a:noFill/>
          <a:ln>
            <a:noFill/>
          </a:ln>
        </p:spPr>
      </p:pic>
      <p:sp>
        <p:nvSpPr>
          <p:cNvPr id="1054" name="Google Shape;1054;p102"/>
          <p:cNvSpPr txBox="1">
            <a:spLocks noGrp="1"/>
          </p:cNvSpPr>
          <p:nvPr>
            <p:ph type="body" idx="3"/>
          </p:nvPr>
        </p:nvSpPr>
        <p:spPr>
          <a:xfrm>
            <a:off x="6406213" y="915423"/>
            <a:ext cx="5087700" cy="4741800"/>
          </a:xfrm>
          <a:prstGeom prst="rect">
            <a:avLst/>
          </a:prstGeom>
          <a:noFill/>
          <a:ln>
            <a:noFill/>
          </a:ln>
        </p:spPr>
        <p:txBody>
          <a:bodyPr spcFirstLastPara="1" wrap="square" lIns="0" tIns="0" rIns="0" bIns="0" anchor="t" anchorCtr="0">
            <a:noAutofit/>
          </a:bodyPr>
          <a:lstStyle>
            <a:lvl1pPr marL="457200" lvl="0" indent="-342900" algn="l" rtl="0">
              <a:spcBef>
                <a:spcPts val="1100"/>
              </a:spcBef>
              <a:spcAft>
                <a:spcPts val="0"/>
              </a:spcAft>
              <a:buSzPts val="1800"/>
              <a:buChar char="●"/>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900"/>
              </a:spcBef>
              <a:spcAft>
                <a:spcPts val="0"/>
              </a:spcAft>
              <a:buClr>
                <a:schemeClr val="lt2"/>
              </a:buClr>
              <a:buSzPts val="1800"/>
              <a:buChar char="●"/>
              <a:defRPr/>
            </a:lvl7pPr>
            <a:lvl8pPr marL="3657600" lvl="7" indent="-342900" algn="l" rtl="0">
              <a:spcBef>
                <a:spcPts val="900"/>
              </a:spcBef>
              <a:spcAft>
                <a:spcPts val="0"/>
              </a:spcAft>
              <a:buClr>
                <a:schemeClr val="lt2"/>
              </a:buClr>
              <a:buSzPts val="1800"/>
              <a:buChar char="○"/>
              <a:defRPr/>
            </a:lvl8pPr>
            <a:lvl9pPr marL="4114800" lvl="8" indent="-342900" algn="l" rtl="0">
              <a:spcBef>
                <a:spcPts val="900"/>
              </a:spcBef>
              <a:spcAft>
                <a:spcPts val="900"/>
              </a:spcAft>
              <a:buClr>
                <a:schemeClr val="lt2"/>
              </a:buClr>
              <a:buSzPts val="1800"/>
              <a:buChar char="■"/>
              <a:defRPr/>
            </a:lvl9pPr>
          </a:lstStyle>
          <a:p>
            <a:endParaRPr/>
          </a:p>
        </p:txBody>
      </p:sp>
      <p:pic>
        <p:nvPicPr>
          <p:cNvPr id="1055" name="Google Shape;1055;p102" descr="Google Shape;1513;p170"/>
          <p:cNvPicPr preferRelativeResize="0"/>
          <p:nvPr/>
        </p:nvPicPr>
        <p:blipFill rotWithShape="1">
          <a:blip r:embed="rId6">
            <a:alphaModFix/>
          </a:blip>
          <a:srcRect l="19146" b="3185"/>
          <a:stretch/>
        </p:blipFill>
        <p:spPr>
          <a:xfrm flipH="1">
            <a:off x="10330738" y="6298409"/>
            <a:ext cx="1868277" cy="578500"/>
          </a:xfrm>
          <a:prstGeom prst="rect">
            <a:avLst/>
          </a:prstGeom>
          <a:noFill/>
          <a:ln>
            <a:noFill/>
          </a:ln>
        </p:spPr>
      </p:pic>
      <p:pic>
        <p:nvPicPr>
          <p:cNvPr id="1056" name="Google Shape;1056;p102" descr="Google Shape;1487;p170"/>
          <p:cNvPicPr preferRelativeResize="0"/>
          <p:nvPr/>
        </p:nvPicPr>
        <p:blipFill rotWithShape="1">
          <a:blip r:embed="rId2">
            <a:alphaModFix/>
          </a:blip>
          <a:srcRect b="47304"/>
          <a:stretch/>
        </p:blipFill>
        <p:spPr>
          <a:xfrm>
            <a:off x="9202101" y="6351142"/>
            <a:ext cx="1949726" cy="513839"/>
          </a:xfrm>
          <a:prstGeom prst="rect">
            <a:avLst/>
          </a:prstGeom>
          <a:noFill/>
          <a:ln>
            <a:noFill/>
          </a:ln>
        </p:spPr>
      </p:pic>
      <p:pic>
        <p:nvPicPr>
          <p:cNvPr id="1057" name="Google Shape;1057;p102" descr="Google Shape;1492;p170"/>
          <p:cNvPicPr preferRelativeResize="0"/>
          <p:nvPr/>
        </p:nvPicPr>
        <p:blipFill rotWithShape="1">
          <a:blip r:embed="rId7">
            <a:alphaModFix/>
          </a:blip>
          <a:srcRect b="2837"/>
          <a:stretch/>
        </p:blipFill>
        <p:spPr>
          <a:xfrm>
            <a:off x="9110129" y="6706122"/>
            <a:ext cx="458788" cy="16216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G3 - Cards - 2-Up">
  <p:cSld name="Cards - 2-Up">
    <p:spTree>
      <p:nvGrpSpPr>
        <p:cNvPr id="1" name="Shape 1058"/>
        <p:cNvGrpSpPr/>
        <p:nvPr/>
      </p:nvGrpSpPr>
      <p:grpSpPr>
        <a:xfrm>
          <a:off x="0" y="0"/>
          <a:ext cx="0" cy="0"/>
          <a:chOff x="0" y="0"/>
          <a:chExt cx="0" cy="0"/>
        </a:xfrm>
      </p:grpSpPr>
      <p:sp>
        <p:nvSpPr>
          <p:cNvPr id="1059" name="Google Shape;1059;p103"/>
          <p:cNvSpPr/>
          <p:nvPr/>
        </p:nvSpPr>
        <p:spPr>
          <a:xfrm>
            <a:off x="-1" y="2819400"/>
            <a:ext cx="12188700" cy="4038600"/>
          </a:xfrm>
          <a:prstGeom prst="rect">
            <a:avLst/>
          </a:prstGeom>
          <a:solidFill>
            <a:srgbClr val="90D0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pic>
        <p:nvPicPr>
          <p:cNvPr id="1060" name="Google Shape;1060;p103" descr="Google Shape;1513;p170"/>
          <p:cNvPicPr preferRelativeResize="0"/>
          <p:nvPr/>
        </p:nvPicPr>
        <p:blipFill rotWithShape="1">
          <a:blip r:embed="rId2">
            <a:alphaModFix/>
          </a:blip>
          <a:srcRect b="3185"/>
          <a:stretch/>
        </p:blipFill>
        <p:spPr>
          <a:xfrm flipH="1">
            <a:off x="587122" y="6365130"/>
            <a:ext cx="2003501" cy="501589"/>
          </a:xfrm>
          <a:prstGeom prst="rect">
            <a:avLst/>
          </a:prstGeom>
          <a:noFill/>
          <a:ln>
            <a:noFill/>
          </a:ln>
        </p:spPr>
      </p:pic>
      <p:pic>
        <p:nvPicPr>
          <p:cNvPr id="1061" name="Google Shape;1061;p103" descr="Google Shape;1492;p170"/>
          <p:cNvPicPr preferRelativeResize="0"/>
          <p:nvPr/>
        </p:nvPicPr>
        <p:blipFill rotWithShape="1">
          <a:blip r:embed="rId3">
            <a:alphaModFix/>
          </a:blip>
          <a:srcRect b="2837"/>
          <a:stretch/>
        </p:blipFill>
        <p:spPr>
          <a:xfrm flipH="1">
            <a:off x="2567879" y="6617366"/>
            <a:ext cx="709888" cy="250924"/>
          </a:xfrm>
          <a:prstGeom prst="rect">
            <a:avLst/>
          </a:prstGeom>
          <a:noFill/>
          <a:ln>
            <a:noFill/>
          </a:ln>
        </p:spPr>
      </p:pic>
      <p:sp>
        <p:nvSpPr>
          <p:cNvPr id="1062" name="Google Shape;1062;p103"/>
          <p:cNvSpPr/>
          <p:nvPr/>
        </p:nvSpPr>
        <p:spPr>
          <a:xfrm>
            <a:off x="6245799" y="1804277"/>
            <a:ext cx="5370600" cy="43704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r>
              <a:rPr lang="en-US" sz="1800">
                <a:solidFill>
                  <a:srgbClr val="FFFFFF"/>
                </a:solidFill>
                <a:latin typeface="Salesforce Sans"/>
                <a:ea typeface="Salesforce Sans"/>
                <a:cs typeface="Salesforce Sans"/>
                <a:sym typeface="Salesforce Sans"/>
              </a:rPr>
              <a:t> </a:t>
            </a:r>
            <a:endParaRPr sz="1800">
              <a:solidFill>
                <a:srgbClr val="FFFFFF"/>
              </a:solidFill>
              <a:latin typeface="Salesforce Sans"/>
              <a:ea typeface="Salesforce Sans"/>
              <a:cs typeface="Salesforce Sans"/>
              <a:sym typeface="Salesforce Sans"/>
            </a:endParaRPr>
          </a:p>
        </p:txBody>
      </p:sp>
      <p:sp>
        <p:nvSpPr>
          <p:cNvPr id="1063" name="Google Shape;1063;p103"/>
          <p:cNvSpPr/>
          <p:nvPr/>
        </p:nvSpPr>
        <p:spPr>
          <a:xfrm>
            <a:off x="582459" y="1804277"/>
            <a:ext cx="5364300" cy="4370400"/>
          </a:xfrm>
          <a:prstGeom prst="roundRect">
            <a:avLst>
              <a:gd name="adj" fmla="val 2767"/>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1064" name="Google Shape;1064;p103"/>
          <p:cNvSpPr txBox="1">
            <a:spLocks noGrp="1"/>
          </p:cNvSpPr>
          <p:nvPr>
            <p:ph type="body" idx="1"/>
          </p:nvPr>
        </p:nvSpPr>
        <p:spPr>
          <a:xfrm>
            <a:off x="792591" y="1933043"/>
            <a:ext cx="4557300" cy="3438900"/>
          </a:xfrm>
          <a:prstGeom prst="rect">
            <a:avLst/>
          </a:prstGeom>
          <a:noFill/>
          <a:ln>
            <a:noFill/>
          </a:ln>
        </p:spPr>
        <p:txBody>
          <a:bodyPr spcFirstLastPara="1" wrap="square" lIns="0" tIns="0" rIns="0" bIns="0" anchor="t" anchorCtr="0">
            <a:noAutofit/>
          </a:bodyPr>
          <a:lstStyle>
            <a:lvl1pPr marL="457200" lvl="0" indent="-355600" algn="ctr" rtl="0">
              <a:lnSpc>
                <a:spcPct val="100000"/>
              </a:lnSpc>
              <a:spcBef>
                <a:spcPts val="1100"/>
              </a:spcBef>
              <a:spcAft>
                <a:spcPts val="0"/>
              </a:spcAft>
              <a:buSzPts val="2000"/>
              <a:buChar char="●"/>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900"/>
              </a:spcBef>
              <a:spcAft>
                <a:spcPts val="0"/>
              </a:spcAft>
              <a:buClr>
                <a:schemeClr val="lt2"/>
              </a:buClr>
              <a:buSzPts val="1800"/>
              <a:buChar char="●"/>
              <a:defRPr/>
            </a:lvl7pPr>
            <a:lvl8pPr marL="3657600" lvl="7" indent="-342900" algn="l" rtl="0">
              <a:spcBef>
                <a:spcPts val="900"/>
              </a:spcBef>
              <a:spcAft>
                <a:spcPts val="0"/>
              </a:spcAft>
              <a:buClr>
                <a:schemeClr val="lt2"/>
              </a:buClr>
              <a:buSzPts val="1800"/>
              <a:buChar char="○"/>
              <a:defRPr/>
            </a:lvl8pPr>
            <a:lvl9pPr marL="4114800" lvl="8" indent="-342900" algn="l" rtl="0">
              <a:spcBef>
                <a:spcPts val="900"/>
              </a:spcBef>
              <a:spcAft>
                <a:spcPts val="900"/>
              </a:spcAft>
              <a:buClr>
                <a:schemeClr val="lt2"/>
              </a:buClr>
              <a:buSzPts val="1800"/>
              <a:buChar char="■"/>
              <a:defRPr/>
            </a:lvl9pPr>
          </a:lstStyle>
          <a:p>
            <a:endParaRPr/>
          </a:p>
        </p:txBody>
      </p:sp>
      <p:sp>
        <p:nvSpPr>
          <p:cNvPr id="1065" name="Google Shape;1065;p103"/>
          <p:cNvSpPr txBox="1">
            <a:spLocks noGrp="1"/>
          </p:cNvSpPr>
          <p:nvPr>
            <p:ph type="body" idx="2"/>
          </p:nvPr>
        </p:nvSpPr>
        <p:spPr>
          <a:xfrm>
            <a:off x="6647816" y="1933043"/>
            <a:ext cx="4557300" cy="3439200"/>
          </a:xfrm>
          <a:prstGeom prst="rect">
            <a:avLst/>
          </a:prstGeom>
          <a:noFill/>
          <a:ln>
            <a:noFill/>
          </a:ln>
        </p:spPr>
        <p:txBody>
          <a:bodyPr spcFirstLastPara="1" wrap="square" lIns="0" tIns="0" rIns="0" bIns="0" anchor="t" anchorCtr="0">
            <a:noAutofit/>
          </a:bodyPr>
          <a:lstStyle>
            <a:lvl1pPr marL="457200" lvl="0" indent="-355600" algn="ctr" rtl="0">
              <a:lnSpc>
                <a:spcPct val="100000"/>
              </a:lnSpc>
              <a:spcBef>
                <a:spcPts val="1100"/>
              </a:spcBef>
              <a:spcAft>
                <a:spcPts val="0"/>
              </a:spcAft>
              <a:buSzPts val="2000"/>
              <a:buChar char="●"/>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900"/>
              </a:spcBef>
              <a:spcAft>
                <a:spcPts val="0"/>
              </a:spcAft>
              <a:buClr>
                <a:schemeClr val="lt2"/>
              </a:buClr>
              <a:buSzPts val="1800"/>
              <a:buChar char="●"/>
              <a:defRPr/>
            </a:lvl7pPr>
            <a:lvl8pPr marL="3657600" lvl="7" indent="-342900" algn="l" rtl="0">
              <a:spcBef>
                <a:spcPts val="900"/>
              </a:spcBef>
              <a:spcAft>
                <a:spcPts val="0"/>
              </a:spcAft>
              <a:buClr>
                <a:schemeClr val="lt2"/>
              </a:buClr>
              <a:buSzPts val="1800"/>
              <a:buChar char="○"/>
              <a:defRPr/>
            </a:lvl8pPr>
            <a:lvl9pPr marL="4114800" lvl="8" indent="-342900" algn="l" rtl="0">
              <a:spcBef>
                <a:spcPts val="900"/>
              </a:spcBef>
              <a:spcAft>
                <a:spcPts val="900"/>
              </a:spcAft>
              <a:buClr>
                <a:schemeClr val="lt2"/>
              </a:buClr>
              <a:buSzPts val="1800"/>
              <a:buChar char="■"/>
              <a:defRPr/>
            </a:lvl9pPr>
          </a:lstStyle>
          <a:p>
            <a:endParaRPr/>
          </a:p>
        </p:txBody>
      </p:sp>
      <p:sp>
        <p:nvSpPr>
          <p:cNvPr id="1066" name="Google Shape;1066;p103"/>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067" name="Google Shape;1067;p103"/>
          <p:cNvSpPr txBox="1">
            <a:spLocks noGrp="1"/>
          </p:cNvSpPr>
          <p:nvPr>
            <p:ph type="body" idx="3"/>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368300" algn="l" rtl="0">
              <a:spcBef>
                <a:spcPts val="0"/>
              </a:spcBef>
              <a:spcAft>
                <a:spcPts val="0"/>
              </a:spcAft>
              <a:buSzPts val="2200"/>
              <a:buChar char="●"/>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900"/>
              </a:spcBef>
              <a:spcAft>
                <a:spcPts val="0"/>
              </a:spcAft>
              <a:buClr>
                <a:schemeClr val="lt2"/>
              </a:buClr>
              <a:buSzPts val="1800"/>
              <a:buChar char="●"/>
              <a:defRPr/>
            </a:lvl7pPr>
            <a:lvl8pPr marL="3657600" lvl="7" indent="-342900" algn="l" rtl="0">
              <a:spcBef>
                <a:spcPts val="900"/>
              </a:spcBef>
              <a:spcAft>
                <a:spcPts val="0"/>
              </a:spcAft>
              <a:buClr>
                <a:schemeClr val="lt2"/>
              </a:buClr>
              <a:buSzPts val="1800"/>
              <a:buChar char="○"/>
              <a:defRPr/>
            </a:lvl8pPr>
            <a:lvl9pPr marL="4114800" lvl="8" indent="-342900" algn="l" rtl="0">
              <a:spcBef>
                <a:spcPts val="900"/>
              </a:spcBef>
              <a:spcAft>
                <a:spcPts val="900"/>
              </a:spcAft>
              <a:buClr>
                <a:schemeClr val="lt2"/>
              </a:buClr>
              <a:buSzPts val="1800"/>
              <a:buChar char="■"/>
              <a:defRPr/>
            </a:lvl9pPr>
          </a:lstStyle>
          <a:p>
            <a:endParaRPr/>
          </a:p>
        </p:txBody>
      </p:sp>
      <p:grpSp>
        <p:nvGrpSpPr>
          <p:cNvPr id="1068" name="Google Shape;1068;p103"/>
          <p:cNvGrpSpPr/>
          <p:nvPr/>
        </p:nvGrpSpPr>
        <p:grpSpPr>
          <a:xfrm>
            <a:off x="-19045" y="6327793"/>
            <a:ext cx="1321449" cy="540516"/>
            <a:chOff x="-19045" y="6155897"/>
            <a:chExt cx="1747255" cy="714685"/>
          </a:xfrm>
        </p:grpSpPr>
        <p:pic>
          <p:nvPicPr>
            <p:cNvPr id="1069" name="Google Shape;1069;p103" descr="Footer 4.png"/>
            <p:cNvPicPr preferRelativeResize="0"/>
            <p:nvPr/>
          </p:nvPicPr>
          <p:blipFill rotWithShape="1">
            <a:blip r:embed="rId4">
              <a:alphaModFix/>
            </a:blip>
            <a:srcRect l="724"/>
            <a:stretch/>
          </p:blipFill>
          <p:spPr>
            <a:xfrm>
              <a:off x="-19045" y="6155897"/>
              <a:ext cx="1747255" cy="714685"/>
            </a:xfrm>
            <a:prstGeom prst="rect">
              <a:avLst/>
            </a:prstGeom>
            <a:noFill/>
            <a:ln>
              <a:noFill/>
            </a:ln>
          </p:spPr>
        </p:pic>
        <p:pic>
          <p:nvPicPr>
            <p:cNvPr id="1070" name="Google Shape;1070;p103" descr="Image"/>
            <p:cNvPicPr preferRelativeResize="0"/>
            <p:nvPr/>
          </p:nvPicPr>
          <p:blipFill rotWithShape="1">
            <a:blip r:embed="rId5">
              <a:alphaModFix/>
            </a:blip>
            <a:srcRect b="5222"/>
            <a:stretch/>
          </p:blipFill>
          <p:spPr>
            <a:xfrm rot="-1246310">
              <a:off x="300068" y="6234677"/>
              <a:ext cx="500339" cy="438991"/>
            </a:xfrm>
            <a:prstGeom prst="rect">
              <a:avLst/>
            </a:prstGeom>
            <a:noFill/>
            <a:ln>
              <a:noFill/>
            </a:ln>
          </p:spPr>
        </p:pic>
      </p:grpSp>
      <p:pic>
        <p:nvPicPr>
          <p:cNvPr id="1071" name="Google Shape;1071;p103" descr="Google Shape;1524;p170"/>
          <p:cNvPicPr preferRelativeResize="0"/>
          <p:nvPr/>
        </p:nvPicPr>
        <p:blipFill rotWithShape="1">
          <a:blip r:embed="rId6">
            <a:alphaModFix/>
          </a:blip>
          <a:srcRect/>
          <a:stretch/>
        </p:blipFill>
        <p:spPr>
          <a:xfrm flipH="1">
            <a:off x="9166283" y="6479810"/>
            <a:ext cx="1968567" cy="388284"/>
          </a:xfrm>
          <a:prstGeom prst="rect">
            <a:avLst/>
          </a:prstGeom>
          <a:noFill/>
          <a:ln>
            <a:noFill/>
          </a:ln>
        </p:spPr>
      </p:pic>
      <p:pic>
        <p:nvPicPr>
          <p:cNvPr id="1072" name="Google Shape;1072;p103" descr="Google Shape;1523;p170"/>
          <p:cNvPicPr preferRelativeResize="0"/>
          <p:nvPr/>
        </p:nvPicPr>
        <p:blipFill rotWithShape="1">
          <a:blip r:embed="rId7">
            <a:alphaModFix/>
          </a:blip>
          <a:srcRect r="5979"/>
          <a:stretch/>
        </p:blipFill>
        <p:spPr>
          <a:xfrm>
            <a:off x="10616975" y="6366550"/>
            <a:ext cx="1571851" cy="501525"/>
          </a:xfrm>
          <a:prstGeom prst="rect">
            <a:avLst/>
          </a:prstGeom>
          <a:noFill/>
          <a:ln>
            <a:noFill/>
          </a:ln>
        </p:spPr>
      </p:pic>
      <p:sp>
        <p:nvSpPr>
          <p:cNvPr id="1073" name="Google Shape;1073;p103"/>
          <p:cNvSpPr/>
          <p:nvPr/>
        </p:nvSpPr>
        <p:spPr>
          <a:xfrm rot="-4298">
            <a:off x="10524149" y="131302"/>
            <a:ext cx="2399402" cy="500100"/>
          </a:xfrm>
          <a:prstGeom prst="roundRect">
            <a:avLst>
              <a:gd name="adj" fmla="val 50000"/>
            </a:avLst>
          </a:prstGeom>
          <a:solidFill>
            <a:srgbClr val="FFFFFF"/>
          </a:solidFill>
          <a:ln>
            <a:noFill/>
          </a:ln>
          <a:effectLst>
            <a:outerShdw blurRad="292100" dist="101600" dir="3660000" rotWithShape="0">
              <a:srgbClr val="000000">
                <a:alpha val="16470"/>
              </a:srgbClr>
            </a:outerShdw>
          </a:effectLst>
        </p:spPr>
        <p:txBody>
          <a:bodyPr spcFirstLastPara="1" wrap="square" lIns="60850" tIns="60850" rIns="60850" bIns="60850" anchor="ctr" anchorCtr="0">
            <a:noAutofit/>
          </a:bodyPr>
          <a:lstStyle/>
          <a:p>
            <a:pPr marL="0" marR="0" lvl="0" indent="0" algn="l" rtl="0">
              <a:spcBef>
                <a:spcPts val="0"/>
              </a:spcBef>
              <a:spcAft>
                <a:spcPts val="0"/>
              </a:spcAft>
              <a:buNone/>
            </a:pPr>
            <a:endParaRPr sz="2100">
              <a:solidFill>
                <a:srgbClr val="032D60"/>
              </a:solidFill>
              <a:latin typeface="Poppins SemiBold"/>
              <a:ea typeface="Poppins SemiBold"/>
              <a:cs typeface="Poppins SemiBold"/>
              <a:sym typeface="Poppins SemiBold"/>
            </a:endParaRPr>
          </a:p>
        </p:txBody>
      </p:sp>
      <p:pic>
        <p:nvPicPr>
          <p:cNvPr id="1074" name="Google Shape;1074;p103"/>
          <p:cNvPicPr preferRelativeResize="0"/>
          <p:nvPr/>
        </p:nvPicPr>
        <p:blipFill rotWithShape="1">
          <a:blip r:embed="rId8">
            <a:alphaModFix/>
          </a:blip>
          <a:srcRect/>
          <a:stretch/>
        </p:blipFill>
        <p:spPr>
          <a:xfrm>
            <a:off x="11612865" y="221327"/>
            <a:ext cx="457200" cy="320040"/>
          </a:xfrm>
          <a:prstGeom prst="rect">
            <a:avLst/>
          </a:prstGeom>
          <a:noFill/>
          <a:ln>
            <a:noFill/>
          </a:ln>
        </p:spPr>
      </p:pic>
      <p:pic>
        <p:nvPicPr>
          <p:cNvPr id="1075" name="Google Shape;1075;p103"/>
          <p:cNvPicPr preferRelativeResize="0"/>
          <p:nvPr/>
        </p:nvPicPr>
        <p:blipFill>
          <a:blip r:embed="rId9">
            <a:alphaModFix/>
          </a:blip>
          <a:stretch>
            <a:fillRect/>
          </a:stretch>
        </p:blipFill>
        <p:spPr>
          <a:xfrm>
            <a:off x="10740950" y="274673"/>
            <a:ext cx="640079" cy="21336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D3 - 70/30 Image Right - Codey 1">
  <p:cSld name="Basic_4_1_1_1_1_3_3_1_1_1_1">
    <p:spTree>
      <p:nvGrpSpPr>
        <p:cNvPr id="1" name="Shape 1076"/>
        <p:cNvGrpSpPr/>
        <p:nvPr/>
      </p:nvGrpSpPr>
      <p:grpSpPr>
        <a:xfrm>
          <a:off x="0" y="0"/>
          <a:ext cx="0" cy="0"/>
          <a:chOff x="0" y="0"/>
          <a:chExt cx="0" cy="0"/>
        </a:xfrm>
      </p:grpSpPr>
      <p:sp>
        <p:nvSpPr>
          <p:cNvPr id="1077" name="Google Shape;1077;p104"/>
          <p:cNvSpPr txBox="1">
            <a:spLocks noGrp="1"/>
          </p:cNvSpPr>
          <p:nvPr>
            <p:ph type="body" idx="1"/>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078" name="Google Shape;1078;p104"/>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079" name="Google Shape;1079;p104"/>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080" name="Google Shape;1080;p104"/>
          <p:cNvPicPr preferRelativeResize="0"/>
          <p:nvPr/>
        </p:nvPicPr>
        <p:blipFill rotWithShape="1">
          <a:blip r:embed="rId2">
            <a:alphaModFix/>
          </a:blip>
          <a:srcRect r="3929"/>
          <a:stretch/>
        </p:blipFill>
        <p:spPr>
          <a:xfrm>
            <a:off x="9278288" y="1451613"/>
            <a:ext cx="2926080" cy="4936580"/>
          </a:xfrm>
          <a:prstGeom prst="rect">
            <a:avLst/>
          </a:prstGeom>
          <a:noFill/>
          <a:ln>
            <a:noFill/>
          </a:ln>
        </p:spPr>
      </p:pic>
      <p:pic>
        <p:nvPicPr>
          <p:cNvPr id="1081" name="Google Shape;1081;p104" title="alt=&quot;&quot;"/>
          <p:cNvPicPr preferRelativeResize="0"/>
          <p:nvPr/>
        </p:nvPicPr>
        <p:blipFill rotWithShape="1">
          <a:blip r:embed="rId3">
            <a:alphaModFix/>
          </a:blip>
          <a:srcRect/>
          <a:stretch/>
        </p:blipFill>
        <p:spPr>
          <a:xfrm>
            <a:off x="11030573" y="565460"/>
            <a:ext cx="635734" cy="445095"/>
          </a:xfrm>
          <a:prstGeom prst="rect">
            <a:avLst/>
          </a:prstGeom>
          <a:noFill/>
          <a:ln>
            <a:noFill/>
          </a:ln>
        </p:spPr>
      </p:pic>
      <p:sp>
        <p:nvSpPr>
          <p:cNvPr id="1082" name="Google Shape;1082;p104"/>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5 - Footer Right">
  <p:cSld name="Footer Right">
    <p:bg>
      <p:bgPr>
        <a:solidFill>
          <a:srgbClr val="F4F4F4"/>
        </a:solidFill>
        <a:effectLst/>
      </p:bgPr>
    </p:bg>
    <p:spTree>
      <p:nvGrpSpPr>
        <p:cNvPr id="1" name="Shape 1083"/>
        <p:cNvGrpSpPr/>
        <p:nvPr/>
      </p:nvGrpSpPr>
      <p:grpSpPr>
        <a:xfrm>
          <a:off x="0" y="0"/>
          <a:ext cx="0" cy="0"/>
          <a:chOff x="0" y="0"/>
          <a:chExt cx="0" cy="0"/>
        </a:xfrm>
      </p:grpSpPr>
      <p:pic>
        <p:nvPicPr>
          <p:cNvPr id="1084" name="Google Shape;1084;p105"/>
          <p:cNvPicPr preferRelativeResize="0"/>
          <p:nvPr/>
        </p:nvPicPr>
        <p:blipFill rotWithShape="1">
          <a:blip r:embed="rId2">
            <a:alphaModFix/>
          </a:blip>
          <a:srcRect/>
          <a:stretch/>
        </p:blipFill>
        <p:spPr>
          <a:xfrm flipH="1">
            <a:off x="0" y="893"/>
            <a:ext cx="12188822" cy="6856212"/>
          </a:xfrm>
          <a:prstGeom prst="rect">
            <a:avLst/>
          </a:prstGeom>
          <a:noFill/>
          <a:ln>
            <a:noFill/>
          </a:ln>
        </p:spPr>
      </p:pic>
      <p:sp>
        <p:nvSpPr>
          <p:cNvPr id="1085" name="Google Shape;1085;p105"/>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solidFill>
                  <a:schemeClr val="dk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086" name="Google Shape;1086;p105"/>
          <p:cNvSpPr txBox="1">
            <a:spLocks noGrp="1"/>
          </p:cNvSpPr>
          <p:nvPr>
            <p:ph type="body" idx="1"/>
          </p:nvPr>
        </p:nvSpPr>
        <p:spPr>
          <a:xfrm>
            <a:off x="571500" y="16118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900"/>
              </a:spcBef>
              <a:spcAft>
                <a:spcPts val="0"/>
              </a:spcAft>
              <a:buClr>
                <a:schemeClr val="accent2"/>
              </a:buClr>
              <a:buSzPts val="1800"/>
              <a:buChar char="●"/>
              <a:defRPr/>
            </a:lvl7pPr>
            <a:lvl8pPr marL="3657600" lvl="7" indent="-342900" algn="l" rtl="0">
              <a:spcBef>
                <a:spcPts val="900"/>
              </a:spcBef>
              <a:spcAft>
                <a:spcPts val="0"/>
              </a:spcAft>
              <a:buClr>
                <a:schemeClr val="accent2"/>
              </a:buClr>
              <a:buSzPts val="1800"/>
              <a:buChar char="○"/>
              <a:defRPr/>
            </a:lvl8pPr>
            <a:lvl9pPr marL="4114800" lvl="8" indent="-342900" algn="l" rtl="0">
              <a:spcBef>
                <a:spcPts val="900"/>
              </a:spcBef>
              <a:spcAft>
                <a:spcPts val="900"/>
              </a:spcAft>
              <a:buClr>
                <a:schemeClr val="accent2"/>
              </a:buClr>
              <a:buSzPts val="1800"/>
              <a:buChar char="■"/>
              <a:defRPr/>
            </a:lvl9pPr>
          </a:lstStyle>
          <a:p>
            <a:endParaRPr/>
          </a:p>
        </p:txBody>
      </p:sp>
      <p:sp>
        <p:nvSpPr>
          <p:cNvPr id="1087" name="Google Shape;1087;p105"/>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368300" algn="l" rtl="0">
              <a:spcBef>
                <a:spcPts val="0"/>
              </a:spcBef>
              <a:spcAft>
                <a:spcPts val="0"/>
              </a:spcAft>
              <a:buSzPts val="2200"/>
              <a:buChar char="●"/>
              <a:defRPr sz="2200" i="0">
                <a:solidFill>
                  <a:schemeClr val="dk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900"/>
              </a:spcBef>
              <a:spcAft>
                <a:spcPts val="0"/>
              </a:spcAft>
              <a:buClr>
                <a:schemeClr val="accent2"/>
              </a:buClr>
              <a:buSzPts val="1800"/>
              <a:buChar char="●"/>
              <a:defRPr/>
            </a:lvl7pPr>
            <a:lvl8pPr marL="3657600" lvl="7" indent="-342900" algn="l" rtl="0">
              <a:spcBef>
                <a:spcPts val="900"/>
              </a:spcBef>
              <a:spcAft>
                <a:spcPts val="0"/>
              </a:spcAft>
              <a:buClr>
                <a:schemeClr val="accent2"/>
              </a:buClr>
              <a:buSzPts val="1800"/>
              <a:buChar char="○"/>
              <a:defRPr/>
            </a:lvl8pPr>
            <a:lvl9pPr marL="4114800" lvl="8" indent="-342900" algn="l" rtl="0">
              <a:spcBef>
                <a:spcPts val="900"/>
              </a:spcBef>
              <a:spcAft>
                <a:spcPts val="900"/>
              </a:spcAft>
              <a:buClr>
                <a:schemeClr val="accent2"/>
              </a:buClr>
              <a:buSzPts val="1800"/>
              <a:buChar char="■"/>
              <a:defRPr/>
            </a:lvl9pPr>
          </a:lstStyle>
          <a:p>
            <a:endParaRPr/>
          </a:p>
        </p:txBody>
      </p:sp>
      <p:pic>
        <p:nvPicPr>
          <p:cNvPr id="1088" name="Google Shape;1088;p105"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F1 - Corner - A 1">
  <p:cSld name="Corner - A_1">
    <p:spTree>
      <p:nvGrpSpPr>
        <p:cNvPr id="1" name="Shape 1089"/>
        <p:cNvGrpSpPr/>
        <p:nvPr/>
      </p:nvGrpSpPr>
      <p:grpSpPr>
        <a:xfrm>
          <a:off x="0" y="0"/>
          <a:ext cx="0" cy="0"/>
          <a:chOff x="0" y="0"/>
          <a:chExt cx="0" cy="0"/>
        </a:xfrm>
      </p:grpSpPr>
      <p:sp>
        <p:nvSpPr>
          <p:cNvPr id="1090" name="Google Shape;1090;p106"/>
          <p:cNvSpPr txBox="1">
            <a:spLocks noGrp="1"/>
          </p:cNvSpPr>
          <p:nvPr>
            <p:ph type="title"/>
          </p:nvPr>
        </p:nvSpPr>
        <p:spPr>
          <a:xfrm>
            <a:off x="483665" y="476275"/>
            <a:ext cx="7306800" cy="593100"/>
          </a:xfrm>
          <a:prstGeom prst="rect">
            <a:avLst/>
          </a:prstGeom>
        </p:spPr>
        <p:txBody>
          <a:bodyPr spcFirstLastPara="1" wrap="square" lIns="0" tIns="0" rIns="0" bIns="0" anchor="ctr" anchorCtr="0">
            <a:noAutofit/>
          </a:bodyPr>
          <a:lstStyle>
            <a:lvl1pPr lvl="0" rtl="0">
              <a:spcBef>
                <a:spcPts val="0"/>
              </a:spcBef>
              <a:spcAft>
                <a:spcPts val="0"/>
              </a:spcAft>
              <a:buClr>
                <a:srgbClr val="004B85"/>
              </a:buClr>
              <a:buSzPts val="3500"/>
              <a:buFont typeface="Salesforce Sans"/>
              <a:buNone/>
              <a:defRPr sz="2400" b="1">
                <a:solidFill>
                  <a:srgbClr val="004B85"/>
                </a:solidFill>
                <a:latin typeface="Salesforce Sans"/>
                <a:ea typeface="Salesforce Sans"/>
                <a:cs typeface="Salesforce Sans"/>
                <a:sym typeface="Salesforce Sans"/>
              </a:defRPr>
            </a:lvl1pPr>
            <a:lvl2pPr lvl="1" rtl="0">
              <a:spcBef>
                <a:spcPts val="0"/>
              </a:spcBef>
              <a:spcAft>
                <a:spcPts val="0"/>
              </a:spcAft>
              <a:buClr>
                <a:srgbClr val="004B85"/>
              </a:buClr>
              <a:buSzPts val="3500"/>
              <a:buFont typeface="Salesforce Sans"/>
              <a:buNone/>
              <a:defRPr sz="2400" b="1">
                <a:solidFill>
                  <a:srgbClr val="004B85"/>
                </a:solidFill>
                <a:latin typeface="Salesforce Sans"/>
                <a:ea typeface="Salesforce Sans"/>
                <a:cs typeface="Salesforce Sans"/>
                <a:sym typeface="Salesforce Sans"/>
              </a:defRPr>
            </a:lvl2pPr>
            <a:lvl3pPr lvl="2" rtl="0">
              <a:spcBef>
                <a:spcPts val="0"/>
              </a:spcBef>
              <a:spcAft>
                <a:spcPts val="0"/>
              </a:spcAft>
              <a:buClr>
                <a:srgbClr val="004B85"/>
              </a:buClr>
              <a:buSzPts val="3500"/>
              <a:buFont typeface="Salesforce Sans"/>
              <a:buNone/>
              <a:defRPr sz="2400" b="1">
                <a:solidFill>
                  <a:srgbClr val="004B85"/>
                </a:solidFill>
                <a:latin typeface="Salesforce Sans"/>
                <a:ea typeface="Salesforce Sans"/>
                <a:cs typeface="Salesforce Sans"/>
                <a:sym typeface="Salesforce Sans"/>
              </a:defRPr>
            </a:lvl3pPr>
            <a:lvl4pPr lvl="3" rtl="0">
              <a:spcBef>
                <a:spcPts val="0"/>
              </a:spcBef>
              <a:spcAft>
                <a:spcPts val="0"/>
              </a:spcAft>
              <a:buClr>
                <a:srgbClr val="004B85"/>
              </a:buClr>
              <a:buSzPts val="3500"/>
              <a:buFont typeface="Salesforce Sans"/>
              <a:buNone/>
              <a:defRPr sz="2400" b="1">
                <a:solidFill>
                  <a:srgbClr val="004B85"/>
                </a:solidFill>
                <a:latin typeface="Salesforce Sans"/>
                <a:ea typeface="Salesforce Sans"/>
                <a:cs typeface="Salesforce Sans"/>
                <a:sym typeface="Salesforce Sans"/>
              </a:defRPr>
            </a:lvl4pPr>
            <a:lvl5pPr lvl="4" rtl="0">
              <a:spcBef>
                <a:spcPts val="0"/>
              </a:spcBef>
              <a:spcAft>
                <a:spcPts val="0"/>
              </a:spcAft>
              <a:buClr>
                <a:srgbClr val="004B85"/>
              </a:buClr>
              <a:buSzPts val="3500"/>
              <a:buFont typeface="Salesforce Sans"/>
              <a:buNone/>
              <a:defRPr sz="2400" b="1">
                <a:solidFill>
                  <a:srgbClr val="004B85"/>
                </a:solidFill>
                <a:latin typeface="Salesforce Sans"/>
                <a:ea typeface="Salesforce Sans"/>
                <a:cs typeface="Salesforce Sans"/>
                <a:sym typeface="Salesforce Sans"/>
              </a:defRPr>
            </a:lvl5pPr>
            <a:lvl6pPr lvl="5" rtl="0">
              <a:spcBef>
                <a:spcPts val="0"/>
              </a:spcBef>
              <a:spcAft>
                <a:spcPts val="0"/>
              </a:spcAft>
              <a:buClr>
                <a:srgbClr val="004B85"/>
              </a:buClr>
              <a:buSzPts val="3500"/>
              <a:buFont typeface="Salesforce Sans"/>
              <a:buNone/>
              <a:defRPr sz="2400" b="1">
                <a:solidFill>
                  <a:srgbClr val="004B85"/>
                </a:solidFill>
                <a:latin typeface="Salesforce Sans"/>
                <a:ea typeface="Salesforce Sans"/>
                <a:cs typeface="Salesforce Sans"/>
                <a:sym typeface="Salesforce Sans"/>
              </a:defRPr>
            </a:lvl6pPr>
            <a:lvl7pPr lvl="6" rtl="0">
              <a:spcBef>
                <a:spcPts val="0"/>
              </a:spcBef>
              <a:spcAft>
                <a:spcPts val="0"/>
              </a:spcAft>
              <a:buClr>
                <a:srgbClr val="004B85"/>
              </a:buClr>
              <a:buSzPts val="3500"/>
              <a:buFont typeface="Salesforce Sans"/>
              <a:buNone/>
              <a:defRPr sz="2400" b="1">
                <a:solidFill>
                  <a:srgbClr val="004B85"/>
                </a:solidFill>
                <a:latin typeface="Salesforce Sans"/>
                <a:ea typeface="Salesforce Sans"/>
                <a:cs typeface="Salesforce Sans"/>
                <a:sym typeface="Salesforce Sans"/>
              </a:defRPr>
            </a:lvl7pPr>
            <a:lvl8pPr lvl="7" rtl="0">
              <a:spcBef>
                <a:spcPts val="0"/>
              </a:spcBef>
              <a:spcAft>
                <a:spcPts val="0"/>
              </a:spcAft>
              <a:buClr>
                <a:srgbClr val="004B85"/>
              </a:buClr>
              <a:buSzPts val="3500"/>
              <a:buFont typeface="Salesforce Sans"/>
              <a:buNone/>
              <a:defRPr sz="2400" b="1">
                <a:solidFill>
                  <a:srgbClr val="004B85"/>
                </a:solidFill>
                <a:latin typeface="Salesforce Sans"/>
                <a:ea typeface="Salesforce Sans"/>
                <a:cs typeface="Salesforce Sans"/>
                <a:sym typeface="Salesforce Sans"/>
              </a:defRPr>
            </a:lvl8pPr>
            <a:lvl9pPr lvl="8" rtl="0">
              <a:spcBef>
                <a:spcPts val="0"/>
              </a:spcBef>
              <a:spcAft>
                <a:spcPts val="0"/>
              </a:spcAft>
              <a:buClr>
                <a:srgbClr val="004B85"/>
              </a:buClr>
              <a:buSzPts val="3500"/>
              <a:buFont typeface="Salesforce Sans"/>
              <a:buNone/>
              <a:defRPr sz="2400" b="1">
                <a:solidFill>
                  <a:srgbClr val="004B85"/>
                </a:solidFill>
                <a:latin typeface="Salesforce Sans"/>
                <a:ea typeface="Salesforce Sans"/>
                <a:cs typeface="Salesforce Sans"/>
                <a:sym typeface="Salesforce Sans"/>
              </a:defRPr>
            </a:lvl9pPr>
          </a:lstStyle>
          <a:p>
            <a:endParaRPr/>
          </a:p>
        </p:txBody>
      </p:sp>
      <p:sp>
        <p:nvSpPr>
          <p:cNvPr id="1091" name="Google Shape;1091;p106"/>
          <p:cNvSpPr txBox="1">
            <a:spLocks noGrp="1"/>
          </p:cNvSpPr>
          <p:nvPr>
            <p:ph type="title" idx="2"/>
          </p:nvPr>
        </p:nvSpPr>
        <p:spPr>
          <a:xfrm>
            <a:off x="483665" y="791428"/>
            <a:ext cx="7306800" cy="593100"/>
          </a:xfrm>
          <a:prstGeom prst="rect">
            <a:avLst/>
          </a:prstGeom>
        </p:spPr>
        <p:txBody>
          <a:bodyPr spcFirstLastPara="1" wrap="square" lIns="0" tIns="0" rIns="0" bIns="0" anchor="ctr" anchorCtr="0">
            <a:noAutofit/>
          </a:bodyPr>
          <a:lstStyle>
            <a:lvl1pPr lvl="0" rtl="0">
              <a:spcBef>
                <a:spcPts val="0"/>
              </a:spcBef>
              <a:spcAft>
                <a:spcPts val="0"/>
              </a:spcAft>
              <a:buClr>
                <a:srgbClr val="535353"/>
              </a:buClr>
              <a:buSzPts val="4100"/>
              <a:buFont typeface="Salesforce Sans Light"/>
              <a:buNone/>
              <a:defRPr sz="1900" b="0">
                <a:solidFill>
                  <a:srgbClr val="535353"/>
                </a:solidFill>
                <a:latin typeface="Salesforce Sans Light"/>
                <a:ea typeface="Salesforce Sans Light"/>
                <a:cs typeface="Salesforce Sans Light"/>
                <a:sym typeface="Salesforce Sans Light"/>
              </a:defRPr>
            </a:lvl1pPr>
            <a:lvl2pPr lvl="1" rtl="0">
              <a:spcBef>
                <a:spcPts val="0"/>
              </a:spcBef>
              <a:spcAft>
                <a:spcPts val="0"/>
              </a:spcAft>
              <a:buClr>
                <a:srgbClr val="535353"/>
              </a:buClr>
              <a:buSzPts val="4100"/>
              <a:buFont typeface="Salesforce Sans Light"/>
              <a:buNone/>
              <a:defRPr sz="1900">
                <a:solidFill>
                  <a:srgbClr val="535353"/>
                </a:solidFill>
                <a:latin typeface="Salesforce Sans Light"/>
                <a:ea typeface="Salesforce Sans Light"/>
                <a:cs typeface="Salesforce Sans Light"/>
                <a:sym typeface="Salesforce Sans Light"/>
              </a:defRPr>
            </a:lvl2pPr>
            <a:lvl3pPr lvl="2" rtl="0">
              <a:spcBef>
                <a:spcPts val="0"/>
              </a:spcBef>
              <a:spcAft>
                <a:spcPts val="0"/>
              </a:spcAft>
              <a:buClr>
                <a:srgbClr val="535353"/>
              </a:buClr>
              <a:buSzPts val="4100"/>
              <a:buFont typeface="Salesforce Sans Light"/>
              <a:buNone/>
              <a:defRPr sz="1900">
                <a:solidFill>
                  <a:srgbClr val="535353"/>
                </a:solidFill>
                <a:latin typeface="Salesforce Sans Light"/>
                <a:ea typeface="Salesforce Sans Light"/>
                <a:cs typeface="Salesforce Sans Light"/>
                <a:sym typeface="Salesforce Sans Light"/>
              </a:defRPr>
            </a:lvl3pPr>
            <a:lvl4pPr lvl="3" rtl="0">
              <a:spcBef>
                <a:spcPts val="0"/>
              </a:spcBef>
              <a:spcAft>
                <a:spcPts val="0"/>
              </a:spcAft>
              <a:buClr>
                <a:srgbClr val="535353"/>
              </a:buClr>
              <a:buSzPts val="4100"/>
              <a:buFont typeface="Salesforce Sans Light"/>
              <a:buNone/>
              <a:defRPr sz="1900">
                <a:solidFill>
                  <a:srgbClr val="535353"/>
                </a:solidFill>
                <a:latin typeface="Salesforce Sans Light"/>
                <a:ea typeface="Salesforce Sans Light"/>
                <a:cs typeface="Salesforce Sans Light"/>
                <a:sym typeface="Salesforce Sans Light"/>
              </a:defRPr>
            </a:lvl4pPr>
            <a:lvl5pPr lvl="4" rtl="0">
              <a:spcBef>
                <a:spcPts val="0"/>
              </a:spcBef>
              <a:spcAft>
                <a:spcPts val="0"/>
              </a:spcAft>
              <a:buClr>
                <a:srgbClr val="535353"/>
              </a:buClr>
              <a:buSzPts val="4100"/>
              <a:buFont typeface="Salesforce Sans Light"/>
              <a:buNone/>
              <a:defRPr sz="1900">
                <a:solidFill>
                  <a:srgbClr val="535353"/>
                </a:solidFill>
                <a:latin typeface="Salesforce Sans Light"/>
                <a:ea typeface="Salesforce Sans Light"/>
                <a:cs typeface="Salesforce Sans Light"/>
                <a:sym typeface="Salesforce Sans Light"/>
              </a:defRPr>
            </a:lvl5pPr>
            <a:lvl6pPr lvl="5" rtl="0">
              <a:spcBef>
                <a:spcPts val="0"/>
              </a:spcBef>
              <a:spcAft>
                <a:spcPts val="0"/>
              </a:spcAft>
              <a:buClr>
                <a:srgbClr val="535353"/>
              </a:buClr>
              <a:buSzPts val="4100"/>
              <a:buFont typeface="Salesforce Sans Light"/>
              <a:buNone/>
              <a:defRPr sz="1900">
                <a:solidFill>
                  <a:srgbClr val="535353"/>
                </a:solidFill>
                <a:latin typeface="Salesforce Sans Light"/>
                <a:ea typeface="Salesforce Sans Light"/>
                <a:cs typeface="Salesforce Sans Light"/>
                <a:sym typeface="Salesforce Sans Light"/>
              </a:defRPr>
            </a:lvl6pPr>
            <a:lvl7pPr lvl="6" rtl="0">
              <a:spcBef>
                <a:spcPts val="0"/>
              </a:spcBef>
              <a:spcAft>
                <a:spcPts val="0"/>
              </a:spcAft>
              <a:buClr>
                <a:srgbClr val="535353"/>
              </a:buClr>
              <a:buSzPts val="4100"/>
              <a:buFont typeface="Salesforce Sans Light"/>
              <a:buNone/>
              <a:defRPr sz="1900">
                <a:solidFill>
                  <a:srgbClr val="535353"/>
                </a:solidFill>
                <a:latin typeface="Salesforce Sans Light"/>
                <a:ea typeface="Salesforce Sans Light"/>
                <a:cs typeface="Salesforce Sans Light"/>
                <a:sym typeface="Salesforce Sans Light"/>
              </a:defRPr>
            </a:lvl7pPr>
            <a:lvl8pPr lvl="7" rtl="0">
              <a:spcBef>
                <a:spcPts val="0"/>
              </a:spcBef>
              <a:spcAft>
                <a:spcPts val="0"/>
              </a:spcAft>
              <a:buClr>
                <a:srgbClr val="535353"/>
              </a:buClr>
              <a:buSzPts val="4100"/>
              <a:buFont typeface="Salesforce Sans Light"/>
              <a:buNone/>
              <a:defRPr sz="1900">
                <a:solidFill>
                  <a:srgbClr val="535353"/>
                </a:solidFill>
                <a:latin typeface="Salesforce Sans Light"/>
                <a:ea typeface="Salesforce Sans Light"/>
                <a:cs typeface="Salesforce Sans Light"/>
                <a:sym typeface="Salesforce Sans Light"/>
              </a:defRPr>
            </a:lvl8pPr>
            <a:lvl9pPr lvl="8" rtl="0">
              <a:spcBef>
                <a:spcPts val="0"/>
              </a:spcBef>
              <a:spcAft>
                <a:spcPts val="0"/>
              </a:spcAft>
              <a:buClr>
                <a:srgbClr val="535353"/>
              </a:buClr>
              <a:buSzPts val="4100"/>
              <a:buFont typeface="Salesforce Sans Light"/>
              <a:buNone/>
              <a:defRPr sz="1900">
                <a:solidFill>
                  <a:srgbClr val="535353"/>
                </a:solidFill>
                <a:latin typeface="Salesforce Sans Light"/>
                <a:ea typeface="Salesforce Sans Light"/>
                <a:cs typeface="Salesforce Sans Light"/>
                <a:sym typeface="Salesforce Sans Light"/>
              </a:defRPr>
            </a:lvl9pPr>
          </a:lstStyle>
          <a:p>
            <a:endParaRPr/>
          </a:p>
        </p:txBody>
      </p:sp>
      <p:pic>
        <p:nvPicPr>
          <p:cNvPr id="1092" name="Google Shape;1092;p106" descr="pasted-image.pdf"/>
          <p:cNvPicPr preferRelativeResize="0"/>
          <p:nvPr/>
        </p:nvPicPr>
        <p:blipFill rotWithShape="1">
          <a:blip r:embed="rId2">
            <a:alphaModFix/>
          </a:blip>
          <a:srcRect/>
          <a:stretch/>
        </p:blipFill>
        <p:spPr>
          <a:xfrm>
            <a:off x="10343427" y="213070"/>
            <a:ext cx="634982" cy="444568"/>
          </a:xfrm>
          <a:prstGeom prst="rect">
            <a:avLst/>
          </a:prstGeom>
          <a:noFill/>
          <a:ln>
            <a:noFill/>
          </a:ln>
        </p:spPr>
      </p:pic>
      <p:sp>
        <p:nvSpPr>
          <p:cNvPr id="1093" name="Google Shape;1093;p106"/>
          <p:cNvSpPr/>
          <p:nvPr/>
        </p:nvSpPr>
        <p:spPr>
          <a:xfrm>
            <a:off x="8070131" y="1670224"/>
            <a:ext cx="4118688" cy="5187780"/>
          </a:xfrm>
          <a:custGeom>
            <a:avLst/>
            <a:gdLst/>
            <a:ahLst/>
            <a:cxnLst/>
            <a:rect l="l" t="t" r="r" b="b"/>
            <a:pathLst>
              <a:path w="21600" h="21600" extrusionOk="0">
                <a:moveTo>
                  <a:pt x="21600" y="0"/>
                </a:moveTo>
                <a:cubicBezTo>
                  <a:pt x="16263" y="827"/>
                  <a:pt x="11121" y="3436"/>
                  <a:pt x="7014" y="7826"/>
                </a:cubicBezTo>
                <a:cubicBezTo>
                  <a:pt x="3346" y="11748"/>
                  <a:pt x="1009" y="16552"/>
                  <a:pt x="0" y="21600"/>
                </a:cubicBezTo>
                <a:lnTo>
                  <a:pt x="21600" y="21600"/>
                </a:lnTo>
                <a:lnTo>
                  <a:pt x="21600" y="0"/>
                </a:lnTo>
                <a:close/>
              </a:path>
            </a:pathLst>
          </a:custGeom>
          <a:solidFill>
            <a:srgbClr val="F5F5F5"/>
          </a:solidFill>
          <a:ln>
            <a:noFill/>
          </a:ln>
        </p:spPr>
        <p:txBody>
          <a:bodyPr spcFirstLastPara="1" wrap="square" lIns="38075" tIns="38075" rIns="38075" bIns="38075"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3 - 3 Column">
  <p:cSld name="3 Column">
    <p:spTree>
      <p:nvGrpSpPr>
        <p:cNvPr id="1" name="Shape 1094"/>
        <p:cNvGrpSpPr/>
        <p:nvPr/>
      </p:nvGrpSpPr>
      <p:grpSpPr>
        <a:xfrm>
          <a:off x="0" y="0"/>
          <a:ext cx="0" cy="0"/>
          <a:chOff x="0" y="0"/>
          <a:chExt cx="0" cy="0"/>
        </a:xfrm>
      </p:grpSpPr>
      <p:sp>
        <p:nvSpPr>
          <p:cNvPr id="1095" name="Google Shape;1095;p107"/>
          <p:cNvSpPr/>
          <p:nvPr/>
        </p:nvSpPr>
        <p:spPr>
          <a:xfrm>
            <a:off x="-1" y="6211758"/>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1096" name="Google Shape;1096;p107"/>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097" name="Google Shape;1097;p107"/>
          <p:cNvSpPr txBox="1">
            <a:spLocks noGrp="1"/>
          </p:cNvSpPr>
          <p:nvPr>
            <p:ph type="body" idx="1"/>
          </p:nvPr>
        </p:nvSpPr>
        <p:spPr>
          <a:xfrm>
            <a:off x="571500" y="1621640"/>
            <a:ext cx="3337500" cy="42240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900"/>
              </a:spcBef>
              <a:spcAft>
                <a:spcPts val="0"/>
              </a:spcAft>
              <a:buClr>
                <a:schemeClr val="lt2"/>
              </a:buClr>
              <a:buSzPts val="1800"/>
              <a:buChar char="●"/>
              <a:defRPr/>
            </a:lvl7pPr>
            <a:lvl8pPr marL="3657600" lvl="7" indent="-342900" algn="l" rtl="0">
              <a:spcBef>
                <a:spcPts val="900"/>
              </a:spcBef>
              <a:spcAft>
                <a:spcPts val="0"/>
              </a:spcAft>
              <a:buClr>
                <a:schemeClr val="lt2"/>
              </a:buClr>
              <a:buSzPts val="1800"/>
              <a:buChar char="○"/>
              <a:defRPr/>
            </a:lvl8pPr>
            <a:lvl9pPr marL="4114800" lvl="8" indent="-342900" algn="l" rtl="0">
              <a:spcBef>
                <a:spcPts val="900"/>
              </a:spcBef>
              <a:spcAft>
                <a:spcPts val="900"/>
              </a:spcAft>
              <a:buClr>
                <a:schemeClr val="lt2"/>
              </a:buClr>
              <a:buSzPts val="1800"/>
              <a:buChar char="■"/>
              <a:defRPr/>
            </a:lvl9pPr>
          </a:lstStyle>
          <a:p>
            <a:endParaRPr/>
          </a:p>
        </p:txBody>
      </p:sp>
      <p:sp>
        <p:nvSpPr>
          <p:cNvPr id="1098" name="Google Shape;1098;p107"/>
          <p:cNvSpPr txBox="1">
            <a:spLocks noGrp="1"/>
          </p:cNvSpPr>
          <p:nvPr>
            <p:ph type="body" idx="2"/>
          </p:nvPr>
        </p:nvSpPr>
        <p:spPr>
          <a:xfrm>
            <a:off x="4377367" y="1621358"/>
            <a:ext cx="33375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900"/>
              </a:spcBef>
              <a:spcAft>
                <a:spcPts val="0"/>
              </a:spcAft>
              <a:buClr>
                <a:schemeClr val="lt2"/>
              </a:buClr>
              <a:buSzPts val="1800"/>
              <a:buChar char="●"/>
              <a:defRPr/>
            </a:lvl7pPr>
            <a:lvl8pPr marL="3657600" lvl="7" indent="-342900" algn="l" rtl="0">
              <a:spcBef>
                <a:spcPts val="900"/>
              </a:spcBef>
              <a:spcAft>
                <a:spcPts val="0"/>
              </a:spcAft>
              <a:buClr>
                <a:schemeClr val="lt2"/>
              </a:buClr>
              <a:buSzPts val="1800"/>
              <a:buChar char="○"/>
              <a:defRPr/>
            </a:lvl8pPr>
            <a:lvl9pPr marL="4114800" lvl="8" indent="-342900" algn="l" rtl="0">
              <a:spcBef>
                <a:spcPts val="900"/>
              </a:spcBef>
              <a:spcAft>
                <a:spcPts val="900"/>
              </a:spcAft>
              <a:buClr>
                <a:schemeClr val="lt2"/>
              </a:buClr>
              <a:buSzPts val="1800"/>
              <a:buChar char="■"/>
              <a:defRPr/>
            </a:lvl9pPr>
          </a:lstStyle>
          <a:p>
            <a:endParaRPr/>
          </a:p>
        </p:txBody>
      </p:sp>
      <p:sp>
        <p:nvSpPr>
          <p:cNvPr id="1099" name="Google Shape;1099;p107"/>
          <p:cNvSpPr txBox="1">
            <a:spLocks noGrp="1"/>
          </p:cNvSpPr>
          <p:nvPr>
            <p:ph type="body" idx="3"/>
          </p:nvPr>
        </p:nvSpPr>
        <p:spPr>
          <a:xfrm>
            <a:off x="8183233" y="1621068"/>
            <a:ext cx="33375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900"/>
              </a:spcBef>
              <a:spcAft>
                <a:spcPts val="0"/>
              </a:spcAft>
              <a:buClr>
                <a:schemeClr val="lt2"/>
              </a:buClr>
              <a:buSzPts val="1800"/>
              <a:buChar char="●"/>
              <a:defRPr/>
            </a:lvl7pPr>
            <a:lvl8pPr marL="3657600" lvl="7" indent="-342900" algn="l" rtl="0">
              <a:spcBef>
                <a:spcPts val="900"/>
              </a:spcBef>
              <a:spcAft>
                <a:spcPts val="0"/>
              </a:spcAft>
              <a:buClr>
                <a:schemeClr val="lt2"/>
              </a:buClr>
              <a:buSzPts val="1800"/>
              <a:buChar char="○"/>
              <a:defRPr/>
            </a:lvl8pPr>
            <a:lvl9pPr marL="4114800" lvl="8" indent="-342900" algn="l" rtl="0">
              <a:spcBef>
                <a:spcPts val="900"/>
              </a:spcBef>
              <a:spcAft>
                <a:spcPts val="900"/>
              </a:spcAft>
              <a:buClr>
                <a:schemeClr val="lt2"/>
              </a:buClr>
              <a:buSzPts val="1800"/>
              <a:buChar char="■"/>
              <a:defRPr/>
            </a:lvl9pPr>
          </a:lstStyle>
          <a:p>
            <a:endParaRPr/>
          </a:p>
        </p:txBody>
      </p:sp>
      <p:sp>
        <p:nvSpPr>
          <p:cNvPr id="1100" name="Google Shape;1100;p107"/>
          <p:cNvSpPr txBox="1">
            <a:spLocks noGrp="1"/>
          </p:cNvSpPr>
          <p:nvPr>
            <p:ph type="body" idx="4"/>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368300" algn="l" rtl="0">
              <a:spcBef>
                <a:spcPts val="0"/>
              </a:spcBef>
              <a:spcAft>
                <a:spcPts val="0"/>
              </a:spcAft>
              <a:buSzPts val="2200"/>
              <a:buChar char="●"/>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900"/>
              </a:spcBef>
              <a:spcAft>
                <a:spcPts val="0"/>
              </a:spcAft>
              <a:buClr>
                <a:schemeClr val="lt2"/>
              </a:buClr>
              <a:buSzPts val="1800"/>
              <a:buChar char="●"/>
              <a:defRPr/>
            </a:lvl7pPr>
            <a:lvl8pPr marL="3657600" lvl="7" indent="-342900" algn="l" rtl="0">
              <a:spcBef>
                <a:spcPts val="900"/>
              </a:spcBef>
              <a:spcAft>
                <a:spcPts val="0"/>
              </a:spcAft>
              <a:buClr>
                <a:schemeClr val="lt2"/>
              </a:buClr>
              <a:buSzPts val="1800"/>
              <a:buChar char="○"/>
              <a:defRPr/>
            </a:lvl8pPr>
            <a:lvl9pPr marL="4114800" lvl="8" indent="-342900" algn="l" rtl="0">
              <a:spcBef>
                <a:spcPts val="900"/>
              </a:spcBef>
              <a:spcAft>
                <a:spcPts val="900"/>
              </a:spcAft>
              <a:buClr>
                <a:schemeClr val="lt2"/>
              </a:buClr>
              <a:buSzPts val="1800"/>
              <a:buChar char="■"/>
              <a:defRPr/>
            </a:lvl9pPr>
          </a:lstStyle>
          <a:p>
            <a:endParaRPr/>
          </a:p>
        </p:txBody>
      </p:sp>
      <p:sp>
        <p:nvSpPr>
          <p:cNvPr id="1101" name="Google Shape;1101;p107"/>
          <p:cNvSpPr txBox="1">
            <a:spLocks noGrp="1"/>
          </p:cNvSpPr>
          <p:nvPr>
            <p:ph type="ftr" idx="11"/>
          </p:nvPr>
        </p:nvSpPr>
        <p:spPr>
          <a:xfrm>
            <a:off x="571504"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solidFill>
                  <a:schemeClr val="accent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1102" name="Google Shape;1102;p107"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 - Title &amp; Subtitle Only">
  <p:cSld name="C - Title &amp; Subtitle Only">
    <p:spTree>
      <p:nvGrpSpPr>
        <p:cNvPr id="1" name="Shape 1103"/>
        <p:cNvGrpSpPr/>
        <p:nvPr/>
      </p:nvGrpSpPr>
      <p:grpSpPr>
        <a:xfrm>
          <a:off x="0" y="0"/>
          <a:ext cx="0" cy="0"/>
          <a:chOff x="0" y="0"/>
          <a:chExt cx="0" cy="0"/>
        </a:xfrm>
      </p:grpSpPr>
      <p:sp>
        <p:nvSpPr>
          <p:cNvPr id="1104" name="Google Shape;1104;p108"/>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105" name="Google Shape;1105;p108"/>
          <p:cNvSpPr txBox="1">
            <a:spLocks noGrp="1"/>
          </p:cNvSpPr>
          <p:nvPr>
            <p:ph type="body" idx="1"/>
          </p:nvPr>
        </p:nvSpPr>
        <p:spPr>
          <a:xfrm>
            <a:off x="502714" y="972069"/>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2300"/>
              <a:buFont typeface="Arial"/>
              <a:buNone/>
              <a:defRPr sz="23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1106" name="Google Shape;1106;p108"/>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2"/>
              </a:buClr>
              <a:buSzPts val="15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 - Text - Title Only">
  <p:cSld name="CUSTOM_5_1_1_1_1">
    <p:spTree>
      <p:nvGrpSpPr>
        <p:cNvPr id="1" name="Shape 1107"/>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L1 - Panelist Slide - 3-Up 1">
  <p:cSld name="Basic_4_1_1_1_1_1_1_2_1_1_2_1">
    <p:bg>
      <p:bgPr>
        <a:solidFill>
          <a:schemeClr val="accent3"/>
        </a:solidFill>
        <a:effectLst/>
      </p:bgPr>
    </p:bg>
    <p:spTree>
      <p:nvGrpSpPr>
        <p:cNvPr id="1" name="Shape 1108"/>
        <p:cNvGrpSpPr/>
        <p:nvPr/>
      </p:nvGrpSpPr>
      <p:grpSpPr>
        <a:xfrm>
          <a:off x="0" y="0"/>
          <a:ext cx="0" cy="0"/>
          <a:chOff x="0" y="0"/>
          <a:chExt cx="0" cy="0"/>
        </a:xfrm>
      </p:grpSpPr>
      <p:sp>
        <p:nvSpPr>
          <p:cNvPr id="1109" name="Google Shape;1109;p110"/>
          <p:cNvSpPr txBox="1">
            <a:spLocks noGrp="1"/>
          </p:cNvSpPr>
          <p:nvPr>
            <p:ph type="subTitle" idx="1"/>
          </p:nvPr>
        </p:nvSpPr>
        <p:spPr>
          <a:xfrm>
            <a:off x="576075" y="6446375"/>
            <a:ext cx="72657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100"/>
              <a:buNone/>
              <a:defRPr sz="1100"/>
            </a:lvl1pPr>
            <a:lvl2pPr lvl="1" rtl="0">
              <a:lnSpc>
                <a:spcPct val="90000"/>
              </a:lnSpc>
              <a:spcBef>
                <a:spcPts val="300"/>
              </a:spcBef>
              <a:spcAft>
                <a:spcPts val="0"/>
              </a:spcAft>
              <a:buSzPts val="1100"/>
              <a:buNone/>
              <a:defRPr sz="1100"/>
            </a:lvl2pPr>
            <a:lvl3pPr lvl="2" rtl="0">
              <a:lnSpc>
                <a:spcPct val="90000"/>
              </a:lnSpc>
              <a:spcBef>
                <a:spcPts val="300"/>
              </a:spcBef>
              <a:spcAft>
                <a:spcPts val="0"/>
              </a:spcAft>
              <a:buSzPts val="1100"/>
              <a:buNone/>
              <a:defRPr sz="1100"/>
            </a:lvl3pPr>
            <a:lvl4pPr lvl="3" rtl="0">
              <a:lnSpc>
                <a:spcPct val="90000"/>
              </a:lnSpc>
              <a:spcBef>
                <a:spcPts val="300"/>
              </a:spcBef>
              <a:spcAft>
                <a:spcPts val="0"/>
              </a:spcAft>
              <a:buSzPts val="1100"/>
              <a:buNone/>
              <a:defRPr sz="1100"/>
            </a:lvl4pPr>
            <a:lvl5pPr lvl="4" rtl="0">
              <a:lnSpc>
                <a:spcPct val="90000"/>
              </a:lnSpc>
              <a:spcBef>
                <a:spcPts val="300"/>
              </a:spcBef>
              <a:spcAft>
                <a:spcPts val="0"/>
              </a:spcAft>
              <a:buSzPts val="1100"/>
              <a:buNone/>
              <a:defRPr sz="1100"/>
            </a:lvl5pPr>
            <a:lvl6pPr lvl="5" rtl="0">
              <a:lnSpc>
                <a:spcPct val="90000"/>
              </a:lnSpc>
              <a:spcBef>
                <a:spcPts val="300"/>
              </a:spcBef>
              <a:spcAft>
                <a:spcPts val="0"/>
              </a:spcAft>
              <a:buSzPts val="1100"/>
              <a:buNone/>
              <a:defRPr sz="1100"/>
            </a:lvl6pPr>
            <a:lvl7pPr lvl="6" rtl="0">
              <a:lnSpc>
                <a:spcPct val="90000"/>
              </a:lnSpc>
              <a:spcBef>
                <a:spcPts val="300"/>
              </a:spcBef>
              <a:spcAft>
                <a:spcPts val="0"/>
              </a:spcAft>
              <a:buSzPts val="1100"/>
              <a:buNone/>
              <a:defRPr sz="1100"/>
            </a:lvl7pPr>
            <a:lvl8pPr lvl="7" rtl="0">
              <a:lnSpc>
                <a:spcPct val="90000"/>
              </a:lnSpc>
              <a:spcBef>
                <a:spcPts val="300"/>
              </a:spcBef>
              <a:spcAft>
                <a:spcPts val="0"/>
              </a:spcAft>
              <a:buSzPts val="1100"/>
              <a:buNone/>
              <a:defRPr sz="1100"/>
            </a:lvl8pPr>
            <a:lvl9pPr lvl="8" rtl="0">
              <a:lnSpc>
                <a:spcPct val="90000"/>
              </a:lnSpc>
              <a:spcBef>
                <a:spcPts val="300"/>
              </a:spcBef>
              <a:spcAft>
                <a:spcPts val="300"/>
              </a:spcAft>
              <a:buSzPts val="1100"/>
              <a:buNone/>
              <a:defRPr sz="1100"/>
            </a:lvl9pPr>
          </a:lstStyle>
          <a:p>
            <a:endParaRPr/>
          </a:p>
        </p:txBody>
      </p:sp>
      <p:sp>
        <p:nvSpPr>
          <p:cNvPr id="1110" name="Google Shape;1110;p110"/>
          <p:cNvSpPr txBox="1">
            <a:spLocks noGrp="1"/>
          </p:cNvSpPr>
          <p:nvPr>
            <p:ph type="subTitle" idx="2"/>
          </p:nvPr>
        </p:nvSpPr>
        <p:spPr>
          <a:xfrm>
            <a:off x="576075" y="1115568"/>
            <a:ext cx="103971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rgbClr val="022C5E"/>
              </a:buClr>
              <a:buSzPts val="2300"/>
              <a:buNone/>
              <a:defRPr sz="2300">
                <a:solidFill>
                  <a:srgbClr val="022C5E"/>
                </a:solidFill>
              </a:defRPr>
            </a:lvl1pPr>
            <a:lvl2pPr lvl="1" rtl="0">
              <a:lnSpc>
                <a:spcPct val="95000"/>
              </a:lnSpc>
              <a:spcBef>
                <a:spcPts val="300"/>
              </a:spcBef>
              <a:spcAft>
                <a:spcPts val="0"/>
              </a:spcAft>
              <a:buClr>
                <a:schemeClr val="accent1"/>
              </a:buClr>
              <a:buSzPts val="2300"/>
              <a:buNone/>
              <a:defRPr sz="2300">
                <a:solidFill>
                  <a:schemeClr val="accent1"/>
                </a:solidFill>
              </a:defRPr>
            </a:lvl2pPr>
            <a:lvl3pPr lvl="2" rtl="0">
              <a:lnSpc>
                <a:spcPct val="95000"/>
              </a:lnSpc>
              <a:spcBef>
                <a:spcPts val="300"/>
              </a:spcBef>
              <a:spcAft>
                <a:spcPts val="0"/>
              </a:spcAft>
              <a:buClr>
                <a:schemeClr val="accent1"/>
              </a:buClr>
              <a:buSzPts val="2300"/>
              <a:buNone/>
              <a:defRPr sz="2300">
                <a:solidFill>
                  <a:schemeClr val="accent1"/>
                </a:solidFill>
              </a:defRPr>
            </a:lvl3pPr>
            <a:lvl4pPr lvl="3" rtl="0">
              <a:lnSpc>
                <a:spcPct val="95000"/>
              </a:lnSpc>
              <a:spcBef>
                <a:spcPts val="300"/>
              </a:spcBef>
              <a:spcAft>
                <a:spcPts val="0"/>
              </a:spcAft>
              <a:buClr>
                <a:schemeClr val="accent1"/>
              </a:buClr>
              <a:buSzPts val="2300"/>
              <a:buNone/>
              <a:defRPr sz="2300">
                <a:solidFill>
                  <a:schemeClr val="accent1"/>
                </a:solidFill>
              </a:defRPr>
            </a:lvl4pPr>
            <a:lvl5pPr lvl="4" rtl="0">
              <a:lnSpc>
                <a:spcPct val="95000"/>
              </a:lnSpc>
              <a:spcBef>
                <a:spcPts val="300"/>
              </a:spcBef>
              <a:spcAft>
                <a:spcPts val="0"/>
              </a:spcAft>
              <a:buClr>
                <a:schemeClr val="accent1"/>
              </a:buClr>
              <a:buSzPts val="2300"/>
              <a:buNone/>
              <a:defRPr sz="2300">
                <a:solidFill>
                  <a:schemeClr val="accent1"/>
                </a:solidFill>
              </a:defRPr>
            </a:lvl5pPr>
            <a:lvl6pPr lvl="5" rtl="0">
              <a:lnSpc>
                <a:spcPct val="95000"/>
              </a:lnSpc>
              <a:spcBef>
                <a:spcPts val="300"/>
              </a:spcBef>
              <a:spcAft>
                <a:spcPts val="0"/>
              </a:spcAft>
              <a:buClr>
                <a:schemeClr val="accent1"/>
              </a:buClr>
              <a:buSzPts val="2300"/>
              <a:buNone/>
              <a:defRPr sz="2300">
                <a:solidFill>
                  <a:schemeClr val="accent1"/>
                </a:solidFill>
              </a:defRPr>
            </a:lvl6pPr>
            <a:lvl7pPr lvl="6" rtl="0">
              <a:lnSpc>
                <a:spcPct val="95000"/>
              </a:lnSpc>
              <a:spcBef>
                <a:spcPts val="300"/>
              </a:spcBef>
              <a:spcAft>
                <a:spcPts val="0"/>
              </a:spcAft>
              <a:buClr>
                <a:schemeClr val="accent1"/>
              </a:buClr>
              <a:buSzPts val="2300"/>
              <a:buNone/>
              <a:defRPr sz="2300">
                <a:solidFill>
                  <a:schemeClr val="accent1"/>
                </a:solidFill>
              </a:defRPr>
            </a:lvl7pPr>
            <a:lvl8pPr lvl="7" rtl="0">
              <a:lnSpc>
                <a:spcPct val="95000"/>
              </a:lnSpc>
              <a:spcBef>
                <a:spcPts val="300"/>
              </a:spcBef>
              <a:spcAft>
                <a:spcPts val="0"/>
              </a:spcAft>
              <a:buClr>
                <a:schemeClr val="accent1"/>
              </a:buClr>
              <a:buSzPts val="2300"/>
              <a:buNone/>
              <a:defRPr sz="2300">
                <a:solidFill>
                  <a:schemeClr val="accent1"/>
                </a:solidFill>
              </a:defRPr>
            </a:lvl8pPr>
            <a:lvl9pPr lvl="8" rtl="0">
              <a:lnSpc>
                <a:spcPct val="95000"/>
              </a:lnSpc>
              <a:spcBef>
                <a:spcPts val="300"/>
              </a:spcBef>
              <a:spcAft>
                <a:spcPts val="300"/>
              </a:spcAft>
              <a:buClr>
                <a:schemeClr val="accent1"/>
              </a:buClr>
              <a:buSzPts val="2300"/>
              <a:buNone/>
              <a:defRPr sz="2300">
                <a:solidFill>
                  <a:schemeClr val="accent1"/>
                </a:solidFill>
              </a:defRPr>
            </a:lvl9pPr>
          </a:lstStyle>
          <a:p>
            <a:endParaRPr/>
          </a:p>
        </p:txBody>
      </p:sp>
      <p:sp>
        <p:nvSpPr>
          <p:cNvPr id="1111" name="Google Shape;1111;p110"/>
          <p:cNvSpPr txBox="1">
            <a:spLocks noGrp="1"/>
          </p:cNvSpPr>
          <p:nvPr>
            <p:ph type="title"/>
          </p:nvPr>
        </p:nvSpPr>
        <p:spPr>
          <a:xfrm>
            <a:off x="576072" y="66200"/>
            <a:ext cx="10397400" cy="99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032D60"/>
              </a:buClr>
              <a:buSzPts val="3200"/>
              <a:buFont typeface="Poppins SemiBold"/>
              <a:buNone/>
              <a:defRPr sz="3200">
                <a:solidFill>
                  <a:srgbClr val="032D60"/>
                </a:solidFill>
              </a:defRPr>
            </a:lvl1pPr>
            <a:lvl2pPr lvl="1" algn="l" rtl="0">
              <a:spcBef>
                <a:spcPts val="0"/>
              </a:spcBef>
              <a:spcAft>
                <a:spcPts val="0"/>
              </a:spcAft>
              <a:buClr>
                <a:srgbClr val="032D60"/>
              </a:buClr>
              <a:buSzPts val="3200"/>
              <a:buFont typeface="Poppins"/>
              <a:buNone/>
              <a:defRPr b="1">
                <a:solidFill>
                  <a:srgbClr val="032D60"/>
                </a:solidFill>
                <a:latin typeface="Poppins"/>
                <a:ea typeface="Poppins"/>
                <a:cs typeface="Poppins"/>
                <a:sym typeface="Poppins"/>
              </a:defRPr>
            </a:lvl2pPr>
            <a:lvl3pPr lvl="2" algn="l" rtl="0">
              <a:spcBef>
                <a:spcPts val="0"/>
              </a:spcBef>
              <a:spcAft>
                <a:spcPts val="0"/>
              </a:spcAft>
              <a:buClr>
                <a:srgbClr val="032D60"/>
              </a:buClr>
              <a:buSzPts val="3200"/>
              <a:buFont typeface="Poppins"/>
              <a:buNone/>
              <a:defRPr b="1">
                <a:solidFill>
                  <a:srgbClr val="032D60"/>
                </a:solidFill>
                <a:latin typeface="Poppins"/>
                <a:ea typeface="Poppins"/>
                <a:cs typeface="Poppins"/>
                <a:sym typeface="Poppins"/>
              </a:defRPr>
            </a:lvl3pPr>
            <a:lvl4pPr lvl="3" algn="l" rtl="0">
              <a:spcBef>
                <a:spcPts val="0"/>
              </a:spcBef>
              <a:spcAft>
                <a:spcPts val="0"/>
              </a:spcAft>
              <a:buClr>
                <a:srgbClr val="032D60"/>
              </a:buClr>
              <a:buSzPts val="3200"/>
              <a:buFont typeface="Poppins"/>
              <a:buNone/>
              <a:defRPr b="1">
                <a:solidFill>
                  <a:srgbClr val="032D60"/>
                </a:solidFill>
                <a:latin typeface="Poppins"/>
                <a:ea typeface="Poppins"/>
                <a:cs typeface="Poppins"/>
                <a:sym typeface="Poppins"/>
              </a:defRPr>
            </a:lvl4pPr>
            <a:lvl5pPr lvl="4" algn="l" rtl="0">
              <a:spcBef>
                <a:spcPts val="0"/>
              </a:spcBef>
              <a:spcAft>
                <a:spcPts val="0"/>
              </a:spcAft>
              <a:buClr>
                <a:srgbClr val="032D60"/>
              </a:buClr>
              <a:buSzPts val="3200"/>
              <a:buFont typeface="Poppins"/>
              <a:buNone/>
              <a:defRPr b="1">
                <a:solidFill>
                  <a:srgbClr val="032D60"/>
                </a:solidFill>
                <a:latin typeface="Poppins"/>
                <a:ea typeface="Poppins"/>
                <a:cs typeface="Poppins"/>
                <a:sym typeface="Poppins"/>
              </a:defRPr>
            </a:lvl5pPr>
            <a:lvl6pPr lvl="5" algn="l" rtl="0">
              <a:spcBef>
                <a:spcPts val="0"/>
              </a:spcBef>
              <a:spcAft>
                <a:spcPts val="0"/>
              </a:spcAft>
              <a:buClr>
                <a:srgbClr val="032D60"/>
              </a:buClr>
              <a:buSzPts val="3200"/>
              <a:buFont typeface="Poppins"/>
              <a:buNone/>
              <a:defRPr b="1">
                <a:solidFill>
                  <a:srgbClr val="032D60"/>
                </a:solidFill>
                <a:latin typeface="Poppins"/>
                <a:ea typeface="Poppins"/>
                <a:cs typeface="Poppins"/>
                <a:sym typeface="Poppins"/>
              </a:defRPr>
            </a:lvl6pPr>
            <a:lvl7pPr lvl="6" algn="l" rtl="0">
              <a:spcBef>
                <a:spcPts val="0"/>
              </a:spcBef>
              <a:spcAft>
                <a:spcPts val="0"/>
              </a:spcAft>
              <a:buClr>
                <a:srgbClr val="032D60"/>
              </a:buClr>
              <a:buSzPts val="3200"/>
              <a:buFont typeface="Poppins"/>
              <a:buNone/>
              <a:defRPr b="1">
                <a:solidFill>
                  <a:srgbClr val="032D60"/>
                </a:solidFill>
                <a:latin typeface="Poppins"/>
                <a:ea typeface="Poppins"/>
                <a:cs typeface="Poppins"/>
                <a:sym typeface="Poppins"/>
              </a:defRPr>
            </a:lvl7pPr>
            <a:lvl8pPr lvl="7" algn="l" rtl="0">
              <a:spcBef>
                <a:spcPts val="0"/>
              </a:spcBef>
              <a:spcAft>
                <a:spcPts val="0"/>
              </a:spcAft>
              <a:buClr>
                <a:srgbClr val="032D60"/>
              </a:buClr>
              <a:buSzPts val="3200"/>
              <a:buFont typeface="Poppins"/>
              <a:buNone/>
              <a:defRPr b="1">
                <a:solidFill>
                  <a:srgbClr val="032D60"/>
                </a:solidFill>
                <a:latin typeface="Poppins"/>
                <a:ea typeface="Poppins"/>
                <a:cs typeface="Poppins"/>
                <a:sym typeface="Poppins"/>
              </a:defRPr>
            </a:lvl8pPr>
            <a:lvl9pPr lvl="8" algn="l" rtl="0">
              <a:spcBef>
                <a:spcPts val="0"/>
              </a:spcBef>
              <a:spcAft>
                <a:spcPts val="0"/>
              </a:spcAft>
              <a:buClr>
                <a:srgbClr val="032D60"/>
              </a:buClr>
              <a:buSzPts val="3200"/>
              <a:buFont typeface="Poppins"/>
              <a:buNone/>
              <a:defRPr b="1">
                <a:solidFill>
                  <a:srgbClr val="032D60"/>
                </a:solidFill>
                <a:latin typeface="Poppins"/>
                <a:ea typeface="Poppins"/>
                <a:cs typeface="Poppins"/>
                <a:sym typeface="Poppins"/>
              </a:defRPr>
            </a:lvl9pPr>
          </a:lstStyle>
          <a:p>
            <a:endParaRPr/>
          </a:p>
        </p:txBody>
      </p:sp>
      <p:pic>
        <p:nvPicPr>
          <p:cNvPr id="1112" name="Google Shape;1112;p110"/>
          <p:cNvPicPr preferRelativeResize="0"/>
          <p:nvPr/>
        </p:nvPicPr>
        <p:blipFill rotWithShape="1">
          <a:blip r:embed="rId2">
            <a:alphaModFix/>
          </a:blip>
          <a:srcRect r="43668"/>
          <a:stretch/>
        </p:blipFill>
        <p:spPr>
          <a:xfrm>
            <a:off x="11267949" y="5715000"/>
            <a:ext cx="920873" cy="114299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1 - Title Slide_A ">
  <p:cSld name="Basic_4_1_1_1_1_1_1_1_3_1_1_1_2_2_1_1_2_1">
    <p:bg>
      <p:bgPr>
        <a:solidFill>
          <a:srgbClr val="CFE9FE"/>
        </a:solidFill>
        <a:effectLst/>
      </p:bgPr>
    </p:bg>
    <p:spTree>
      <p:nvGrpSpPr>
        <p:cNvPr id="1" name="Shape 102"/>
        <p:cNvGrpSpPr/>
        <p:nvPr/>
      </p:nvGrpSpPr>
      <p:grpSpPr>
        <a:xfrm>
          <a:off x="0" y="0"/>
          <a:ext cx="0" cy="0"/>
          <a:chOff x="0" y="0"/>
          <a:chExt cx="0" cy="0"/>
        </a:xfrm>
      </p:grpSpPr>
      <p:sp>
        <p:nvSpPr>
          <p:cNvPr id="103" name="Google Shape;103;p12"/>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104" name="Google Shape;104;p12"/>
          <p:cNvPicPr preferRelativeResize="0"/>
          <p:nvPr/>
        </p:nvPicPr>
        <p:blipFill>
          <a:blip r:embed="rId2">
            <a:alphaModFix/>
          </a:blip>
          <a:stretch>
            <a:fillRect/>
          </a:stretch>
        </p:blipFill>
        <p:spPr>
          <a:xfrm>
            <a:off x="6573413" y="386140"/>
            <a:ext cx="5658759" cy="6483029"/>
          </a:xfrm>
          <a:prstGeom prst="rect">
            <a:avLst/>
          </a:prstGeom>
          <a:noFill/>
          <a:ln>
            <a:noFill/>
          </a:ln>
        </p:spPr>
      </p:pic>
      <p:grpSp>
        <p:nvGrpSpPr>
          <p:cNvPr id="105" name="Google Shape;105;p12"/>
          <p:cNvGrpSpPr/>
          <p:nvPr/>
        </p:nvGrpSpPr>
        <p:grpSpPr>
          <a:xfrm>
            <a:off x="0" y="0"/>
            <a:ext cx="7778812" cy="6855929"/>
            <a:chOff x="0" y="-1"/>
            <a:chExt cx="8235905" cy="6855929"/>
          </a:xfrm>
        </p:grpSpPr>
        <p:sp>
          <p:nvSpPr>
            <p:cNvPr id="106" name="Google Shape;106;p12"/>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07" name="Google Shape;107;p12"/>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108" name="Google Shape;108;p12" descr="pasted-image.pdf"/>
          <p:cNvPicPr preferRelativeResize="0"/>
          <p:nvPr/>
        </p:nvPicPr>
        <p:blipFill rotWithShape="1">
          <a:blip r:embed="rId3">
            <a:alphaModFix/>
          </a:blip>
          <a:srcRect/>
          <a:stretch/>
        </p:blipFill>
        <p:spPr>
          <a:xfrm>
            <a:off x="566551" y="489245"/>
            <a:ext cx="947364" cy="663293"/>
          </a:xfrm>
          <a:prstGeom prst="rect">
            <a:avLst/>
          </a:prstGeom>
          <a:noFill/>
          <a:ln>
            <a:noFill/>
          </a:ln>
        </p:spPr>
      </p:pic>
      <p:sp>
        <p:nvSpPr>
          <p:cNvPr id="109" name="Google Shape;109;p12"/>
          <p:cNvSpPr txBox="1">
            <a:spLocks noGrp="1"/>
          </p:cNvSpPr>
          <p:nvPr>
            <p:ph type="title"/>
          </p:nvPr>
        </p:nvSpPr>
        <p:spPr>
          <a:xfrm>
            <a:off x="576075" y="1210300"/>
            <a:ext cx="66201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3200"/>
              <a:buNone/>
              <a:defRPr/>
            </a:lvl2pPr>
            <a:lvl3pPr lvl="2" algn="l" rtl="0">
              <a:spcBef>
                <a:spcPts val="0"/>
              </a:spcBef>
              <a:spcAft>
                <a:spcPts val="0"/>
              </a:spcAft>
              <a:buClr>
                <a:schemeClr val="accent1"/>
              </a:buClr>
              <a:buSzPts val="3200"/>
              <a:buNone/>
              <a:defRPr/>
            </a:lvl3pPr>
            <a:lvl4pPr lvl="3" algn="l" rtl="0">
              <a:spcBef>
                <a:spcPts val="0"/>
              </a:spcBef>
              <a:spcAft>
                <a:spcPts val="0"/>
              </a:spcAft>
              <a:buClr>
                <a:schemeClr val="accent1"/>
              </a:buClr>
              <a:buSzPts val="3200"/>
              <a:buNone/>
              <a:defRPr/>
            </a:lvl4pPr>
            <a:lvl5pPr lvl="4" algn="l" rtl="0">
              <a:spcBef>
                <a:spcPts val="0"/>
              </a:spcBef>
              <a:spcAft>
                <a:spcPts val="0"/>
              </a:spcAft>
              <a:buClr>
                <a:schemeClr val="accent1"/>
              </a:buClr>
              <a:buSzPts val="3200"/>
              <a:buNone/>
              <a:defRPr/>
            </a:lvl5pPr>
            <a:lvl6pPr lvl="5" algn="l" rtl="0">
              <a:spcBef>
                <a:spcPts val="0"/>
              </a:spcBef>
              <a:spcAft>
                <a:spcPts val="0"/>
              </a:spcAft>
              <a:buClr>
                <a:schemeClr val="accent1"/>
              </a:buClr>
              <a:buSzPts val="3200"/>
              <a:buNone/>
              <a:defRPr/>
            </a:lvl6pPr>
            <a:lvl7pPr lvl="6" algn="l" rtl="0">
              <a:spcBef>
                <a:spcPts val="0"/>
              </a:spcBef>
              <a:spcAft>
                <a:spcPts val="0"/>
              </a:spcAft>
              <a:buClr>
                <a:schemeClr val="accent1"/>
              </a:buClr>
              <a:buSzPts val="3200"/>
              <a:buNone/>
              <a:defRPr/>
            </a:lvl7pPr>
            <a:lvl8pPr lvl="7" algn="l" rtl="0">
              <a:spcBef>
                <a:spcPts val="0"/>
              </a:spcBef>
              <a:spcAft>
                <a:spcPts val="0"/>
              </a:spcAft>
              <a:buClr>
                <a:schemeClr val="accent1"/>
              </a:buClr>
              <a:buSzPts val="3200"/>
              <a:buNone/>
              <a:defRPr/>
            </a:lvl8pPr>
            <a:lvl9pPr lvl="8" algn="l" rtl="0">
              <a:spcBef>
                <a:spcPts val="0"/>
              </a:spcBef>
              <a:spcAft>
                <a:spcPts val="0"/>
              </a:spcAft>
              <a:buClr>
                <a:schemeClr val="accent1"/>
              </a:buClr>
              <a:buSzPts val="3200"/>
              <a:buNone/>
              <a:defRPr/>
            </a:lvl9pPr>
          </a:lstStyle>
          <a:p>
            <a:endParaRPr/>
          </a:p>
        </p:txBody>
      </p:sp>
      <p:sp>
        <p:nvSpPr>
          <p:cNvPr id="110" name="Google Shape;110;p12"/>
          <p:cNvSpPr txBox="1">
            <a:spLocks noGrp="1"/>
          </p:cNvSpPr>
          <p:nvPr>
            <p:ph type="subTitle" idx="1"/>
          </p:nvPr>
        </p:nvSpPr>
        <p:spPr>
          <a:xfrm>
            <a:off x="576075" y="3922776"/>
            <a:ext cx="66201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11" name="Google Shape;111;p12" descr="pasted-image.pdf"/>
          <p:cNvPicPr preferRelativeResize="0"/>
          <p:nvPr/>
        </p:nvPicPr>
        <p:blipFill rotWithShape="1">
          <a:blip r:embed="rId3">
            <a:alphaModFix/>
          </a:blip>
          <a:srcRect/>
          <a:stretch/>
        </p:blipFill>
        <p:spPr>
          <a:xfrm>
            <a:off x="566551" y="489245"/>
            <a:ext cx="947364" cy="663293"/>
          </a:xfrm>
          <a:prstGeom prst="rect">
            <a:avLst/>
          </a:prstGeom>
          <a:noFill/>
          <a:ln>
            <a:noFill/>
          </a:ln>
        </p:spPr>
      </p:pic>
      <p:sp>
        <p:nvSpPr>
          <p:cNvPr id="112" name="Google Shape;112;p12"/>
          <p:cNvSpPr txBox="1">
            <a:spLocks noGrp="1"/>
          </p:cNvSpPr>
          <p:nvPr>
            <p:ph type="subTitle" idx="2"/>
          </p:nvPr>
        </p:nvSpPr>
        <p:spPr>
          <a:xfrm>
            <a:off x="576076" y="5550400"/>
            <a:ext cx="6318600" cy="667500"/>
          </a:xfrm>
          <a:prstGeom prst="rect">
            <a:avLst/>
          </a:prstGeom>
        </p:spPr>
        <p:txBody>
          <a:bodyPr spcFirstLastPara="1" wrap="square" lIns="0" tIns="0" rIns="0" bIns="0" anchor="b" anchorCtr="0">
            <a:noAutofit/>
          </a:bodyPr>
          <a:lstStyle>
            <a:lvl1pPr lvl="0" rtl="0">
              <a:lnSpc>
                <a:spcPct val="103000"/>
              </a:lnSpc>
              <a:spcBef>
                <a:spcPts val="550"/>
              </a:spcBef>
              <a:spcAft>
                <a:spcPts val="0"/>
              </a:spcAft>
              <a:buClr>
                <a:schemeClr val="accent1"/>
              </a:buClr>
              <a:buSzPts val="1600"/>
              <a:buNone/>
              <a:defRPr sz="1600">
                <a:solidFill>
                  <a:schemeClr val="accent1"/>
                </a:solidFill>
              </a:defRPr>
            </a:lvl1pPr>
            <a:lvl2pPr lvl="1" rtl="0">
              <a:lnSpc>
                <a:spcPct val="95000"/>
              </a:lnSpc>
              <a:spcBef>
                <a:spcPts val="575"/>
              </a:spcBef>
              <a:spcAft>
                <a:spcPts val="0"/>
              </a:spcAft>
              <a:buClr>
                <a:schemeClr val="lt1"/>
              </a:buClr>
              <a:buSzPts val="1600"/>
              <a:buNone/>
              <a:defRPr sz="1600">
                <a:solidFill>
                  <a:schemeClr val="lt1"/>
                </a:solidFill>
              </a:defRPr>
            </a:lvl2pPr>
            <a:lvl3pPr lvl="2" rtl="0">
              <a:lnSpc>
                <a:spcPct val="95000"/>
              </a:lnSpc>
              <a:spcBef>
                <a:spcPts val="300"/>
              </a:spcBef>
              <a:spcAft>
                <a:spcPts val="0"/>
              </a:spcAft>
              <a:buClr>
                <a:schemeClr val="lt1"/>
              </a:buClr>
              <a:buSzPts val="1600"/>
              <a:buNone/>
              <a:defRPr>
                <a:solidFill>
                  <a:schemeClr val="lt1"/>
                </a:solidFill>
              </a:defRPr>
            </a:lvl3pPr>
            <a:lvl4pPr lvl="3" rtl="0">
              <a:lnSpc>
                <a:spcPct val="95000"/>
              </a:lnSpc>
              <a:spcBef>
                <a:spcPts val="300"/>
              </a:spcBef>
              <a:spcAft>
                <a:spcPts val="0"/>
              </a:spcAft>
              <a:buClr>
                <a:schemeClr val="lt1"/>
              </a:buClr>
              <a:buSzPts val="1600"/>
              <a:buNone/>
              <a:defRPr sz="1600">
                <a:solidFill>
                  <a:schemeClr val="lt1"/>
                </a:solidFill>
              </a:defRPr>
            </a:lvl4pPr>
            <a:lvl5pPr lvl="4" rtl="0">
              <a:lnSpc>
                <a:spcPct val="95000"/>
              </a:lnSpc>
              <a:spcBef>
                <a:spcPts val="300"/>
              </a:spcBef>
              <a:spcAft>
                <a:spcPts val="0"/>
              </a:spcAft>
              <a:buClr>
                <a:schemeClr val="lt1"/>
              </a:buClr>
              <a:buSzPts val="1600"/>
              <a:buNone/>
              <a:defRPr sz="1600">
                <a:solidFill>
                  <a:schemeClr val="lt1"/>
                </a:solidFill>
              </a:defRPr>
            </a:lvl5pPr>
            <a:lvl6pPr lvl="5" rtl="0">
              <a:lnSpc>
                <a:spcPct val="95000"/>
              </a:lnSpc>
              <a:spcBef>
                <a:spcPts val="300"/>
              </a:spcBef>
              <a:spcAft>
                <a:spcPts val="0"/>
              </a:spcAft>
              <a:buClr>
                <a:schemeClr val="lt1"/>
              </a:buClr>
              <a:buSzPts val="1600"/>
              <a:buNone/>
              <a:defRPr sz="1600">
                <a:solidFill>
                  <a:schemeClr val="lt1"/>
                </a:solidFill>
              </a:defRPr>
            </a:lvl6pPr>
            <a:lvl7pPr lvl="6" rtl="0">
              <a:lnSpc>
                <a:spcPct val="95000"/>
              </a:lnSpc>
              <a:spcBef>
                <a:spcPts val="300"/>
              </a:spcBef>
              <a:spcAft>
                <a:spcPts val="0"/>
              </a:spcAft>
              <a:buClr>
                <a:schemeClr val="lt1"/>
              </a:buClr>
              <a:buSzPts val="1600"/>
              <a:buNone/>
              <a:defRPr sz="1600">
                <a:solidFill>
                  <a:schemeClr val="lt1"/>
                </a:solidFill>
              </a:defRPr>
            </a:lvl7pPr>
            <a:lvl8pPr lvl="7" rtl="0">
              <a:lnSpc>
                <a:spcPct val="95000"/>
              </a:lnSpc>
              <a:spcBef>
                <a:spcPts val="300"/>
              </a:spcBef>
              <a:spcAft>
                <a:spcPts val="0"/>
              </a:spcAft>
              <a:buClr>
                <a:schemeClr val="lt1"/>
              </a:buClr>
              <a:buSzPts val="1600"/>
              <a:buNone/>
              <a:defRPr sz="1600">
                <a:solidFill>
                  <a:schemeClr val="lt1"/>
                </a:solidFill>
              </a:defRPr>
            </a:lvl8pPr>
            <a:lvl9pPr lvl="8" rtl="0">
              <a:lnSpc>
                <a:spcPct val="95000"/>
              </a:lnSpc>
              <a:spcBef>
                <a:spcPts val="300"/>
              </a:spcBef>
              <a:spcAft>
                <a:spcPts val="300"/>
              </a:spcAft>
              <a:buClr>
                <a:schemeClr val="lt1"/>
              </a:buClr>
              <a:buSzPts val="1600"/>
              <a:buNone/>
              <a:defRPr sz="1600">
                <a:solidFill>
                  <a:schemeClr val="lt1"/>
                </a:solidFill>
              </a:defRPr>
            </a:lvl9pPr>
          </a:lstStyle>
          <a:p>
            <a:endParaRPr/>
          </a:p>
        </p:txBody>
      </p:sp>
      <p:pic>
        <p:nvPicPr>
          <p:cNvPr id="113" name="Google Shape;113;p12"/>
          <p:cNvPicPr preferRelativeResize="0"/>
          <p:nvPr/>
        </p:nvPicPr>
        <p:blipFill rotWithShape="1">
          <a:blip r:embed="rId4">
            <a:alphaModFix amt="79000"/>
          </a:blip>
          <a:srcRect/>
          <a:stretch/>
        </p:blipFill>
        <p:spPr>
          <a:xfrm>
            <a:off x="7639750" y="6287775"/>
            <a:ext cx="2402550" cy="570475"/>
          </a:xfrm>
          <a:prstGeom prst="rect">
            <a:avLst/>
          </a:prstGeom>
          <a:noFill/>
          <a:ln>
            <a:noFill/>
          </a:ln>
        </p:spPr>
      </p:pic>
      <p:pic>
        <p:nvPicPr>
          <p:cNvPr id="114" name="Google Shape;114;p12"/>
          <p:cNvPicPr preferRelativeResize="0"/>
          <p:nvPr/>
        </p:nvPicPr>
        <p:blipFill rotWithShape="1">
          <a:blip r:embed="rId4">
            <a:alphaModFix amt="79000"/>
          </a:blip>
          <a:srcRect l="6269" r="23525" b="18026"/>
          <a:stretch/>
        </p:blipFill>
        <p:spPr>
          <a:xfrm>
            <a:off x="9862600" y="5859525"/>
            <a:ext cx="2369626" cy="998450"/>
          </a:xfrm>
          <a:prstGeom prst="rect">
            <a:avLst/>
          </a:prstGeom>
          <a:noFill/>
          <a:ln>
            <a:noFill/>
          </a:ln>
        </p:spPr>
      </p:pic>
      <p:pic>
        <p:nvPicPr>
          <p:cNvPr id="115" name="Google Shape;115;p12"/>
          <p:cNvPicPr preferRelativeResize="0"/>
          <p:nvPr/>
        </p:nvPicPr>
        <p:blipFill rotWithShape="1">
          <a:blip r:embed="rId4">
            <a:alphaModFix/>
          </a:blip>
          <a:srcRect/>
          <a:stretch/>
        </p:blipFill>
        <p:spPr>
          <a:xfrm rot="10">
            <a:off x="9117800" y="6048003"/>
            <a:ext cx="2112826" cy="840969"/>
          </a:xfrm>
          <a:prstGeom prst="rect">
            <a:avLst/>
          </a:prstGeom>
          <a:noFill/>
          <a:ln>
            <a:noFill/>
          </a:ln>
        </p:spPr>
      </p:pic>
      <p:pic>
        <p:nvPicPr>
          <p:cNvPr id="116" name="Google Shape;116;p12" descr="ASTRO_Trailblazer_ArmsUpLeft_SFS20_LR.png"/>
          <p:cNvPicPr preferRelativeResize="0"/>
          <p:nvPr/>
        </p:nvPicPr>
        <p:blipFill rotWithShape="1">
          <a:blip r:embed="rId5">
            <a:alphaModFix/>
          </a:blip>
          <a:srcRect l="15613" t="13630" r="15606" b="11597"/>
          <a:stretch/>
        </p:blipFill>
        <p:spPr>
          <a:xfrm rot="149240">
            <a:off x="7574638" y="4285705"/>
            <a:ext cx="2227975" cy="2422143"/>
          </a:xfrm>
          <a:prstGeom prst="rect">
            <a:avLst/>
          </a:prstGeom>
          <a:noFill/>
          <a:ln>
            <a:noFill/>
          </a:ln>
        </p:spPr>
      </p:pic>
      <p:pic>
        <p:nvPicPr>
          <p:cNvPr id="117" name="Google Shape;117;p12"/>
          <p:cNvPicPr preferRelativeResize="0"/>
          <p:nvPr/>
        </p:nvPicPr>
        <p:blipFill>
          <a:blip r:embed="rId6">
            <a:alphaModFix/>
          </a:blip>
          <a:stretch>
            <a:fillRect/>
          </a:stretch>
        </p:blipFill>
        <p:spPr>
          <a:xfrm>
            <a:off x="6188885" y="6142651"/>
            <a:ext cx="2331524" cy="723017"/>
          </a:xfrm>
          <a:prstGeom prst="rect">
            <a:avLst/>
          </a:prstGeom>
          <a:noFill/>
          <a:ln>
            <a:noFill/>
          </a:ln>
        </p:spPr>
      </p:pic>
      <p:pic>
        <p:nvPicPr>
          <p:cNvPr id="118" name="Google Shape;118;p12"/>
          <p:cNvPicPr preferRelativeResize="0"/>
          <p:nvPr/>
        </p:nvPicPr>
        <p:blipFill>
          <a:blip r:embed="rId7">
            <a:alphaModFix/>
          </a:blip>
          <a:stretch>
            <a:fillRect/>
          </a:stretch>
        </p:blipFill>
        <p:spPr>
          <a:xfrm rot="505037" flipH="1">
            <a:off x="8445558" y="1748147"/>
            <a:ext cx="363506" cy="309653"/>
          </a:xfrm>
          <a:prstGeom prst="rect">
            <a:avLst/>
          </a:prstGeom>
          <a:noFill/>
          <a:ln>
            <a:noFill/>
          </a:ln>
        </p:spPr>
      </p:pic>
      <p:pic>
        <p:nvPicPr>
          <p:cNvPr id="119" name="Google Shape;119;p12"/>
          <p:cNvPicPr preferRelativeResize="0"/>
          <p:nvPr/>
        </p:nvPicPr>
        <p:blipFill rotWithShape="1">
          <a:blip r:embed="rId8">
            <a:alphaModFix/>
          </a:blip>
          <a:srcRect l="744" r="-4146"/>
          <a:stretch/>
        </p:blipFill>
        <p:spPr>
          <a:xfrm>
            <a:off x="9343883" y="2055384"/>
            <a:ext cx="2859163" cy="4678477"/>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Purple back - 2">
  <p:cSld name="Basic_4_1_4_1_2">
    <p:bg>
      <p:bgPr>
        <a:solidFill>
          <a:schemeClr val="lt1"/>
        </a:solidFill>
        <a:effectLst/>
      </p:bgPr>
    </p:bg>
    <p:spTree>
      <p:nvGrpSpPr>
        <p:cNvPr id="1" name="Shape 1113"/>
        <p:cNvGrpSpPr/>
        <p:nvPr/>
      </p:nvGrpSpPr>
      <p:grpSpPr>
        <a:xfrm>
          <a:off x="0" y="0"/>
          <a:ext cx="0" cy="0"/>
          <a:chOff x="0" y="0"/>
          <a:chExt cx="0" cy="0"/>
        </a:xfrm>
      </p:grpSpPr>
      <p:sp>
        <p:nvSpPr>
          <p:cNvPr id="1114" name="Google Shape;1114;p111"/>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15" name="Google Shape;1115;p111"/>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116" name="Google Shape;1116;p111"/>
          <p:cNvSpPr/>
          <p:nvPr/>
        </p:nvSpPr>
        <p:spPr>
          <a:xfrm>
            <a:off x="8129800" y="-450"/>
            <a:ext cx="4064848" cy="4090949"/>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A8D0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a:p>
        </p:txBody>
      </p:sp>
      <p:pic>
        <p:nvPicPr>
          <p:cNvPr id="1117" name="Google Shape;1117;p111"/>
          <p:cNvPicPr preferRelativeResize="0"/>
          <p:nvPr/>
        </p:nvPicPr>
        <p:blipFill rotWithShape="1">
          <a:blip r:embed="rId2">
            <a:alphaModFix amt="60000"/>
          </a:blip>
          <a:srcRect l="45355"/>
          <a:stretch/>
        </p:blipFill>
        <p:spPr>
          <a:xfrm flipH="1">
            <a:off x="10252155" y="1031549"/>
            <a:ext cx="1942545" cy="2606349"/>
          </a:xfrm>
          <a:prstGeom prst="rect">
            <a:avLst/>
          </a:prstGeom>
          <a:noFill/>
          <a:ln>
            <a:noFill/>
          </a:ln>
        </p:spPr>
      </p:pic>
      <p:pic>
        <p:nvPicPr>
          <p:cNvPr id="1118" name="Google Shape;1118;p111"/>
          <p:cNvPicPr preferRelativeResize="0"/>
          <p:nvPr/>
        </p:nvPicPr>
        <p:blipFill rotWithShape="1">
          <a:blip r:embed="rId2">
            <a:alphaModFix amt="50000"/>
          </a:blip>
          <a:srcRect/>
          <a:stretch/>
        </p:blipFill>
        <p:spPr>
          <a:xfrm>
            <a:off x="8350992" y="210963"/>
            <a:ext cx="2408441" cy="1765808"/>
          </a:xfrm>
          <a:prstGeom prst="rect">
            <a:avLst/>
          </a:prstGeom>
          <a:noFill/>
          <a:ln>
            <a:noFill/>
          </a:ln>
        </p:spPr>
      </p:pic>
      <p:sp>
        <p:nvSpPr>
          <p:cNvPr id="1119" name="Google Shape;1119;p111"/>
          <p:cNvSpPr/>
          <p:nvPr/>
        </p:nvSpPr>
        <p:spPr>
          <a:xfrm>
            <a:off x="-5725" y="3150743"/>
            <a:ext cx="6898907" cy="3719100"/>
          </a:xfrm>
          <a:custGeom>
            <a:avLst/>
            <a:gdLst/>
            <a:ahLst/>
            <a:cxnLst/>
            <a:rect l="l" t="t" r="r" b="b"/>
            <a:pathLst>
              <a:path w="2477166" h="1335404" extrusionOk="0">
                <a:moveTo>
                  <a:pt x="2477167" y="1335405"/>
                </a:moveTo>
                <a:cubicBezTo>
                  <a:pt x="2184940" y="555308"/>
                  <a:pt x="1432560" y="0"/>
                  <a:pt x="550450" y="0"/>
                </a:cubicBezTo>
                <a:cubicBezTo>
                  <a:pt x="359855" y="0"/>
                  <a:pt x="175165" y="25908"/>
                  <a:pt x="0" y="74486"/>
                </a:cubicBezTo>
                <a:lnTo>
                  <a:pt x="0" y="1335405"/>
                </a:lnTo>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Calibri"/>
              <a:ea typeface="Calibri"/>
              <a:cs typeface="Calibri"/>
              <a:sym typeface="Calibri"/>
            </a:endParaRPr>
          </a:p>
        </p:txBody>
      </p:sp>
      <p:sp>
        <p:nvSpPr>
          <p:cNvPr id="1120" name="Google Shape;1120;p111"/>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121" name="Google Shape;1121;p111"/>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122" name="Google Shape;1122;p111"/>
          <p:cNvSpPr/>
          <p:nvPr/>
        </p:nvSpPr>
        <p:spPr>
          <a:xfrm>
            <a:off x="12085436" y="695928"/>
            <a:ext cx="100240" cy="18043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1"/>
          <p:cNvSpPr/>
          <p:nvPr/>
        </p:nvSpPr>
        <p:spPr>
          <a:xfrm rot="-4298">
            <a:off x="10524149" y="131302"/>
            <a:ext cx="2399402" cy="500100"/>
          </a:xfrm>
          <a:prstGeom prst="roundRect">
            <a:avLst>
              <a:gd name="adj" fmla="val 50000"/>
            </a:avLst>
          </a:prstGeom>
          <a:solidFill>
            <a:srgbClr val="FFFFFF"/>
          </a:solidFill>
          <a:ln>
            <a:noFill/>
          </a:ln>
          <a:effectLst>
            <a:outerShdw blurRad="292100" dist="101600" dir="3660000" rotWithShape="0">
              <a:srgbClr val="000000">
                <a:alpha val="16470"/>
              </a:srgbClr>
            </a:outerShdw>
          </a:effectLst>
        </p:spPr>
        <p:txBody>
          <a:bodyPr spcFirstLastPara="1" wrap="square" lIns="60850" tIns="60850" rIns="60850" bIns="60850" anchor="ctr" anchorCtr="0">
            <a:noAutofit/>
          </a:bodyPr>
          <a:lstStyle/>
          <a:p>
            <a:pPr marL="0" marR="0" lvl="0" indent="0" algn="l" rtl="0">
              <a:spcBef>
                <a:spcPts val="0"/>
              </a:spcBef>
              <a:spcAft>
                <a:spcPts val="0"/>
              </a:spcAft>
              <a:buNone/>
            </a:pPr>
            <a:endParaRPr sz="2100">
              <a:solidFill>
                <a:srgbClr val="032D60"/>
              </a:solidFill>
              <a:latin typeface="Poppins SemiBold"/>
              <a:ea typeface="Poppins SemiBold"/>
              <a:cs typeface="Poppins SemiBold"/>
              <a:sym typeface="Poppins SemiBold"/>
            </a:endParaRPr>
          </a:p>
        </p:txBody>
      </p:sp>
      <p:pic>
        <p:nvPicPr>
          <p:cNvPr id="1124" name="Google Shape;1124;p111"/>
          <p:cNvPicPr preferRelativeResize="0"/>
          <p:nvPr/>
        </p:nvPicPr>
        <p:blipFill rotWithShape="1">
          <a:blip r:embed="rId3">
            <a:alphaModFix/>
          </a:blip>
          <a:srcRect/>
          <a:stretch/>
        </p:blipFill>
        <p:spPr>
          <a:xfrm>
            <a:off x="11612865" y="221327"/>
            <a:ext cx="457200" cy="320040"/>
          </a:xfrm>
          <a:prstGeom prst="rect">
            <a:avLst/>
          </a:prstGeom>
          <a:noFill/>
          <a:ln>
            <a:noFill/>
          </a:ln>
        </p:spPr>
      </p:pic>
      <p:pic>
        <p:nvPicPr>
          <p:cNvPr id="1125" name="Google Shape;1125;p111"/>
          <p:cNvPicPr preferRelativeResize="0"/>
          <p:nvPr/>
        </p:nvPicPr>
        <p:blipFill>
          <a:blip r:embed="rId4">
            <a:alphaModFix/>
          </a:blip>
          <a:stretch>
            <a:fillRect/>
          </a:stretch>
        </p:blipFill>
        <p:spPr>
          <a:xfrm>
            <a:off x="10740950" y="274673"/>
            <a:ext cx="640079" cy="21336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3 - Graphic Footer - C">
  <p:cSld name="Basic_4_1_1_1_1_2">
    <p:spTree>
      <p:nvGrpSpPr>
        <p:cNvPr id="1" name="Shape 1126"/>
        <p:cNvGrpSpPr/>
        <p:nvPr/>
      </p:nvGrpSpPr>
      <p:grpSpPr>
        <a:xfrm>
          <a:off x="0" y="0"/>
          <a:ext cx="0" cy="0"/>
          <a:chOff x="0" y="0"/>
          <a:chExt cx="0" cy="0"/>
        </a:xfrm>
      </p:grpSpPr>
      <p:sp>
        <p:nvSpPr>
          <p:cNvPr id="1127" name="Google Shape;1127;p112"/>
          <p:cNvSpPr txBox="1">
            <a:spLocks noGrp="1"/>
          </p:cNvSpPr>
          <p:nvPr>
            <p:ph type="body" idx="1"/>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128" name="Google Shape;1128;p112"/>
          <p:cNvSpPr txBox="1">
            <a:spLocks noGrp="1"/>
          </p:cNvSpPr>
          <p:nvPr>
            <p:ph type="title"/>
          </p:nvPr>
        </p:nvSpPr>
        <p:spPr>
          <a:xfrm>
            <a:off x="576075" y="-9144"/>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29" name="Google Shape;1129;p112"/>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130" name="Google Shape;1130;p112"/>
          <p:cNvSpPr txBox="1">
            <a:spLocks noGrp="1"/>
          </p:cNvSpPr>
          <p:nvPr>
            <p:ph type="body" idx="3"/>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131" name="Google Shape;1131;p112" title="Salesforce logo"/>
          <p:cNvPicPr preferRelativeResize="0"/>
          <p:nvPr/>
        </p:nvPicPr>
        <p:blipFill rotWithShape="1">
          <a:blip r:embed="rId2">
            <a:alphaModFix/>
          </a:blip>
          <a:srcRect/>
          <a:stretch/>
        </p:blipFill>
        <p:spPr>
          <a:xfrm>
            <a:off x="11030573" y="565460"/>
            <a:ext cx="635734" cy="445095"/>
          </a:xfrm>
          <a:prstGeom prst="rect">
            <a:avLst/>
          </a:prstGeom>
          <a:noFill/>
          <a:ln>
            <a:noFill/>
          </a:ln>
        </p:spPr>
      </p:pic>
      <p:pic>
        <p:nvPicPr>
          <p:cNvPr id="1132" name="Google Shape;1132;p112"/>
          <p:cNvPicPr preferRelativeResize="0"/>
          <p:nvPr/>
        </p:nvPicPr>
        <p:blipFill>
          <a:blip r:embed="rId3">
            <a:alphaModFix/>
          </a:blip>
          <a:stretch>
            <a:fillRect/>
          </a:stretch>
        </p:blipFill>
        <p:spPr>
          <a:xfrm>
            <a:off x="10767228" y="5960318"/>
            <a:ext cx="1445975" cy="9220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Segue_slide_White">
  <p:cSld name="Segue_slide_White">
    <p:bg>
      <p:bgPr>
        <a:solidFill>
          <a:schemeClr val="lt1"/>
        </a:solidFill>
        <a:effectLst/>
      </p:bgPr>
    </p:bg>
    <p:spTree>
      <p:nvGrpSpPr>
        <p:cNvPr id="1" name="Shape 1133"/>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6 - Blank">
  <p:cSld name="Basic_4_1_1_1_1_1_1_1_1_1_1">
    <p:bg>
      <p:bgPr>
        <a:solidFill>
          <a:schemeClr val="lt1"/>
        </a:solidFill>
        <a:effectLst/>
      </p:bgPr>
    </p:bg>
    <p:spTree>
      <p:nvGrpSpPr>
        <p:cNvPr id="1" name="Shape 1137"/>
        <p:cNvGrpSpPr/>
        <p:nvPr/>
      </p:nvGrpSpPr>
      <p:grpSpPr>
        <a:xfrm>
          <a:off x="0" y="0"/>
          <a:ext cx="0" cy="0"/>
          <a:chOff x="0" y="0"/>
          <a:chExt cx="0" cy="0"/>
        </a:xfrm>
      </p:grpSpPr>
      <p:pic>
        <p:nvPicPr>
          <p:cNvPr id="1138" name="Google Shape;1138;p115"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1 - Blank - Basic Content ">
  <p:cSld name="Basic_4_1">
    <p:spTree>
      <p:nvGrpSpPr>
        <p:cNvPr id="1" name="Shape 1139"/>
        <p:cNvGrpSpPr/>
        <p:nvPr/>
      </p:nvGrpSpPr>
      <p:grpSpPr>
        <a:xfrm>
          <a:off x="0" y="0"/>
          <a:ext cx="0" cy="0"/>
          <a:chOff x="0" y="0"/>
          <a:chExt cx="0" cy="0"/>
        </a:xfrm>
      </p:grpSpPr>
      <p:sp>
        <p:nvSpPr>
          <p:cNvPr id="1140" name="Google Shape;1140;p116"/>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41" name="Google Shape;1141;p116"/>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142" name="Google Shape;1142;p116"/>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143" name="Google Shape;1143;p116"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144" name="Google Shape;1144;p116"/>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4 - Blank - Basic Title — Subtitle">
  <p:cSld name="Basic_4_1_3">
    <p:spTree>
      <p:nvGrpSpPr>
        <p:cNvPr id="1" name="Shape 1145"/>
        <p:cNvGrpSpPr/>
        <p:nvPr/>
      </p:nvGrpSpPr>
      <p:grpSpPr>
        <a:xfrm>
          <a:off x="0" y="0"/>
          <a:ext cx="0" cy="0"/>
          <a:chOff x="0" y="0"/>
          <a:chExt cx="0" cy="0"/>
        </a:xfrm>
      </p:grpSpPr>
      <p:sp>
        <p:nvSpPr>
          <p:cNvPr id="1146" name="Google Shape;1146;p117"/>
          <p:cNvSpPr txBox="1">
            <a:spLocks noGrp="1"/>
          </p:cNvSpPr>
          <p:nvPr>
            <p:ph type="title"/>
          </p:nvPr>
        </p:nvSpPr>
        <p:spPr>
          <a:xfrm>
            <a:off x="576075" y="-9144"/>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47" name="Google Shape;1147;p117"/>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148" name="Google Shape;1148;p117"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149" name="Google Shape;1149;p117"/>
          <p:cNvSpPr txBox="1">
            <a:spLocks noGrp="1"/>
          </p:cNvSpPr>
          <p:nvPr>
            <p:ph type="subTitle" idx="2"/>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5 - Blank - Basic Two Line Title — Subtitle">
  <p:cSld name="Basic_4_1_3_1">
    <p:spTree>
      <p:nvGrpSpPr>
        <p:cNvPr id="1" name="Shape 1150"/>
        <p:cNvGrpSpPr/>
        <p:nvPr/>
      </p:nvGrpSpPr>
      <p:grpSpPr>
        <a:xfrm>
          <a:off x="0" y="0"/>
          <a:ext cx="0" cy="0"/>
          <a:chOff x="0" y="0"/>
          <a:chExt cx="0" cy="0"/>
        </a:xfrm>
      </p:grpSpPr>
      <p:sp>
        <p:nvSpPr>
          <p:cNvPr id="1151" name="Google Shape;1151;p118"/>
          <p:cNvSpPr txBox="1">
            <a:spLocks noGrp="1"/>
          </p:cNvSpPr>
          <p:nvPr>
            <p:ph type="title"/>
          </p:nvPr>
        </p:nvSpPr>
        <p:spPr>
          <a:xfrm>
            <a:off x="576075" y="430650"/>
            <a:ext cx="7260300" cy="1051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52" name="Google Shape;1152;p118"/>
          <p:cNvSpPr txBox="1">
            <a:spLocks noGrp="1"/>
          </p:cNvSpPr>
          <p:nvPr>
            <p:ph type="subTitle" idx="1"/>
          </p:nvPr>
        </p:nvSpPr>
        <p:spPr>
          <a:xfrm>
            <a:off x="576075" y="1512690"/>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153" name="Google Shape;1153;p118"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154" name="Google Shape;1154;p118"/>
          <p:cNvSpPr txBox="1">
            <a:spLocks noGrp="1"/>
          </p:cNvSpPr>
          <p:nvPr>
            <p:ph type="subTitle" idx="2"/>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2 - Blank -  2 Column">
  <p:cSld name="Basic_4_1_2">
    <p:spTree>
      <p:nvGrpSpPr>
        <p:cNvPr id="1" name="Shape 1155"/>
        <p:cNvGrpSpPr/>
        <p:nvPr/>
      </p:nvGrpSpPr>
      <p:grpSpPr>
        <a:xfrm>
          <a:off x="0" y="0"/>
          <a:ext cx="0" cy="0"/>
          <a:chOff x="0" y="0"/>
          <a:chExt cx="0" cy="0"/>
        </a:xfrm>
      </p:grpSpPr>
      <p:sp>
        <p:nvSpPr>
          <p:cNvPr id="1156" name="Google Shape;1156;p11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57" name="Google Shape;1157;p119"/>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158" name="Google Shape;1158;p119"/>
          <p:cNvSpPr txBox="1">
            <a:spLocks noGrp="1"/>
          </p:cNvSpPr>
          <p:nvPr>
            <p:ph type="body" idx="2"/>
          </p:nvPr>
        </p:nvSpPr>
        <p:spPr>
          <a:xfrm>
            <a:off x="576073" y="1783075"/>
            <a:ext cx="5367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159" name="Google Shape;1159;p119"/>
          <p:cNvSpPr txBox="1">
            <a:spLocks noGrp="1"/>
          </p:cNvSpPr>
          <p:nvPr>
            <p:ph type="body" idx="3"/>
          </p:nvPr>
        </p:nvSpPr>
        <p:spPr>
          <a:xfrm>
            <a:off x="6245348" y="1783075"/>
            <a:ext cx="5367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160" name="Google Shape;1160;p119"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161" name="Google Shape;1161;p119"/>
          <p:cNvSpPr txBox="1">
            <a:spLocks noGrp="1"/>
          </p:cNvSpPr>
          <p:nvPr>
            <p:ph type="subTitle" idx="4"/>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3 - Blank - 3 Column">
  <p:cSld name="Basic_4_1_2_1">
    <p:spTree>
      <p:nvGrpSpPr>
        <p:cNvPr id="1" name="Shape 1162"/>
        <p:cNvGrpSpPr/>
        <p:nvPr/>
      </p:nvGrpSpPr>
      <p:grpSpPr>
        <a:xfrm>
          <a:off x="0" y="0"/>
          <a:ext cx="0" cy="0"/>
          <a:chOff x="0" y="0"/>
          <a:chExt cx="0" cy="0"/>
        </a:xfrm>
      </p:grpSpPr>
      <p:sp>
        <p:nvSpPr>
          <p:cNvPr id="1163" name="Google Shape;1163;p12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64" name="Google Shape;1164;p120"/>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165" name="Google Shape;1165;p120"/>
          <p:cNvSpPr txBox="1">
            <a:spLocks noGrp="1"/>
          </p:cNvSpPr>
          <p:nvPr>
            <p:ph type="body" idx="2"/>
          </p:nvPr>
        </p:nvSpPr>
        <p:spPr>
          <a:xfrm>
            <a:off x="576075" y="1783075"/>
            <a:ext cx="3474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166" name="Google Shape;1166;p120"/>
          <p:cNvSpPr txBox="1">
            <a:spLocks noGrp="1"/>
          </p:cNvSpPr>
          <p:nvPr>
            <p:ph type="body" idx="3"/>
          </p:nvPr>
        </p:nvSpPr>
        <p:spPr>
          <a:xfrm>
            <a:off x="4357113" y="1783075"/>
            <a:ext cx="3474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167" name="Google Shape;1167;p120"/>
          <p:cNvSpPr txBox="1">
            <a:spLocks noGrp="1"/>
          </p:cNvSpPr>
          <p:nvPr>
            <p:ph type="body" idx="4"/>
          </p:nvPr>
        </p:nvSpPr>
        <p:spPr>
          <a:xfrm>
            <a:off x="8141339" y="1783075"/>
            <a:ext cx="3474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168" name="Google Shape;1168;p120"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169" name="Google Shape;1169;p120"/>
          <p:cNvSpPr txBox="1">
            <a:spLocks noGrp="1"/>
          </p:cNvSpPr>
          <p:nvPr>
            <p:ph type="subTitle" idx="5"/>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1 - Graphic Footer - A">
  <p:cSld name="Basic_4_1_1">
    <p:spTree>
      <p:nvGrpSpPr>
        <p:cNvPr id="1" name="Shape 1170"/>
        <p:cNvGrpSpPr/>
        <p:nvPr/>
      </p:nvGrpSpPr>
      <p:grpSpPr>
        <a:xfrm>
          <a:off x="0" y="0"/>
          <a:ext cx="0" cy="0"/>
          <a:chOff x="0" y="0"/>
          <a:chExt cx="0" cy="0"/>
        </a:xfrm>
      </p:grpSpPr>
      <p:sp>
        <p:nvSpPr>
          <p:cNvPr id="1171" name="Google Shape;1171;p121"/>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72" name="Google Shape;1172;p121"/>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173" name="Google Shape;1173;p121"/>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174" name="Google Shape;1174;p121"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175" name="Google Shape;1175;p121"/>
          <p:cNvPicPr preferRelativeResize="0"/>
          <p:nvPr/>
        </p:nvPicPr>
        <p:blipFill>
          <a:blip r:embed="rId3">
            <a:alphaModFix/>
          </a:blip>
          <a:stretch>
            <a:fillRect/>
          </a:stretch>
        </p:blipFill>
        <p:spPr>
          <a:xfrm>
            <a:off x="10397064" y="5712943"/>
            <a:ext cx="1803028" cy="1168829"/>
          </a:xfrm>
          <a:prstGeom prst="rect">
            <a:avLst/>
          </a:prstGeom>
          <a:noFill/>
          <a:ln>
            <a:noFill/>
          </a:ln>
        </p:spPr>
      </p:pic>
      <p:sp>
        <p:nvSpPr>
          <p:cNvPr id="1176" name="Google Shape;1176;p121"/>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1 - Title Slide_B">
  <p:cSld name="Basic_4_1_1_1_1_1_1_1_3_1_1_1_2_2_1_1_1">
    <p:bg>
      <p:bgPr>
        <a:solidFill>
          <a:srgbClr val="CFE9FE"/>
        </a:solidFill>
        <a:effectLst/>
      </p:bgPr>
    </p:bg>
    <p:spTree>
      <p:nvGrpSpPr>
        <p:cNvPr id="1" name="Shape 120"/>
        <p:cNvGrpSpPr/>
        <p:nvPr/>
      </p:nvGrpSpPr>
      <p:grpSpPr>
        <a:xfrm>
          <a:off x="0" y="0"/>
          <a:ext cx="0" cy="0"/>
          <a:chOff x="0" y="0"/>
          <a:chExt cx="0" cy="0"/>
        </a:xfrm>
      </p:grpSpPr>
      <p:sp>
        <p:nvSpPr>
          <p:cNvPr id="121" name="Google Shape;121;p13"/>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122" name="Google Shape;122;p13"/>
          <p:cNvPicPr preferRelativeResize="0"/>
          <p:nvPr/>
        </p:nvPicPr>
        <p:blipFill>
          <a:blip r:embed="rId2">
            <a:alphaModFix/>
          </a:blip>
          <a:stretch>
            <a:fillRect/>
          </a:stretch>
        </p:blipFill>
        <p:spPr>
          <a:xfrm>
            <a:off x="6573413" y="386140"/>
            <a:ext cx="5658759" cy="6483029"/>
          </a:xfrm>
          <a:prstGeom prst="rect">
            <a:avLst/>
          </a:prstGeom>
          <a:noFill/>
          <a:ln>
            <a:noFill/>
          </a:ln>
        </p:spPr>
      </p:pic>
      <p:grpSp>
        <p:nvGrpSpPr>
          <p:cNvPr id="123" name="Google Shape;123;p13"/>
          <p:cNvGrpSpPr/>
          <p:nvPr/>
        </p:nvGrpSpPr>
        <p:grpSpPr>
          <a:xfrm>
            <a:off x="0" y="0"/>
            <a:ext cx="7778812" cy="6855929"/>
            <a:chOff x="0" y="-1"/>
            <a:chExt cx="8235905" cy="6855929"/>
          </a:xfrm>
        </p:grpSpPr>
        <p:sp>
          <p:nvSpPr>
            <p:cNvPr id="124" name="Google Shape;124;p13"/>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5" name="Google Shape;125;p13"/>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126" name="Google Shape;126;p13" descr="pasted-image.pdf"/>
          <p:cNvPicPr preferRelativeResize="0"/>
          <p:nvPr/>
        </p:nvPicPr>
        <p:blipFill rotWithShape="1">
          <a:blip r:embed="rId3">
            <a:alphaModFix/>
          </a:blip>
          <a:srcRect/>
          <a:stretch/>
        </p:blipFill>
        <p:spPr>
          <a:xfrm>
            <a:off x="566551" y="489245"/>
            <a:ext cx="947364" cy="663293"/>
          </a:xfrm>
          <a:prstGeom prst="rect">
            <a:avLst/>
          </a:prstGeom>
          <a:noFill/>
          <a:ln>
            <a:noFill/>
          </a:ln>
        </p:spPr>
      </p:pic>
      <p:sp>
        <p:nvSpPr>
          <p:cNvPr id="127" name="Google Shape;127;p13"/>
          <p:cNvSpPr txBox="1">
            <a:spLocks noGrp="1"/>
          </p:cNvSpPr>
          <p:nvPr>
            <p:ph type="title"/>
          </p:nvPr>
        </p:nvSpPr>
        <p:spPr>
          <a:xfrm>
            <a:off x="576075" y="1210300"/>
            <a:ext cx="66201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3200"/>
              <a:buNone/>
              <a:defRPr/>
            </a:lvl2pPr>
            <a:lvl3pPr lvl="2" algn="l" rtl="0">
              <a:spcBef>
                <a:spcPts val="0"/>
              </a:spcBef>
              <a:spcAft>
                <a:spcPts val="0"/>
              </a:spcAft>
              <a:buClr>
                <a:schemeClr val="accent1"/>
              </a:buClr>
              <a:buSzPts val="3200"/>
              <a:buNone/>
              <a:defRPr/>
            </a:lvl3pPr>
            <a:lvl4pPr lvl="3" algn="l" rtl="0">
              <a:spcBef>
                <a:spcPts val="0"/>
              </a:spcBef>
              <a:spcAft>
                <a:spcPts val="0"/>
              </a:spcAft>
              <a:buClr>
                <a:schemeClr val="accent1"/>
              </a:buClr>
              <a:buSzPts val="3200"/>
              <a:buNone/>
              <a:defRPr/>
            </a:lvl4pPr>
            <a:lvl5pPr lvl="4" algn="l" rtl="0">
              <a:spcBef>
                <a:spcPts val="0"/>
              </a:spcBef>
              <a:spcAft>
                <a:spcPts val="0"/>
              </a:spcAft>
              <a:buClr>
                <a:schemeClr val="accent1"/>
              </a:buClr>
              <a:buSzPts val="3200"/>
              <a:buNone/>
              <a:defRPr/>
            </a:lvl5pPr>
            <a:lvl6pPr lvl="5" algn="l" rtl="0">
              <a:spcBef>
                <a:spcPts val="0"/>
              </a:spcBef>
              <a:spcAft>
                <a:spcPts val="0"/>
              </a:spcAft>
              <a:buClr>
                <a:schemeClr val="accent1"/>
              </a:buClr>
              <a:buSzPts val="3200"/>
              <a:buNone/>
              <a:defRPr/>
            </a:lvl6pPr>
            <a:lvl7pPr lvl="6" algn="l" rtl="0">
              <a:spcBef>
                <a:spcPts val="0"/>
              </a:spcBef>
              <a:spcAft>
                <a:spcPts val="0"/>
              </a:spcAft>
              <a:buClr>
                <a:schemeClr val="accent1"/>
              </a:buClr>
              <a:buSzPts val="3200"/>
              <a:buNone/>
              <a:defRPr/>
            </a:lvl7pPr>
            <a:lvl8pPr lvl="7" algn="l" rtl="0">
              <a:spcBef>
                <a:spcPts val="0"/>
              </a:spcBef>
              <a:spcAft>
                <a:spcPts val="0"/>
              </a:spcAft>
              <a:buClr>
                <a:schemeClr val="accent1"/>
              </a:buClr>
              <a:buSzPts val="3200"/>
              <a:buNone/>
              <a:defRPr/>
            </a:lvl8pPr>
            <a:lvl9pPr lvl="8" algn="l" rtl="0">
              <a:spcBef>
                <a:spcPts val="0"/>
              </a:spcBef>
              <a:spcAft>
                <a:spcPts val="0"/>
              </a:spcAft>
              <a:buClr>
                <a:schemeClr val="accent1"/>
              </a:buClr>
              <a:buSzPts val="3200"/>
              <a:buNone/>
              <a:defRPr/>
            </a:lvl9pPr>
          </a:lstStyle>
          <a:p>
            <a:endParaRPr/>
          </a:p>
        </p:txBody>
      </p:sp>
      <p:sp>
        <p:nvSpPr>
          <p:cNvPr id="128" name="Google Shape;128;p13"/>
          <p:cNvSpPr txBox="1">
            <a:spLocks noGrp="1"/>
          </p:cNvSpPr>
          <p:nvPr>
            <p:ph type="subTitle" idx="1"/>
          </p:nvPr>
        </p:nvSpPr>
        <p:spPr>
          <a:xfrm>
            <a:off x="576075" y="3922776"/>
            <a:ext cx="66201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29" name="Google Shape;129;p13" descr="pasted-image.pdf"/>
          <p:cNvPicPr preferRelativeResize="0"/>
          <p:nvPr/>
        </p:nvPicPr>
        <p:blipFill rotWithShape="1">
          <a:blip r:embed="rId3">
            <a:alphaModFix/>
          </a:blip>
          <a:srcRect/>
          <a:stretch/>
        </p:blipFill>
        <p:spPr>
          <a:xfrm>
            <a:off x="566551" y="489245"/>
            <a:ext cx="947364" cy="663293"/>
          </a:xfrm>
          <a:prstGeom prst="rect">
            <a:avLst/>
          </a:prstGeom>
          <a:noFill/>
          <a:ln>
            <a:noFill/>
          </a:ln>
        </p:spPr>
      </p:pic>
      <p:sp>
        <p:nvSpPr>
          <p:cNvPr id="130" name="Google Shape;130;p13"/>
          <p:cNvSpPr txBox="1">
            <a:spLocks noGrp="1"/>
          </p:cNvSpPr>
          <p:nvPr>
            <p:ph type="subTitle" idx="2"/>
          </p:nvPr>
        </p:nvSpPr>
        <p:spPr>
          <a:xfrm>
            <a:off x="576076" y="5550400"/>
            <a:ext cx="6318600" cy="667500"/>
          </a:xfrm>
          <a:prstGeom prst="rect">
            <a:avLst/>
          </a:prstGeom>
        </p:spPr>
        <p:txBody>
          <a:bodyPr spcFirstLastPara="1" wrap="square" lIns="0" tIns="0" rIns="0" bIns="0" anchor="b" anchorCtr="0">
            <a:noAutofit/>
          </a:bodyPr>
          <a:lstStyle>
            <a:lvl1pPr lvl="0" rtl="0">
              <a:lnSpc>
                <a:spcPct val="103000"/>
              </a:lnSpc>
              <a:spcBef>
                <a:spcPts val="550"/>
              </a:spcBef>
              <a:spcAft>
                <a:spcPts val="0"/>
              </a:spcAft>
              <a:buClr>
                <a:schemeClr val="accent1"/>
              </a:buClr>
              <a:buSzPts val="1600"/>
              <a:buNone/>
              <a:defRPr sz="1600">
                <a:solidFill>
                  <a:schemeClr val="accent1"/>
                </a:solidFill>
              </a:defRPr>
            </a:lvl1pPr>
            <a:lvl2pPr lvl="1" rtl="0">
              <a:lnSpc>
                <a:spcPct val="95000"/>
              </a:lnSpc>
              <a:spcBef>
                <a:spcPts val="575"/>
              </a:spcBef>
              <a:spcAft>
                <a:spcPts val="0"/>
              </a:spcAft>
              <a:buClr>
                <a:schemeClr val="lt1"/>
              </a:buClr>
              <a:buSzPts val="1600"/>
              <a:buNone/>
              <a:defRPr sz="1600">
                <a:solidFill>
                  <a:schemeClr val="lt1"/>
                </a:solidFill>
              </a:defRPr>
            </a:lvl2pPr>
            <a:lvl3pPr lvl="2" rtl="0">
              <a:lnSpc>
                <a:spcPct val="95000"/>
              </a:lnSpc>
              <a:spcBef>
                <a:spcPts val="300"/>
              </a:spcBef>
              <a:spcAft>
                <a:spcPts val="0"/>
              </a:spcAft>
              <a:buClr>
                <a:schemeClr val="lt1"/>
              </a:buClr>
              <a:buSzPts val="1600"/>
              <a:buNone/>
              <a:defRPr>
                <a:solidFill>
                  <a:schemeClr val="lt1"/>
                </a:solidFill>
              </a:defRPr>
            </a:lvl3pPr>
            <a:lvl4pPr lvl="3" rtl="0">
              <a:lnSpc>
                <a:spcPct val="95000"/>
              </a:lnSpc>
              <a:spcBef>
                <a:spcPts val="300"/>
              </a:spcBef>
              <a:spcAft>
                <a:spcPts val="0"/>
              </a:spcAft>
              <a:buClr>
                <a:schemeClr val="lt1"/>
              </a:buClr>
              <a:buSzPts val="1600"/>
              <a:buNone/>
              <a:defRPr sz="1600">
                <a:solidFill>
                  <a:schemeClr val="lt1"/>
                </a:solidFill>
              </a:defRPr>
            </a:lvl4pPr>
            <a:lvl5pPr lvl="4" rtl="0">
              <a:lnSpc>
                <a:spcPct val="95000"/>
              </a:lnSpc>
              <a:spcBef>
                <a:spcPts val="300"/>
              </a:spcBef>
              <a:spcAft>
                <a:spcPts val="0"/>
              </a:spcAft>
              <a:buClr>
                <a:schemeClr val="lt1"/>
              </a:buClr>
              <a:buSzPts val="1600"/>
              <a:buNone/>
              <a:defRPr sz="1600">
                <a:solidFill>
                  <a:schemeClr val="lt1"/>
                </a:solidFill>
              </a:defRPr>
            </a:lvl5pPr>
            <a:lvl6pPr lvl="5" rtl="0">
              <a:lnSpc>
                <a:spcPct val="95000"/>
              </a:lnSpc>
              <a:spcBef>
                <a:spcPts val="300"/>
              </a:spcBef>
              <a:spcAft>
                <a:spcPts val="0"/>
              </a:spcAft>
              <a:buClr>
                <a:schemeClr val="lt1"/>
              </a:buClr>
              <a:buSzPts val="1600"/>
              <a:buNone/>
              <a:defRPr sz="1600">
                <a:solidFill>
                  <a:schemeClr val="lt1"/>
                </a:solidFill>
              </a:defRPr>
            </a:lvl6pPr>
            <a:lvl7pPr lvl="6" rtl="0">
              <a:lnSpc>
                <a:spcPct val="95000"/>
              </a:lnSpc>
              <a:spcBef>
                <a:spcPts val="300"/>
              </a:spcBef>
              <a:spcAft>
                <a:spcPts val="0"/>
              </a:spcAft>
              <a:buClr>
                <a:schemeClr val="lt1"/>
              </a:buClr>
              <a:buSzPts val="1600"/>
              <a:buNone/>
              <a:defRPr sz="1600">
                <a:solidFill>
                  <a:schemeClr val="lt1"/>
                </a:solidFill>
              </a:defRPr>
            </a:lvl7pPr>
            <a:lvl8pPr lvl="7" rtl="0">
              <a:lnSpc>
                <a:spcPct val="95000"/>
              </a:lnSpc>
              <a:spcBef>
                <a:spcPts val="300"/>
              </a:spcBef>
              <a:spcAft>
                <a:spcPts val="0"/>
              </a:spcAft>
              <a:buClr>
                <a:schemeClr val="lt1"/>
              </a:buClr>
              <a:buSzPts val="1600"/>
              <a:buNone/>
              <a:defRPr sz="1600">
                <a:solidFill>
                  <a:schemeClr val="lt1"/>
                </a:solidFill>
              </a:defRPr>
            </a:lvl8pPr>
            <a:lvl9pPr lvl="8" rtl="0">
              <a:lnSpc>
                <a:spcPct val="95000"/>
              </a:lnSpc>
              <a:spcBef>
                <a:spcPts val="300"/>
              </a:spcBef>
              <a:spcAft>
                <a:spcPts val="300"/>
              </a:spcAft>
              <a:buClr>
                <a:schemeClr val="lt1"/>
              </a:buClr>
              <a:buSzPts val="1600"/>
              <a:buNone/>
              <a:defRPr sz="1600">
                <a:solidFill>
                  <a:schemeClr val="lt1"/>
                </a:solidFill>
              </a:defRPr>
            </a:lvl9pPr>
          </a:lstStyle>
          <a:p>
            <a:endParaRPr/>
          </a:p>
        </p:txBody>
      </p:sp>
      <p:pic>
        <p:nvPicPr>
          <p:cNvPr id="131" name="Google Shape;131;p13"/>
          <p:cNvPicPr preferRelativeResize="0"/>
          <p:nvPr/>
        </p:nvPicPr>
        <p:blipFill>
          <a:blip r:embed="rId4">
            <a:alphaModFix/>
          </a:blip>
          <a:stretch>
            <a:fillRect/>
          </a:stretch>
        </p:blipFill>
        <p:spPr>
          <a:xfrm rot="505037" flipH="1">
            <a:off x="8445558" y="1748147"/>
            <a:ext cx="363506" cy="309653"/>
          </a:xfrm>
          <a:prstGeom prst="rect">
            <a:avLst/>
          </a:prstGeom>
          <a:noFill/>
          <a:ln>
            <a:noFill/>
          </a:ln>
        </p:spPr>
      </p:pic>
      <p:pic>
        <p:nvPicPr>
          <p:cNvPr id="132" name="Google Shape;132;p13"/>
          <p:cNvPicPr preferRelativeResize="0"/>
          <p:nvPr/>
        </p:nvPicPr>
        <p:blipFill>
          <a:blip r:embed="rId5">
            <a:alphaModFix/>
          </a:blip>
          <a:stretch>
            <a:fillRect/>
          </a:stretch>
        </p:blipFill>
        <p:spPr>
          <a:xfrm>
            <a:off x="8798525" y="1698425"/>
            <a:ext cx="3200369" cy="4774252"/>
          </a:xfrm>
          <a:prstGeom prst="rect">
            <a:avLst/>
          </a:prstGeom>
          <a:noFill/>
          <a:ln>
            <a:noFill/>
          </a:ln>
        </p:spPr>
      </p:pic>
      <p:pic>
        <p:nvPicPr>
          <p:cNvPr id="133" name="Google Shape;133;p13"/>
          <p:cNvPicPr preferRelativeResize="0"/>
          <p:nvPr/>
        </p:nvPicPr>
        <p:blipFill>
          <a:blip r:embed="rId6">
            <a:alphaModFix/>
          </a:blip>
          <a:stretch>
            <a:fillRect/>
          </a:stretch>
        </p:blipFill>
        <p:spPr>
          <a:xfrm>
            <a:off x="7455013" y="3795025"/>
            <a:ext cx="2583950" cy="2997270"/>
          </a:xfrm>
          <a:prstGeom prst="rect">
            <a:avLst/>
          </a:prstGeom>
          <a:noFill/>
          <a:ln>
            <a:noFill/>
          </a:ln>
        </p:spPr>
      </p:pic>
      <p:pic>
        <p:nvPicPr>
          <p:cNvPr id="134" name="Google Shape;134;p13"/>
          <p:cNvPicPr preferRelativeResize="0"/>
          <p:nvPr/>
        </p:nvPicPr>
        <p:blipFill>
          <a:blip r:embed="rId7">
            <a:alphaModFix/>
          </a:blip>
          <a:stretch>
            <a:fillRect/>
          </a:stretch>
        </p:blipFill>
        <p:spPr>
          <a:xfrm>
            <a:off x="6188885" y="6142651"/>
            <a:ext cx="2331524" cy="723017"/>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2 - Graphic Footer - B">
  <p:cSld name="Basic_4_1_1_1">
    <p:spTree>
      <p:nvGrpSpPr>
        <p:cNvPr id="1" name="Shape 1177"/>
        <p:cNvGrpSpPr/>
        <p:nvPr/>
      </p:nvGrpSpPr>
      <p:grpSpPr>
        <a:xfrm>
          <a:off x="0" y="0"/>
          <a:ext cx="0" cy="0"/>
          <a:chOff x="0" y="0"/>
          <a:chExt cx="0" cy="0"/>
        </a:xfrm>
      </p:grpSpPr>
      <p:sp>
        <p:nvSpPr>
          <p:cNvPr id="1178" name="Google Shape;1178;p122"/>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79" name="Google Shape;1179;p122"/>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180" name="Google Shape;1180;p122"/>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181" name="Google Shape;1181;p122"/>
          <p:cNvPicPr preferRelativeResize="0"/>
          <p:nvPr/>
        </p:nvPicPr>
        <p:blipFill>
          <a:blip r:embed="rId2">
            <a:alphaModFix/>
          </a:blip>
          <a:stretch>
            <a:fillRect/>
          </a:stretch>
        </p:blipFill>
        <p:spPr>
          <a:xfrm>
            <a:off x="10949267" y="5833891"/>
            <a:ext cx="1263304" cy="1047965"/>
          </a:xfrm>
          <a:prstGeom prst="rect">
            <a:avLst/>
          </a:prstGeom>
          <a:noFill/>
          <a:ln>
            <a:noFill/>
          </a:ln>
        </p:spPr>
      </p:pic>
      <p:pic>
        <p:nvPicPr>
          <p:cNvPr id="1182" name="Google Shape;1182;p122"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183" name="Google Shape;1183;p122"/>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3 - Graphic Footer - C">
  <p:cSld name="Basic_4_1_1_1_1">
    <p:spTree>
      <p:nvGrpSpPr>
        <p:cNvPr id="1" name="Shape 1184"/>
        <p:cNvGrpSpPr/>
        <p:nvPr/>
      </p:nvGrpSpPr>
      <p:grpSpPr>
        <a:xfrm>
          <a:off x="0" y="0"/>
          <a:ext cx="0" cy="0"/>
          <a:chOff x="0" y="0"/>
          <a:chExt cx="0" cy="0"/>
        </a:xfrm>
      </p:grpSpPr>
      <p:sp>
        <p:nvSpPr>
          <p:cNvPr id="1185" name="Google Shape;1185;p123"/>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86" name="Google Shape;1186;p123"/>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187" name="Google Shape;1187;p123"/>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188" name="Google Shape;1188;p123"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189" name="Google Shape;1189;p123"/>
          <p:cNvPicPr preferRelativeResize="0"/>
          <p:nvPr/>
        </p:nvPicPr>
        <p:blipFill>
          <a:blip r:embed="rId3">
            <a:alphaModFix/>
          </a:blip>
          <a:stretch>
            <a:fillRect/>
          </a:stretch>
        </p:blipFill>
        <p:spPr>
          <a:xfrm>
            <a:off x="10767228" y="5960318"/>
            <a:ext cx="1445237" cy="921579"/>
          </a:xfrm>
          <a:prstGeom prst="rect">
            <a:avLst/>
          </a:prstGeom>
          <a:noFill/>
          <a:ln>
            <a:noFill/>
          </a:ln>
        </p:spPr>
      </p:pic>
      <p:sp>
        <p:nvSpPr>
          <p:cNvPr id="1190" name="Google Shape;1190;p123"/>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4 - Graphic Footer - D">
  <p:cSld name="Basic_4_1_1_1_1_1">
    <p:spTree>
      <p:nvGrpSpPr>
        <p:cNvPr id="1" name="Shape 1191"/>
        <p:cNvGrpSpPr/>
        <p:nvPr/>
      </p:nvGrpSpPr>
      <p:grpSpPr>
        <a:xfrm>
          <a:off x="0" y="0"/>
          <a:ext cx="0" cy="0"/>
          <a:chOff x="0" y="0"/>
          <a:chExt cx="0" cy="0"/>
        </a:xfrm>
      </p:grpSpPr>
      <p:sp>
        <p:nvSpPr>
          <p:cNvPr id="1192" name="Google Shape;1192;p124"/>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93" name="Google Shape;1193;p124"/>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194" name="Google Shape;1194;p124"/>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195" name="Google Shape;1195;p124"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196" name="Google Shape;1196;p124"/>
          <p:cNvPicPr preferRelativeResize="0"/>
          <p:nvPr/>
        </p:nvPicPr>
        <p:blipFill>
          <a:blip r:embed="rId3">
            <a:alphaModFix/>
          </a:blip>
          <a:stretch>
            <a:fillRect/>
          </a:stretch>
        </p:blipFill>
        <p:spPr>
          <a:xfrm>
            <a:off x="10695742" y="5833878"/>
            <a:ext cx="1504505" cy="1047965"/>
          </a:xfrm>
          <a:prstGeom prst="rect">
            <a:avLst/>
          </a:prstGeom>
          <a:noFill/>
          <a:ln>
            <a:noFill/>
          </a:ln>
        </p:spPr>
      </p:pic>
      <p:sp>
        <p:nvSpPr>
          <p:cNvPr id="1197" name="Google Shape;1197;p124"/>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1 - Title Slide_D">
  <p:cSld name="Basic_4_1_1_1_1_1_1_1_3_1_1_1_2_2_1_1">
    <p:bg>
      <p:bgPr>
        <a:solidFill>
          <a:srgbClr val="CFE9FE"/>
        </a:solidFill>
        <a:effectLst/>
      </p:bgPr>
    </p:bg>
    <p:spTree>
      <p:nvGrpSpPr>
        <p:cNvPr id="1" name="Shape 1198"/>
        <p:cNvGrpSpPr/>
        <p:nvPr/>
      </p:nvGrpSpPr>
      <p:grpSpPr>
        <a:xfrm>
          <a:off x="0" y="0"/>
          <a:ext cx="0" cy="0"/>
          <a:chOff x="0" y="0"/>
          <a:chExt cx="0" cy="0"/>
        </a:xfrm>
      </p:grpSpPr>
      <p:sp>
        <p:nvSpPr>
          <p:cNvPr id="1199" name="Google Shape;1199;p125" title="alt=&quot;&quot;"/>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pic>
        <p:nvPicPr>
          <p:cNvPr id="1200" name="Google Shape;1200;p125" title="alt=&quot;&quot;"/>
          <p:cNvPicPr preferRelativeResize="0"/>
          <p:nvPr/>
        </p:nvPicPr>
        <p:blipFill>
          <a:blip r:embed="rId2">
            <a:alphaModFix/>
          </a:blip>
          <a:stretch>
            <a:fillRect/>
          </a:stretch>
        </p:blipFill>
        <p:spPr>
          <a:xfrm>
            <a:off x="6573413" y="386140"/>
            <a:ext cx="5655929" cy="6479784"/>
          </a:xfrm>
          <a:prstGeom prst="rect">
            <a:avLst/>
          </a:prstGeom>
          <a:noFill/>
          <a:ln>
            <a:noFill/>
          </a:ln>
        </p:spPr>
      </p:pic>
      <p:pic>
        <p:nvPicPr>
          <p:cNvPr id="1201" name="Google Shape;1201;p125" title="alt=&quot;&quot;"/>
          <p:cNvPicPr preferRelativeResize="0"/>
          <p:nvPr/>
        </p:nvPicPr>
        <p:blipFill rotWithShape="1">
          <a:blip r:embed="rId3">
            <a:alphaModFix amt="79000"/>
          </a:blip>
          <a:srcRect/>
          <a:stretch/>
        </p:blipFill>
        <p:spPr>
          <a:xfrm>
            <a:off x="7639750" y="6287775"/>
            <a:ext cx="2402547" cy="570475"/>
          </a:xfrm>
          <a:prstGeom prst="rect">
            <a:avLst/>
          </a:prstGeom>
          <a:noFill/>
          <a:ln>
            <a:noFill/>
          </a:ln>
        </p:spPr>
      </p:pic>
      <p:pic>
        <p:nvPicPr>
          <p:cNvPr id="1202" name="Google Shape;1202;p125" title="Astro"/>
          <p:cNvPicPr preferRelativeResize="0"/>
          <p:nvPr/>
        </p:nvPicPr>
        <p:blipFill rotWithShape="1">
          <a:blip r:embed="rId4">
            <a:alphaModFix/>
          </a:blip>
          <a:srcRect l="15613" t="13630" r="15606" b="11597"/>
          <a:stretch/>
        </p:blipFill>
        <p:spPr>
          <a:xfrm rot="149240">
            <a:off x="7574638" y="4285705"/>
            <a:ext cx="2227975" cy="2422143"/>
          </a:xfrm>
          <a:prstGeom prst="rect">
            <a:avLst/>
          </a:prstGeom>
          <a:noFill/>
          <a:ln>
            <a:noFill/>
          </a:ln>
        </p:spPr>
      </p:pic>
      <p:pic>
        <p:nvPicPr>
          <p:cNvPr id="1203" name="Google Shape;1203;p125" title="alt=&quot;&quot;"/>
          <p:cNvPicPr preferRelativeResize="0"/>
          <p:nvPr/>
        </p:nvPicPr>
        <p:blipFill rotWithShape="1">
          <a:blip r:embed="rId3">
            <a:alphaModFix amt="79000"/>
          </a:blip>
          <a:srcRect l="6269" r="23525" b="18026"/>
          <a:stretch/>
        </p:blipFill>
        <p:spPr>
          <a:xfrm>
            <a:off x="9862600" y="5859525"/>
            <a:ext cx="2369626" cy="998450"/>
          </a:xfrm>
          <a:prstGeom prst="rect">
            <a:avLst/>
          </a:prstGeom>
          <a:noFill/>
          <a:ln>
            <a:noFill/>
          </a:ln>
        </p:spPr>
      </p:pic>
      <p:pic>
        <p:nvPicPr>
          <p:cNvPr id="1204" name="Google Shape;1204;p125" title="alt=&quot;&quot;"/>
          <p:cNvPicPr preferRelativeResize="0"/>
          <p:nvPr/>
        </p:nvPicPr>
        <p:blipFill>
          <a:blip r:embed="rId5">
            <a:alphaModFix/>
          </a:blip>
          <a:stretch>
            <a:fillRect/>
          </a:stretch>
        </p:blipFill>
        <p:spPr>
          <a:xfrm rot="505035" flipH="1">
            <a:off x="8445750" y="1748161"/>
            <a:ext cx="363324" cy="309498"/>
          </a:xfrm>
          <a:prstGeom prst="rect">
            <a:avLst/>
          </a:prstGeom>
          <a:noFill/>
          <a:ln>
            <a:noFill/>
          </a:ln>
        </p:spPr>
      </p:pic>
      <p:pic>
        <p:nvPicPr>
          <p:cNvPr id="1205" name="Google Shape;1205;p125" title="alt=&quot;&quot;"/>
          <p:cNvPicPr preferRelativeResize="0"/>
          <p:nvPr/>
        </p:nvPicPr>
        <p:blipFill rotWithShape="1">
          <a:blip r:embed="rId3">
            <a:alphaModFix/>
          </a:blip>
          <a:srcRect/>
          <a:stretch/>
        </p:blipFill>
        <p:spPr>
          <a:xfrm rot="10">
            <a:off x="9117800" y="6048003"/>
            <a:ext cx="2112826" cy="840969"/>
          </a:xfrm>
          <a:prstGeom prst="rect">
            <a:avLst/>
          </a:prstGeom>
          <a:noFill/>
          <a:ln>
            <a:noFill/>
          </a:ln>
        </p:spPr>
      </p:pic>
      <p:pic>
        <p:nvPicPr>
          <p:cNvPr id="1206" name="Google Shape;1206;p125" title="Codey"/>
          <p:cNvPicPr preferRelativeResize="0"/>
          <p:nvPr/>
        </p:nvPicPr>
        <p:blipFill rotWithShape="1">
          <a:blip r:embed="rId6">
            <a:alphaModFix/>
          </a:blip>
          <a:srcRect l="744" r="-4146"/>
          <a:stretch/>
        </p:blipFill>
        <p:spPr>
          <a:xfrm>
            <a:off x="9343883" y="2055384"/>
            <a:ext cx="2859163" cy="4678477"/>
          </a:xfrm>
          <a:prstGeom prst="rect">
            <a:avLst/>
          </a:prstGeom>
          <a:noFill/>
          <a:ln>
            <a:noFill/>
          </a:ln>
        </p:spPr>
      </p:pic>
      <p:grpSp>
        <p:nvGrpSpPr>
          <p:cNvPr id="1207" name="Google Shape;1207;p125"/>
          <p:cNvGrpSpPr/>
          <p:nvPr/>
        </p:nvGrpSpPr>
        <p:grpSpPr>
          <a:xfrm>
            <a:off x="0" y="0"/>
            <a:ext cx="7778812" cy="6857986"/>
            <a:chOff x="0" y="-1"/>
            <a:chExt cx="8235905" cy="6855929"/>
          </a:xfrm>
        </p:grpSpPr>
        <p:sp>
          <p:nvSpPr>
            <p:cNvPr id="1208" name="Google Shape;1208;p125" title="alt=&quot;&quot;"/>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209" name="Google Shape;1209;p125" title="alt=&quot;&quot;"/>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grpSp>
      <p:sp>
        <p:nvSpPr>
          <p:cNvPr id="1210" name="Google Shape;1210;p125"/>
          <p:cNvSpPr txBox="1">
            <a:spLocks noGrp="1"/>
          </p:cNvSpPr>
          <p:nvPr>
            <p:ph type="title"/>
          </p:nvPr>
        </p:nvSpPr>
        <p:spPr>
          <a:xfrm>
            <a:off x="576075" y="1210300"/>
            <a:ext cx="66201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4800"/>
              <a:buNone/>
              <a:defRPr sz="4800">
                <a:solidFill>
                  <a:schemeClr val="lt1"/>
                </a:solidFill>
              </a:defRPr>
            </a:lvl1pPr>
            <a:lvl2pPr lvl="1" algn="l" rtl="0">
              <a:lnSpc>
                <a:spcPct val="90000"/>
              </a:lnSpc>
              <a:spcBef>
                <a:spcPts val="0"/>
              </a:spcBef>
              <a:spcAft>
                <a:spcPts val="0"/>
              </a:spcAft>
              <a:buClr>
                <a:schemeClr val="lt1"/>
              </a:buClr>
              <a:buSzPts val="3200"/>
              <a:buNone/>
              <a:defRPr>
                <a:solidFill>
                  <a:schemeClr val="lt1"/>
                </a:solidFill>
              </a:defRPr>
            </a:lvl2pPr>
            <a:lvl3pPr lvl="2" algn="l" rtl="0">
              <a:lnSpc>
                <a:spcPct val="90000"/>
              </a:lnSpc>
              <a:spcBef>
                <a:spcPts val="0"/>
              </a:spcBef>
              <a:spcAft>
                <a:spcPts val="0"/>
              </a:spcAft>
              <a:buClr>
                <a:schemeClr val="lt1"/>
              </a:buClr>
              <a:buSzPts val="3200"/>
              <a:buNone/>
              <a:defRPr>
                <a:solidFill>
                  <a:schemeClr val="lt1"/>
                </a:solidFill>
              </a:defRPr>
            </a:lvl3pPr>
            <a:lvl4pPr lvl="3" algn="l" rtl="0">
              <a:lnSpc>
                <a:spcPct val="90000"/>
              </a:lnSpc>
              <a:spcBef>
                <a:spcPts val="0"/>
              </a:spcBef>
              <a:spcAft>
                <a:spcPts val="0"/>
              </a:spcAft>
              <a:buClr>
                <a:schemeClr val="lt1"/>
              </a:buClr>
              <a:buSzPts val="3200"/>
              <a:buNone/>
              <a:defRPr>
                <a:solidFill>
                  <a:schemeClr val="lt1"/>
                </a:solidFill>
              </a:defRPr>
            </a:lvl4pPr>
            <a:lvl5pPr lvl="4" algn="l" rtl="0">
              <a:lnSpc>
                <a:spcPct val="90000"/>
              </a:lnSpc>
              <a:spcBef>
                <a:spcPts val="0"/>
              </a:spcBef>
              <a:spcAft>
                <a:spcPts val="0"/>
              </a:spcAft>
              <a:buClr>
                <a:schemeClr val="lt1"/>
              </a:buClr>
              <a:buSzPts val="3200"/>
              <a:buNone/>
              <a:defRPr>
                <a:solidFill>
                  <a:schemeClr val="lt1"/>
                </a:solidFill>
              </a:defRPr>
            </a:lvl5pPr>
            <a:lvl6pPr lvl="5" algn="l" rtl="0">
              <a:lnSpc>
                <a:spcPct val="90000"/>
              </a:lnSpc>
              <a:spcBef>
                <a:spcPts val="0"/>
              </a:spcBef>
              <a:spcAft>
                <a:spcPts val="0"/>
              </a:spcAft>
              <a:buClr>
                <a:schemeClr val="lt1"/>
              </a:buClr>
              <a:buSzPts val="3200"/>
              <a:buNone/>
              <a:defRPr>
                <a:solidFill>
                  <a:schemeClr val="lt1"/>
                </a:solidFill>
              </a:defRPr>
            </a:lvl6pPr>
            <a:lvl7pPr lvl="6" algn="l" rtl="0">
              <a:lnSpc>
                <a:spcPct val="90000"/>
              </a:lnSpc>
              <a:spcBef>
                <a:spcPts val="0"/>
              </a:spcBef>
              <a:spcAft>
                <a:spcPts val="0"/>
              </a:spcAft>
              <a:buClr>
                <a:schemeClr val="lt1"/>
              </a:buClr>
              <a:buSzPts val="3200"/>
              <a:buNone/>
              <a:defRPr>
                <a:solidFill>
                  <a:schemeClr val="lt1"/>
                </a:solidFill>
              </a:defRPr>
            </a:lvl7pPr>
            <a:lvl8pPr lvl="7" algn="l" rtl="0">
              <a:lnSpc>
                <a:spcPct val="90000"/>
              </a:lnSpc>
              <a:spcBef>
                <a:spcPts val="0"/>
              </a:spcBef>
              <a:spcAft>
                <a:spcPts val="0"/>
              </a:spcAft>
              <a:buClr>
                <a:schemeClr val="lt1"/>
              </a:buClr>
              <a:buSzPts val="3200"/>
              <a:buNone/>
              <a:defRPr>
                <a:solidFill>
                  <a:schemeClr val="lt1"/>
                </a:solidFill>
              </a:defRPr>
            </a:lvl8pPr>
            <a:lvl9pPr lvl="8" algn="l" rtl="0">
              <a:lnSpc>
                <a:spcPct val="90000"/>
              </a:lnSpc>
              <a:spcBef>
                <a:spcPts val="0"/>
              </a:spcBef>
              <a:spcAft>
                <a:spcPts val="0"/>
              </a:spcAft>
              <a:buClr>
                <a:schemeClr val="lt1"/>
              </a:buClr>
              <a:buSzPts val="3200"/>
              <a:buNone/>
              <a:defRPr>
                <a:solidFill>
                  <a:schemeClr val="lt1"/>
                </a:solidFill>
              </a:defRPr>
            </a:lvl9pPr>
          </a:lstStyle>
          <a:p>
            <a:endParaRPr/>
          </a:p>
        </p:txBody>
      </p:sp>
      <p:pic>
        <p:nvPicPr>
          <p:cNvPr id="1211" name="Google Shape;1211;p125" descr="pasted-image.pdf"/>
          <p:cNvPicPr preferRelativeResize="0"/>
          <p:nvPr/>
        </p:nvPicPr>
        <p:blipFill rotWithShape="1">
          <a:blip r:embed="rId7">
            <a:alphaModFix/>
          </a:blip>
          <a:srcRect/>
          <a:stretch/>
        </p:blipFill>
        <p:spPr>
          <a:xfrm>
            <a:off x="566551" y="489245"/>
            <a:ext cx="946891" cy="662962"/>
          </a:xfrm>
          <a:prstGeom prst="rect">
            <a:avLst/>
          </a:prstGeom>
          <a:noFill/>
          <a:ln>
            <a:noFill/>
          </a:ln>
        </p:spPr>
      </p:pic>
      <p:sp>
        <p:nvSpPr>
          <p:cNvPr id="1212" name="Google Shape;1212;p125"/>
          <p:cNvSpPr txBox="1">
            <a:spLocks noGrp="1"/>
          </p:cNvSpPr>
          <p:nvPr>
            <p:ph type="subTitle" idx="1"/>
          </p:nvPr>
        </p:nvSpPr>
        <p:spPr>
          <a:xfrm>
            <a:off x="576075" y="3922776"/>
            <a:ext cx="6620100" cy="14721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lt1"/>
              </a:buClr>
              <a:buSzPts val="2200"/>
              <a:buNone/>
              <a:defRPr sz="2200">
                <a:solidFill>
                  <a:schemeClr val="lt1"/>
                </a:solidFill>
              </a:defRPr>
            </a:lvl1pPr>
            <a:lvl2pPr lvl="1" rtl="0">
              <a:lnSpc>
                <a:spcPct val="95000"/>
              </a:lnSpc>
              <a:spcBef>
                <a:spcPts val="6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1213" name="Google Shape;1213;p125" title="Salesforce logo"/>
          <p:cNvPicPr preferRelativeResize="0"/>
          <p:nvPr/>
        </p:nvPicPr>
        <p:blipFill rotWithShape="1">
          <a:blip r:embed="rId7">
            <a:alphaModFix/>
          </a:blip>
          <a:srcRect/>
          <a:stretch/>
        </p:blipFill>
        <p:spPr>
          <a:xfrm>
            <a:off x="566551" y="489245"/>
            <a:ext cx="946891" cy="662962"/>
          </a:xfrm>
          <a:prstGeom prst="rect">
            <a:avLst/>
          </a:prstGeom>
          <a:noFill/>
          <a:ln>
            <a:noFill/>
          </a:ln>
        </p:spPr>
      </p:pic>
      <p:sp>
        <p:nvSpPr>
          <p:cNvPr id="1214" name="Google Shape;1214;p125"/>
          <p:cNvSpPr txBox="1">
            <a:spLocks noGrp="1"/>
          </p:cNvSpPr>
          <p:nvPr>
            <p:ph type="subTitle" idx="2"/>
          </p:nvPr>
        </p:nvSpPr>
        <p:spPr>
          <a:xfrm>
            <a:off x="576076" y="5550400"/>
            <a:ext cx="6318600" cy="667500"/>
          </a:xfrm>
          <a:prstGeom prst="rect">
            <a:avLst/>
          </a:prstGeom>
        </p:spPr>
        <p:txBody>
          <a:bodyPr spcFirstLastPara="1" wrap="square" lIns="0" tIns="0" rIns="0" bIns="0" anchor="b" anchorCtr="0">
            <a:noAutofit/>
          </a:bodyPr>
          <a:lstStyle>
            <a:lvl1pPr lvl="0" rtl="0">
              <a:lnSpc>
                <a:spcPct val="100000"/>
              </a:lnSpc>
              <a:spcBef>
                <a:spcPts val="500"/>
              </a:spcBef>
              <a:spcAft>
                <a:spcPts val="0"/>
              </a:spcAft>
              <a:buClr>
                <a:schemeClr val="lt1"/>
              </a:buClr>
              <a:buSzPts val="1600"/>
              <a:buNone/>
              <a:defRPr sz="1600">
                <a:solidFill>
                  <a:schemeClr val="lt1"/>
                </a:solidFill>
              </a:defRPr>
            </a:lvl1pPr>
            <a:lvl2pPr lvl="1" rtl="0">
              <a:lnSpc>
                <a:spcPct val="100000"/>
              </a:lnSpc>
              <a:spcBef>
                <a:spcPts val="600"/>
              </a:spcBef>
              <a:spcAft>
                <a:spcPts val="0"/>
              </a:spcAft>
              <a:buClr>
                <a:schemeClr val="lt1"/>
              </a:buClr>
              <a:buSzPts val="1600"/>
              <a:buNone/>
              <a:defRPr sz="1600">
                <a:solidFill>
                  <a:schemeClr val="lt1"/>
                </a:solidFill>
              </a:defRPr>
            </a:lvl2pPr>
            <a:lvl3pPr lvl="2" rtl="0">
              <a:lnSpc>
                <a:spcPct val="100000"/>
              </a:lnSpc>
              <a:spcBef>
                <a:spcPts val="600"/>
              </a:spcBef>
              <a:spcAft>
                <a:spcPts val="0"/>
              </a:spcAft>
              <a:buClr>
                <a:schemeClr val="lt1"/>
              </a:buClr>
              <a:buSzPts val="1600"/>
              <a:buNone/>
              <a:defRPr>
                <a:solidFill>
                  <a:schemeClr val="lt1"/>
                </a:solidFill>
              </a:defRPr>
            </a:lvl3pPr>
            <a:lvl4pPr lvl="3" rtl="0">
              <a:lnSpc>
                <a:spcPct val="100000"/>
              </a:lnSpc>
              <a:spcBef>
                <a:spcPts val="600"/>
              </a:spcBef>
              <a:spcAft>
                <a:spcPts val="0"/>
              </a:spcAft>
              <a:buClr>
                <a:schemeClr val="lt1"/>
              </a:buClr>
              <a:buSzPts val="1600"/>
              <a:buNone/>
              <a:defRPr sz="1600">
                <a:solidFill>
                  <a:schemeClr val="lt1"/>
                </a:solidFill>
              </a:defRPr>
            </a:lvl4pPr>
            <a:lvl5pPr lvl="4" rtl="0">
              <a:lnSpc>
                <a:spcPct val="100000"/>
              </a:lnSpc>
              <a:spcBef>
                <a:spcPts val="600"/>
              </a:spcBef>
              <a:spcAft>
                <a:spcPts val="0"/>
              </a:spcAft>
              <a:buClr>
                <a:schemeClr val="lt1"/>
              </a:buClr>
              <a:buSzPts val="1600"/>
              <a:buNone/>
              <a:defRPr sz="1600">
                <a:solidFill>
                  <a:schemeClr val="lt1"/>
                </a:solidFill>
              </a:defRPr>
            </a:lvl5pPr>
            <a:lvl6pPr lvl="5" rtl="0">
              <a:lnSpc>
                <a:spcPct val="100000"/>
              </a:lnSpc>
              <a:spcBef>
                <a:spcPts val="600"/>
              </a:spcBef>
              <a:spcAft>
                <a:spcPts val="0"/>
              </a:spcAft>
              <a:buClr>
                <a:schemeClr val="lt1"/>
              </a:buClr>
              <a:buSzPts val="1600"/>
              <a:buNone/>
              <a:defRPr sz="1600">
                <a:solidFill>
                  <a:schemeClr val="lt1"/>
                </a:solidFill>
              </a:defRPr>
            </a:lvl6pPr>
            <a:lvl7pPr lvl="6" rtl="0">
              <a:lnSpc>
                <a:spcPct val="100000"/>
              </a:lnSpc>
              <a:spcBef>
                <a:spcPts val="600"/>
              </a:spcBef>
              <a:spcAft>
                <a:spcPts val="0"/>
              </a:spcAft>
              <a:buClr>
                <a:schemeClr val="lt1"/>
              </a:buClr>
              <a:buSzPts val="1600"/>
              <a:buNone/>
              <a:defRPr sz="1600">
                <a:solidFill>
                  <a:schemeClr val="lt1"/>
                </a:solidFill>
              </a:defRPr>
            </a:lvl7pPr>
            <a:lvl8pPr lvl="7" rtl="0">
              <a:lnSpc>
                <a:spcPct val="100000"/>
              </a:lnSpc>
              <a:spcBef>
                <a:spcPts val="600"/>
              </a:spcBef>
              <a:spcAft>
                <a:spcPts val="0"/>
              </a:spcAft>
              <a:buClr>
                <a:schemeClr val="lt1"/>
              </a:buClr>
              <a:buSzPts val="1600"/>
              <a:buNone/>
              <a:defRPr sz="1600">
                <a:solidFill>
                  <a:schemeClr val="lt1"/>
                </a:solidFill>
              </a:defRPr>
            </a:lvl8pPr>
            <a:lvl9pPr lvl="8" rtl="0">
              <a:lnSpc>
                <a:spcPct val="100000"/>
              </a:lnSpc>
              <a:spcBef>
                <a:spcPts val="600"/>
              </a:spcBef>
              <a:spcAft>
                <a:spcPts val="600"/>
              </a:spcAft>
              <a:buClr>
                <a:schemeClr val="lt1"/>
              </a:buClr>
              <a:buSzPts val="1600"/>
              <a:buNone/>
              <a:defRPr sz="1600">
                <a:solidFill>
                  <a:schemeClr val="lt1"/>
                </a:solidFill>
              </a:defRPr>
            </a:lvl9pPr>
          </a:lstStyle>
          <a:p>
            <a:endParaRPr/>
          </a:p>
        </p:txBody>
      </p:sp>
      <p:pic>
        <p:nvPicPr>
          <p:cNvPr id="1215" name="Google Shape;1215;p125"/>
          <p:cNvPicPr preferRelativeResize="0"/>
          <p:nvPr/>
        </p:nvPicPr>
        <p:blipFill>
          <a:blip r:embed="rId8">
            <a:alphaModFix/>
          </a:blip>
          <a:stretch>
            <a:fillRect/>
          </a:stretch>
        </p:blipFill>
        <p:spPr>
          <a:xfrm>
            <a:off x="6188885" y="6142651"/>
            <a:ext cx="2330356" cy="72265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A1 - Title Slide_A ">
  <p:cSld name="Basic_4_1_1_1_1_1_1_1_3_1_1_1_2_2_1_1_2_1">
    <p:bg>
      <p:bgPr>
        <a:solidFill>
          <a:srgbClr val="CFE9FE"/>
        </a:solidFill>
        <a:effectLst/>
      </p:bgPr>
    </p:bg>
    <p:spTree>
      <p:nvGrpSpPr>
        <p:cNvPr id="1" name="Shape 1216"/>
        <p:cNvGrpSpPr/>
        <p:nvPr/>
      </p:nvGrpSpPr>
      <p:grpSpPr>
        <a:xfrm>
          <a:off x="0" y="0"/>
          <a:ext cx="0" cy="0"/>
          <a:chOff x="0" y="0"/>
          <a:chExt cx="0" cy="0"/>
        </a:xfrm>
      </p:grpSpPr>
      <p:sp>
        <p:nvSpPr>
          <p:cNvPr id="1217" name="Google Shape;1217;p126"/>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pic>
        <p:nvPicPr>
          <p:cNvPr id="1218" name="Google Shape;1218;p126"/>
          <p:cNvPicPr preferRelativeResize="0"/>
          <p:nvPr/>
        </p:nvPicPr>
        <p:blipFill>
          <a:blip r:embed="rId2">
            <a:alphaModFix/>
          </a:blip>
          <a:stretch>
            <a:fillRect/>
          </a:stretch>
        </p:blipFill>
        <p:spPr>
          <a:xfrm>
            <a:off x="6573413" y="386140"/>
            <a:ext cx="5655929" cy="6479784"/>
          </a:xfrm>
          <a:prstGeom prst="rect">
            <a:avLst/>
          </a:prstGeom>
          <a:noFill/>
          <a:ln>
            <a:noFill/>
          </a:ln>
        </p:spPr>
      </p:pic>
      <p:grpSp>
        <p:nvGrpSpPr>
          <p:cNvPr id="1219" name="Google Shape;1219;p126"/>
          <p:cNvGrpSpPr/>
          <p:nvPr/>
        </p:nvGrpSpPr>
        <p:grpSpPr>
          <a:xfrm>
            <a:off x="0" y="0"/>
            <a:ext cx="7778812" cy="6855929"/>
            <a:chOff x="0" y="-1"/>
            <a:chExt cx="8235905" cy="6855929"/>
          </a:xfrm>
        </p:grpSpPr>
        <p:sp>
          <p:nvSpPr>
            <p:cNvPr id="1220" name="Google Shape;1220;p126"/>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221" name="Google Shape;1221;p126"/>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grpSp>
      <p:sp>
        <p:nvSpPr>
          <p:cNvPr id="1222" name="Google Shape;1222;p126"/>
          <p:cNvSpPr txBox="1">
            <a:spLocks noGrp="1"/>
          </p:cNvSpPr>
          <p:nvPr>
            <p:ph type="title"/>
          </p:nvPr>
        </p:nvSpPr>
        <p:spPr>
          <a:xfrm>
            <a:off x="576075" y="1210300"/>
            <a:ext cx="66201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3200"/>
              <a:buNone/>
              <a:defRPr/>
            </a:lvl2pPr>
            <a:lvl3pPr lvl="2" algn="l" rtl="0">
              <a:spcBef>
                <a:spcPts val="0"/>
              </a:spcBef>
              <a:spcAft>
                <a:spcPts val="0"/>
              </a:spcAft>
              <a:buClr>
                <a:schemeClr val="accent1"/>
              </a:buClr>
              <a:buSzPts val="3200"/>
              <a:buNone/>
              <a:defRPr/>
            </a:lvl3pPr>
            <a:lvl4pPr lvl="3" algn="l" rtl="0">
              <a:spcBef>
                <a:spcPts val="0"/>
              </a:spcBef>
              <a:spcAft>
                <a:spcPts val="0"/>
              </a:spcAft>
              <a:buClr>
                <a:schemeClr val="accent1"/>
              </a:buClr>
              <a:buSzPts val="3200"/>
              <a:buNone/>
              <a:defRPr/>
            </a:lvl4pPr>
            <a:lvl5pPr lvl="4" algn="l" rtl="0">
              <a:spcBef>
                <a:spcPts val="0"/>
              </a:spcBef>
              <a:spcAft>
                <a:spcPts val="0"/>
              </a:spcAft>
              <a:buClr>
                <a:schemeClr val="accent1"/>
              </a:buClr>
              <a:buSzPts val="3200"/>
              <a:buNone/>
              <a:defRPr/>
            </a:lvl5pPr>
            <a:lvl6pPr lvl="5" algn="l" rtl="0">
              <a:spcBef>
                <a:spcPts val="0"/>
              </a:spcBef>
              <a:spcAft>
                <a:spcPts val="0"/>
              </a:spcAft>
              <a:buClr>
                <a:schemeClr val="accent1"/>
              </a:buClr>
              <a:buSzPts val="3200"/>
              <a:buNone/>
              <a:defRPr/>
            </a:lvl6pPr>
            <a:lvl7pPr lvl="6" algn="l" rtl="0">
              <a:spcBef>
                <a:spcPts val="0"/>
              </a:spcBef>
              <a:spcAft>
                <a:spcPts val="0"/>
              </a:spcAft>
              <a:buClr>
                <a:schemeClr val="accent1"/>
              </a:buClr>
              <a:buSzPts val="3200"/>
              <a:buNone/>
              <a:defRPr/>
            </a:lvl7pPr>
            <a:lvl8pPr lvl="7" algn="l" rtl="0">
              <a:spcBef>
                <a:spcPts val="0"/>
              </a:spcBef>
              <a:spcAft>
                <a:spcPts val="0"/>
              </a:spcAft>
              <a:buClr>
                <a:schemeClr val="accent1"/>
              </a:buClr>
              <a:buSzPts val="3200"/>
              <a:buNone/>
              <a:defRPr/>
            </a:lvl8pPr>
            <a:lvl9pPr lvl="8" algn="l" rtl="0">
              <a:spcBef>
                <a:spcPts val="0"/>
              </a:spcBef>
              <a:spcAft>
                <a:spcPts val="0"/>
              </a:spcAft>
              <a:buClr>
                <a:schemeClr val="accent1"/>
              </a:buClr>
              <a:buSzPts val="3200"/>
              <a:buNone/>
              <a:defRPr/>
            </a:lvl9pPr>
          </a:lstStyle>
          <a:p>
            <a:endParaRPr/>
          </a:p>
        </p:txBody>
      </p:sp>
      <p:pic>
        <p:nvPicPr>
          <p:cNvPr id="1223" name="Google Shape;1223;p126" descr="pasted-image.pdf"/>
          <p:cNvPicPr preferRelativeResize="0"/>
          <p:nvPr/>
        </p:nvPicPr>
        <p:blipFill rotWithShape="1">
          <a:blip r:embed="rId3">
            <a:alphaModFix/>
          </a:blip>
          <a:srcRect/>
          <a:stretch/>
        </p:blipFill>
        <p:spPr>
          <a:xfrm>
            <a:off x="566551" y="489245"/>
            <a:ext cx="946891" cy="662962"/>
          </a:xfrm>
          <a:prstGeom prst="rect">
            <a:avLst/>
          </a:prstGeom>
          <a:noFill/>
          <a:ln>
            <a:noFill/>
          </a:ln>
        </p:spPr>
      </p:pic>
      <p:sp>
        <p:nvSpPr>
          <p:cNvPr id="1224" name="Google Shape;1224;p126"/>
          <p:cNvSpPr txBox="1">
            <a:spLocks noGrp="1"/>
          </p:cNvSpPr>
          <p:nvPr>
            <p:ph type="subTitle" idx="1"/>
          </p:nvPr>
        </p:nvSpPr>
        <p:spPr>
          <a:xfrm>
            <a:off x="576075" y="3922776"/>
            <a:ext cx="6620100" cy="14721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95000"/>
              </a:lnSpc>
              <a:spcBef>
                <a:spcPts val="6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225" name="Google Shape;1225;p126" title="Salesforce logo"/>
          <p:cNvPicPr preferRelativeResize="0"/>
          <p:nvPr/>
        </p:nvPicPr>
        <p:blipFill rotWithShape="1">
          <a:blip r:embed="rId3">
            <a:alphaModFix/>
          </a:blip>
          <a:srcRect/>
          <a:stretch/>
        </p:blipFill>
        <p:spPr>
          <a:xfrm>
            <a:off x="566551" y="489245"/>
            <a:ext cx="946891" cy="662962"/>
          </a:xfrm>
          <a:prstGeom prst="rect">
            <a:avLst/>
          </a:prstGeom>
          <a:noFill/>
          <a:ln>
            <a:noFill/>
          </a:ln>
        </p:spPr>
      </p:pic>
      <p:sp>
        <p:nvSpPr>
          <p:cNvPr id="1226" name="Google Shape;1226;p126"/>
          <p:cNvSpPr txBox="1">
            <a:spLocks noGrp="1"/>
          </p:cNvSpPr>
          <p:nvPr>
            <p:ph type="subTitle" idx="2"/>
          </p:nvPr>
        </p:nvSpPr>
        <p:spPr>
          <a:xfrm>
            <a:off x="576076" y="5550400"/>
            <a:ext cx="6318600" cy="667500"/>
          </a:xfrm>
          <a:prstGeom prst="rect">
            <a:avLst/>
          </a:prstGeom>
        </p:spPr>
        <p:txBody>
          <a:bodyPr spcFirstLastPara="1" wrap="square" lIns="0" tIns="0" rIns="0" bIns="0" anchor="b" anchorCtr="0">
            <a:noAutofit/>
          </a:bodyPr>
          <a:lstStyle>
            <a:lvl1pPr lvl="0" rtl="0">
              <a:lnSpc>
                <a:spcPct val="103000"/>
              </a:lnSpc>
              <a:spcBef>
                <a:spcPts val="500"/>
              </a:spcBef>
              <a:spcAft>
                <a:spcPts val="0"/>
              </a:spcAft>
              <a:buClr>
                <a:schemeClr val="accent1"/>
              </a:buClr>
              <a:buSzPts val="1600"/>
              <a:buNone/>
              <a:defRPr sz="1600">
                <a:solidFill>
                  <a:schemeClr val="accent1"/>
                </a:solidFill>
              </a:defRPr>
            </a:lvl1pPr>
            <a:lvl2pPr lvl="1" rtl="0">
              <a:lnSpc>
                <a:spcPct val="95000"/>
              </a:lnSpc>
              <a:spcBef>
                <a:spcPts val="600"/>
              </a:spcBef>
              <a:spcAft>
                <a:spcPts val="0"/>
              </a:spcAft>
              <a:buClr>
                <a:schemeClr val="lt1"/>
              </a:buClr>
              <a:buSzPts val="1600"/>
              <a:buNone/>
              <a:defRPr sz="1600">
                <a:solidFill>
                  <a:schemeClr val="lt1"/>
                </a:solidFill>
              </a:defRPr>
            </a:lvl2pPr>
            <a:lvl3pPr lvl="2" rtl="0">
              <a:lnSpc>
                <a:spcPct val="95000"/>
              </a:lnSpc>
              <a:spcBef>
                <a:spcPts val="300"/>
              </a:spcBef>
              <a:spcAft>
                <a:spcPts val="0"/>
              </a:spcAft>
              <a:buClr>
                <a:schemeClr val="lt1"/>
              </a:buClr>
              <a:buSzPts val="1600"/>
              <a:buNone/>
              <a:defRPr>
                <a:solidFill>
                  <a:schemeClr val="lt1"/>
                </a:solidFill>
              </a:defRPr>
            </a:lvl3pPr>
            <a:lvl4pPr lvl="3" rtl="0">
              <a:lnSpc>
                <a:spcPct val="95000"/>
              </a:lnSpc>
              <a:spcBef>
                <a:spcPts val="300"/>
              </a:spcBef>
              <a:spcAft>
                <a:spcPts val="0"/>
              </a:spcAft>
              <a:buClr>
                <a:schemeClr val="lt1"/>
              </a:buClr>
              <a:buSzPts val="1600"/>
              <a:buNone/>
              <a:defRPr sz="1600">
                <a:solidFill>
                  <a:schemeClr val="lt1"/>
                </a:solidFill>
              </a:defRPr>
            </a:lvl4pPr>
            <a:lvl5pPr lvl="4" rtl="0">
              <a:lnSpc>
                <a:spcPct val="95000"/>
              </a:lnSpc>
              <a:spcBef>
                <a:spcPts val="300"/>
              </a:spcBef>
              <a:spcAft>
                <a:spcPts val="0"/>
              </a:spcAft>
              <a:buClr>
                <a:schemeClr val="lt1"/>
              </a:buClr>
              <a:buSzPts val="1600"/>
              <a:buNone/>
              <a:defRPr sz="1600">
                <a:solidFill>
                  <a:schemeClr val="lt1"/>
                </a:solidFill>
              </a:defRPr>
            </a:lvl5pPr>
            <a:lvl6pPr lvl="5" rtl="0">
              <a:lnSpc>
                <a:spcPct val="95000"/>
              </a:lnSpc>
              <a:spcBef>
                <a:spcPts val="300"/>
              </a:spcBef>
              <a:spcAft>
                <a:spcPts val="0"/>
              </a:spcAft>
              <a:buClr>
                <a:schemeClr val="lt1"/>
              </a:buClr>
              <a:buSzPts val="1600"/>
              <a:buNone/>
              <a:defRPr sz="1600">
                <a:solidFill>
                  <a:schemeClr val="lt1"/>
                </a:solidFill>
              </a:defRPr>
            </a:lvl6pPr>
            <a:lvl7pPr lvl="6" rtl="0">
              <a:lnSpc>
                <a:spcPct val="95000"/>
              </a:lnSpc>
              <a:spcBef>
                <a:spcPts val="300"/>
              </a:spcBef>
              <a:spcAft>
                <a:spcPts val="0"/>
              </a:spcAft>
              <a:buClr>
                <a:schemeClr val="lt1"/>
              </a:buClr>
              <a:buSzPts val="1600"/>
              <a:buNone/>
              <a:defRPr sz="1600">
                <a:solidFill>
                  <a:schemeClr val="lt1"/>
                </a:solidFill>
              </a:defRPr>
            </a:lvl7pPr>
            <a:lvl8pPr lvl="7" rtl="0">
              <a:lnSpc>
                <a:spcPct val="95000"/>
              </a:lnSpc>
              <a:spcBef>
                <a:spcPts val="300"/>
              </a:spcBef>
              <a:spcAft>
                <a:spcPts val="0"/>
              </a:spcAft>
              <a:buClr>
                <a:schemeClr val="lt1"/>
              </a:buClr>
              <a:buSzPts val="1600"/>
              <a:buNone/>
              <a:defRPr sz="1600">
                <a:solidFill>
                  <a:schemeClr val="lt1"/>
                </a:solidFill>
              </a:defRPr>
            </a:lvl8pPr>
            <a:lvl9pPr lvl="8" rtl="0">
              <a:lnSpc>
                <a:spcPct val="95000"/>
              </a:lnSpc>
              <a:spcBef>
                <a:spcPts val="300"/>
              </a:spcBef>
              <a:spcAft>
                <a:spcPts val="300"/>
              </a:spcAft>
              <a:buClr>
                <a:schemeClr val="lt1"/>
              </a:buClr>
              <a:buSzPts val="1600"/>
              <a:buNone/>
              <a:defRPr sz="1600">
                <a:solidFill>
                  <a:schemeClr val="lt1"/>
                </a:solidFill>
              </a:defRPr>
            </a:lvl9pPr>
          </a:lstStyle>
          <a:p>
            <a:endParaRPr/>
          </a:p>
        </p:txBody>
      </p:sp>
      <p:pic>
        <p:nvPicPr>
          <p:cNvPr id="1227" name="Google Shape;1227;p126"/>
          <p:cNvPicPr preferRelativeResize="0"/>
          <p:nvPr/>
        </p:nvPicPr>
        <p:blipFill rotWithShape="1">
          <a:blip r:embed="rId4">
            <a:alphaModFix amt="79000"/>
          </a:blip>
          <a:srcRect/>
          <a:stretch/>
        </p:blipFill>
        <p:spPr>
          <a:xfrm>
            <a:off x="7639750" y="6287775"/>
            <a:ext cx="2402550" cy="570475"/>
          </a:xfrm>
          <a:prstGeom prst="rect">
            <a:avLst/>
          </a:prstGeom>
          <a:noFill/>
          <a:ln>
            <a:noFill/>
          </a:ln>
        </p:spPr>
      </p:pic>
      <p:pic>
        <p:nvPicPr>
          <p:cNvPr id="1228" name="Google Shape;1228;p126"/>
          <p:cNvPicPr preferRelativeResize="0"/>
          <p:nvPr/>
        </p:nvPicPr>
        <p:blipFill rotWithShape="1">
          <a:blip r:embed="rId4">
            <a:alphaModFix amt="79000"/>
          </a:blip>
          <a:srcRect l="6269" r="23525" b="18026"/>
          <a:stretch/>
        </p:blipFill>
        <p:spPr>
          <a:xfrm>
            <a:off x="9862600" y="5859525"/>
            <a:ext cx="2369626" cy="998450"/>
          </a:xfrm>
          <a:prstGeom prst="rect">
            <a:avLst/>
          </a:prstGeom>
          <a:noFill/>
          <a:ln>
            <a:noFill/>
          </a:ln>
        </p:spPr>
      </p:pic>
      <p:pic>
        <p:nvPicPr>
          <p:cNvPr id="1229" name="Google Shape;1229;p126"/>
          <p:cNvPicPr preferRelativeResize="0"/>
          <p:nvPr/>
        </p:nvPicPr>
        <p:blipFill rotWithShape="1">
          <a:blip r:embed="rId4">
            <a:alphaModFix/>
          </a:blip>
          <a:srcRect/>
          <a:stretch/>
        </p:blipFill>
        <p:spPr>
          <a:xfrm rot="10">
            <a:off x="9117800" y="6048003"/>
            <a:ext cx="2112826" cy="840969"/>
          </a:xfrm>
          <a:prstGeom prst="rect">
            <a:avLst/>
          </a:prstGeom>
          <a:noFill/>
          <a:ln>
            <a:noFill/>
          </a:ln>
        </p:spPr>
      </p:pic>
      <p:pic>
        <p:nvPicPr>
          <p:cNvPr id="1230" name="Google Shape;1230;p126" descr="ASTRO_Trailblazer_ArmsUpLeft_SFS20_LR.png"/>
          <p:cNvPicPr preferRelativeResize="0"/>
          <p:nvPr/>
        </p:nvPicPr>
        <p:blipFill rotWithShape="1">
          <a:blip r:embed="rId5">
            <a:alphaModFix/>
          </a:blip>
          <a:srcRect l="15613" t="13630" r="15606" b="11597"/>
          <a:stretch/>
        </p:blipFill>
        <p:spPr>
          <a:xfrm rot="149240">
            <a:off x="7574638" y="4285705"/>
            <a:ext cx="2227975" cy="2422143"/>
          </a:xfrm>
          <a:prstGeom prst="rect">
            <a:avLst/>
          </a:prstGeom>
          <a:noFill/>
          <a:ln>
            <a:noFill/>
          </a:ln>
        </p:spPr>
      </p:pic>
      <p:pic>
        <p:nvPicPr>
          <p:cNvPr id="1231" name="Google Shape;1231;p126"/>
          <p:cNvPicPr preferRelativeResize="0"/>
          <p:nvPr/>
        </p:nvPicPr>
        <p:blipFill>
          <a:blip r:embed="rId6">
            <a:alphaModFix/>
          </a:blip>
          <a:stretch>
            <a:fillRect/>
          </a:stretch>
        </p:blipFill>
        <p:spPr>
          <a:xfrm>
            <a:off x="6188885" y="6142651"/>
            <a:ext cx="2330356" cy="722655"/>
          </a:xfrm>
          <a:prstGeom prst="rect">
            <a:avLst/>
          </a:prstGeom>
          <a:noFill/>
          <a:ln>
            <a:noFill/>
          </a:ln>
        </p:spPr>
      </p:pic>
      <p:pic>
        <p:nvPicPr>
          <p:cNvPr id="1232" name="Google Shape;1232;p126"/>
          <p:cNvPicPr preferRelativeResize="0"/>
          <p:nvPr/>
        </p:nvPicPr>
        <p:blipFill>
          <a:blip r:embed="rId7">
            <a:alphaModFix/>
          </a:blip>
          <a:stretch>
            <a:fillRect/>
          </a:stretch>
        </p:blipFill>
        <p:spPr>
          <a:xfrm rot="505035" flipH="1">
            <a:off x="8445750" y="1748161"/>
            <a:ext cx="363324" cy="309498"/>
          </a:xfrm>
          <a:prstGeom prst="rect">
            <a:avLst/>
          </a:prstGeom>
          <a:noFill/>
          <a:ln>
            <a:noFill/>
          </a:ln>
        </p:spPr>
      </p:pic>
      <p:pic>
        <p:nvPicPr>
          <p:cNvPr id="1233" name="Google Shape;1233;p126"/>
          <p:cNvPicPr preferRelativeResize="0"/>
          <p:nvPr/>
        </p:nvPicPr>
        <p:blipFill rotWithShape="1">
          <a:blip r:embed="rId8">
            <a:alphaModFix/>
          </a:blip>
          <a:srcRect l="744" r="-4146"/>
          <a:stretch/>
        </p:blipFill>
        <p:spPr>
          <a:xfrm>
            <a:off x="9343883" y="2055384"/>
            <a:ext cx="2859163" cy="4678477"/>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A1 - Title Slide_B">
  <p:cSld name="Basic_4_1_1_1_1_1_1_1_3_1_1_1_2_2_1_1_1">
    <p:bg>
      <p:bgPr>
        <a:solidFill>
          <a:srgbClr val="CFE9FE"/>
        </a:solidFill>
        <a:effectLst/>
      </p:bgPr>
    </p:bg>
    <p:spTree>
      <p:nvGrpSpPr>
        <p:cNvPr id="1" name="Shape 1234"/>
        <p:cNvGrpSpPr/>
        <p:nvPr/>
      </p:nvGrpSpPr>
      <p:grpSpPr>
        <a:xfrm>
          <a:off x="0" y="0"/>
          <a:ext cx="0" cy="0"/>
          <a:chOff x="0" y="0"/>
          <a:chExt cx="0" cy="0"/>
        </a:xfrm>
      </p:grpSpPr>
      <p:sp>
        <p:nvSpPr>
          <p:cNvPr id="1235" name="Google Shape;1235;p127"/>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pic>
        <p:nvPicPr>
          <p:cNvPr id="1236" name="Google Shape;1236;p127"/>
          <p:cNvPicPr preferRelativeResize="0"/>
          <p:nvPr/>
        </p:nvPicPr>
        <p:blipFill>
          <a:blip r:embed="rId2">
            <a:alphaModFix/>
          </a:blip>
          <a:stretch>
            <a:fillRect/>
          </a:stretch>
        </p:blipFill>
        <p:spPr>
          <a:xfrm>
            <a:off x="6573413" y="386140"/>
            <a:ext cx="5655929" cy="6479784"/>
          </a:xfrm>
          <a:prstGeom prst="rect">
            <a:avLst/>
          </a:prstGeom>
          <a:noFill/>
          <a:ln>
            <a:noFill/>
          </a:ln>
        </p:spPr>
      </p:pic>
      <p:grpSp>
        <p:nvGrpSpPr>
          <p:cNvPr id="1237" name="Google Shape;1237;p127"/>
          <p:cNvGrpSpPr/>
          <p:nvPr/>
        </p:nvGrpSpPr>
        <p:grpSpPr>
          <a:xfrm>
            <a:off x="0" y="0"/>
            <a:ext cx="7778812" cy="6855929"/>
            <a:chOff x="0" y="-1"/>
            <a:chExt cx="8235905" cy="6855929"/>
          </a:xfrm>
        </p:grpSpPr>
        <p:sp>
          <p:nvSpPr>
            <p:cNvPr id="1238" name="Google Shape;1238;p127"/>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239" name="Google Shape;1239;p127"/>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grpSp>
      <p:sp>
        <p:nvSpPr>
          <p:cNvPr id="1240" name="Google Shape;1240;p127"/>
          <p:cNvSpPr txBox="1">
            <a:spLocks noGrp="1"/>
          </p:cNvSpPr>
          <p:nvPr>
            <p:ph type="title"/>
          </p:nvPr>
        </p:nvSpPr>
        <p:spPr>
          <a:xfrm>
            <a:off x="576075" y="1210300"/>
            <a:ext cx="66201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3200"/>
              <a:buNone/>
              <a:defRPr/>
            </a:lvl2pPr>
            <a:lvl3pPr lvl="2" algn="l" rtl="0">
              <a:spcBef>
                <a:spcPts val="0"/>
              </a:spcBef>
              <a:spcAft>
                <a:spcPts val="0"/>
              </a:spcAft>
              <a:buClr>
                <a:schemeClr val="accent1"/>
              </a:buClr>
              <a:buSzPts val="3200"/>
              <a:buNone/>
              <a:defRPr/>
            </a:lvl3pPr>
            <a:lvl4pPr lvl="3" algn="l" rtl="0">
              <a:spcBef>
                <a:spcPts val="0"/>
              </a:spcBef>
              <a:spcAft>
                <a:spcPts val="0"/>
              </a:spcAft>
              <a:buClr>
                <a:schemeClr val="accent1"/>
              </a:buClr>
              <a:buSzPts val="3200"/>
              <a:buNone/>
              <a:defRPr/>
            </a:lvl4pPr>
            <a:lvl5pPr lvl="4" algn="l" rtl="0">
              <a:spcBef>
                <a:spcPts val="0"/>
              </a:spcBef>
              <a:spcAft>
                <a:spcPts val="0"/>
              </a:spcAft>
              <a:buClr>
                <a:schemeClr val="accent1"/>
              </a:buClr>
              <a:buSzPts val="3200"/>
              <a:buNone/>
              <a:defRPr/>
            </a:lvl5pPr>
            <a:lvl6pPr lvl="5" algn="l" rtl="0">
              <a:spcBef>
                <a:spcPts val="0"/>
              </a:spcBef>
              <a:spcAft>
                <a:spcPts val="0"/>
              </a:spcAft>
              <a:buClr>
                <a:schemeClr val="accent1"/>
              </a:buClr>
              <a:buSzPts val="3200"/>
              <a:buNone/>
              <a:defRPr/>
            </a:lvl6pPr>
            <a:lvl7pPr lvl="6" algn="l" rtl="0">
              <a:spcBef>
                <a:spcPts val="0"/>
              </a:spcBef>
              <a:spcAft>
                <a:spcPts val="0"/>
              </a:spcAft>
              <a:buClr>
                <a:schemeClr val="accent1"/>
              </a:buClr>
              <a:buSzPts val="3200"/>
              <a:buNone/>
              <a:defRPr/>
            </a:lvl7pPr>
            <a:lvl8pPr lvl="7" algn="l" rtl="0">
              <a:spcBef>
                <a:spcPts val="0"/>
              </a:spcBef>
              <a:spcAft>
                <a:spcPts val="0"/>
              </a:spcAft>
              <a:buClr>
                <a:schemeClr val="accent1"/>
              </a:buClr>
              <a:buSzPts val="3200"/>
              <a:buNone/>
              <a:defRPr/>
            </a:lvl8pPr>
            <a:lvl9pPr lvl="8" algn="l" rtl="0">
              <a:spcBef>
                <a:spcPts val="0"/>
              </a:spcBef>
              <a:spcAft>
                <a:spcPts val="0"/>
              </a:spcAft>
              <a:buClr>
                <a:schemeClr val="accent1"/>
              </a:buClr>
              <a:buSzPts val="3200"/>
              <a:buNone/>
              <a:defRPr/>
            </a:lvl9pPr>
          </a:lstStyle>
          <a:p>
            <a:endParaRPr/>
          </a:p>
        </p:txBody>
      </p:sp>
      <p:pic>
        <p:nvPicPr>
          <p:cNvPr id="1241" name="Google Shape;1241;p127" descr="pasted-image.pdf"/>
          <p:cNvPicPr preferRelativeResize="0"/>
          <p:nvPr/>
        </p:nvPicPr>
        <p:blipFill rotWithShape="1">
          <a:blip r:embed="rId3">
            <a:alphaModFix/>
          </a:blip>
          <a:srcRect/>
          <a:stretch/>
        </p:blipFill>
        <p:spPr>
          <a:xfrm>
            <a:off x="566551" y="489245"/>
            <a:ext cx="946891" cy="662962"/>
          </a:xfrm>
          <a:prstGeom prst="rect">
            <a:avLst/>
          </a:prstGeom>
          <a:noFill/>
          <a:ln>
            <a:noFill/>
          </a:ln>
        </p:spPr>
      </p:pic>
      <p:sp>
        <p:nvSpPr>
          <p:cNvPr id="1242" name="Google Shape;1242;p127"/>
          <p:cNvSpPr txBox="1">
            <a:spLocks noGrp="1"/>
          </p:cNvSpPr>
          <p:nvPr>
            <p:ph type="subTitle" idx="1"/>
          </p:nvPr>
        </p:nvSpPr>
        <p:spPr>
          <a:xfrm>
            <a:off x="576075" y="3922776"/>
            <a:ext cx="6620100" cy="14721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95000"/>
              </a:lnSpc>
              <a:spcBef>
                <a:spcPts val="6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243" name="Google Shape;1243;p127" title="Salesforce logo"/>
          <p:cNvPicPr preferRelativeResize="0"/>
          <p:nvPr/>
        </p:nvPicPr>
        <p:blipFill rotWithShape="1">
          <a:blip r:embed="rId3">
            <a:alphaModFix/>
          </a:blip>
          <a:srcRect/>
          <a:stretch/>
        </p:blipFill>
        <p:spPr>
          <a:xfrm>
            <a:off x="566551" y="489245"/>
            <a:ext cx="946891" cy="662962"/>
          </a:xfrm>
          <a:prstGeom prst="rect">
            <a:avLst/>
          </a:prstGeom>
          <a:noFill/>
          <a:ln>
            <a:noFill/>
          </a:ln>
        </p:spPr>
      </p:pic>
      <p:sp>
        <p:nvSpPr>
          <p:cNvPr id="1244" name="Google Shape;1244;p127"/>
          <p:cNvSpPr txBox="1">
            <a:spLocks noGrp="1"/>
          </p:cNvSpPr>
          <p:nvPr>
            <p:ph type="subTitle" idx="2"/>
          </p:nvPr>
        </p:nvSpPr>
        <p:spPr>
          <a:xfrm>
            <a:off x="576076" y="5550400"/>
            <a:ext cx="6318600" cy="667500"/>
          </a:xfrm>
          <a:prstGeom prst="rect">
            <a:avLst/>
          </a:prstGeom>
        </p:spPr>
        <p:txBody>
          <a:bodyPr spcFirstLastPara="1" wrap="square" lIns="0" tIns="0" rIns="0" bIns="0" anchor="b" anchorCtr="0">
            <a:noAutofit/>
          </a:bodyPr>
          <a:lstStyle>
            <a:lvl1pPr lvl="0" rtl="0">
              <a:lnSpc>
                <a:spcPct val="103000"/>
              </a:lnSpc>
              <a:spcBef>
                <a:spcPts val="500"/>
              </a:spcBef>
              <a:spcAft>
                <a:spcPts val="0"/>
              </a:spcAft>
              <a:buClr>
                <a:schemeClr val="accent1"/>
              </a:buClr>
              <a:buSzPts val="1600"/>
              <a:buNone/>
              <a:defRPr sz="1600">
                <a:solidFill>
                  <a:schemeClr val="accent1"/>
                </a:solidFill>
              </a:defRPr>
            </a:lvl1pPr>
            <a:lvl2pPr lvl="1" rtl="0">
              <a:lnSpc>
                <a:spcPct val="95000"/>
              </a:lnSpc>
              <a:spcBef>
                <a:spcPts val="600"/>
              </a:spcBef>
              <a:spcAft>
                <a:spcPts val="0"/>
              </a:spcAft>
              <a:buClr>
                <a:schemeClr val="lt1"/>
              </a:buClr>
              <a:buSzPts val="1600"/>
              <a:buNone/>
              <a:defRPr sz="1600">
                <a:solidFill>
                  <a:schemeClr val="lt1"/>
                </a:solidFill>
              </a:defRPr>
            </a:lvl2pPr>
            <a:lvl3pPr lvl="2" rtl="0">
              <a:lnSpc>
                <a:spcPct val="95000"/>
              </a:lnSpc>
              <a:spcBef>
                <a:spcPts val="300"/>
              </a:spcBef>
              <a:spcAft>
                <a:spcPts val="0"/>
              </a:spcAft>
              <a:buClr>
                <a:schemeClr val="lt1"/>
              </a:buClr>
              <a:buSzPts val="1600"/>
              <a:buNone/>
              <a:defRPr>
                <a:solidFill>
                  <a:schemeClr val="lt1"/>
                </a:solidFill>
              </a:defRPr>
            </a:lvl3pPr>
            <a:lvl4pPr lvl="3" rtl="0">
              <a:lnSpc>
                <a:spcPct val="95000"/>
              </a:lnSpc>
              <a:spcBef>
                <a:spcPts val="300"/>
              </a:spcBef>
              <a:spcAft>
                <a:spcPts val="0"/>
              </a:spcAft>
              <a:buClr>
                <a:schemeClr val="lt1"/>
              </a:buClr>
              <a:buSzPts val="1600"/>
              <a:buNone/>
              <a:defRPr sz="1600">
                <a:solidFill>
                  <a:schemeClr val="lt1"/>
                </a:solidFill>
              </a:defRPr>
            </a:lvl4pPr>
            <a:lvl5pPr lvl="4" rtl="0">
              <a:lnSpc>
                <a:spcPct val="95000"/>
              </a:lnSpc>
              <a:spcBef>
                <a:spcPts val="300"/>
              </a:spcBef>
              <a:spcAft>
                <a:spcPts val="0"/>
              </a:spcAft>
              <a:buClr>
                <a:schemeClr val="lt1"/>
              </a:buClr>
              <a:buSzPts val="1600"/>
              <a:buNone/>
              <a:defRPr sz="1600">
                <a:solidFill>
                  <a:schemeClr val="lt1"/>
                </a:solidFill>
              </a:defRPr>
            </a:lvl5pPr>
            <a:lvl6pPr lvl="5" rtl="0">
              <a:lnSpc>
                <a:spcPct val="95000"/>
              </a:lnSpc>
              <a:spcBef>
                <a:spcPts val="300"/>
              </a:spcBef>
              <a:spcAft>
                <a:spcPts val="0"/>
              </a:spcAft>
              <a:buClr>
                <a:schemeClr val="lt1"/>
              </a:buClr>
              <a:buSzPts val="1600"/>
              <a:buNone/>
              <a:defRPr sz="1600">
                <a:solidFill>
                  <a:schemeClr val="lt1"/>
                </a:solidFill>
              </a:defRPr>
            </a:lvl6pPr>
            <a:lvl7pPr lvl="6" rtl="0">
              <a:lnSpc>
                <a:spcPct val="95000"/>
              </a:lnSpc>
              <a:spcBef>
                <a:spcPts val="300"/>
              </a:spcBef>
              <a:spcAft>
                <a:spcPts val="0"/>
              </a:spcAft>
              <a:buClr>
                <a:schemeClr val="lt1"/>
              </a:buClr>
              <a:buSzPts val="1600"/>
              <a:buNone/>
              <a:defRPr sz="1600">
                <a:solidFill>
                  <a:schemeClr val="lt1"/>
                </a:solidFill>
              </a:defRPr>
            </a:lvl7pPr>
            <a:lvl8pPr lvl="7" rtl="0">
              <a:lnSpc>
                <a:spcPct val="95000"/>
              </a:lnSpc>
              <a:spcBef>
                <a:spcPts val="300"/>
              </a:spcBef>
              <a:spcAft>
                <a:spcPts val="0"/>
              </a:spcAft>
              <a:buClr>
                <a:schemeClr val="lt1"/>
              </a:buClr>
              <a:buSzPts val="1600"/>
              <a:buNone/>
              <a:defRPr sz="1600">
                <a:solidFill>
                  <a:schemeClr val="lt1"/>
                </a:solidFill>
              </a:defRPr>
            </a:lvl8pPr>
            <a:lvl9pPr lvl="8" rtl="0">
              <a:lnSpc>
                <a:spcPct val="95000"/>
              </a:lnSpc>
              <a:spcBef>
                <a:spcPts val="300"/>
              </a:spcBef>
              <a:spcAft>
                <a:spcPts val="300"/>
              </a:spcAft>
              <a:buClr>
                <a:schemeClr val="lt1"/>
              </a:buClr>
              <a:buSzPts val="1600"/>
              <a:buNone/>
              <a:defRPr sz="1600">
                <a:solidFill>
                  <a:schemeClr val="lt1"/>
                </a:solidFill>
              </a:defRPr>
            </a:lvl9pPr>
          </a:lstStyle>
          <a:p>
            <a:endParaRPr/>
          </a:p>
        </p:txBody>
      </p:sp>
      <p:pic>
        <p:nvPicPr>
          <p:cNvPr id="1245" name="Google Shape;1245;p127"/>
          <p:cNvPicPr preferRelativeResize="0"/>
          <p:nvPr/>
        </p:nvPicPr>
        <p:blipFill>
          <a:blip r:embed="rId4">
            <a:alphaModFix/>
          </a:blip>
          <a:stretch>
            <a:fillRect/>
          </a:stretch>
        </p:blipFill>
        <p:spPr>
          <a:xfrm rot="505035" flipH="1">
            <a:off x="8445750" y="1748161"/>
            <a:ext cx="363324" cy="309498"/>
          </a:xfrm>
          <a:prstGeom prst="rect">
            <a:avLst/>
          </a:prstGeom>
          <a:noFill/>
          <a:ln>
            <a:noFill/>
          </a:ln>
        </p:spPr>
      </p:pic>
      <p:pic>
        <p:nvPicPr>
          <p:cNvPr id="1246" name="Google Shape;1246;p127"/>
          <p:cNvPicPr preferRelativeResize="0"/>
          <p:nvPr/>
        </p:nvPicPr>
        <p:blipFill>
          <a:blip r:embed="rId5">
            <a:alphaModFix/>
          </a:blip>
          <a:stretch>
            <a:fillRect/>
          </a:stretch>
        </p:blipFill>
        <p:spPr>
          <a:xfrm>
            <a:off x="8798525" y="1698425"/>
            <a:ext cx="3198770" cy="4771866"/>
          </a:xfrm>
          <a:prstGeom prst="rect">
            <a:avLst/>
          </a:prstGeom>
          <a:noFill/>
          <a:ln>
            <a:noFill/>
          </a:ln>
        </p:spPr>
      </p:pic>
      <p:pic>
        <p:nvPicPr>
          <p:cNvPr id="1247" name="Google Shape;1247;p127"/>
          <p:cNvPicPr preferRelativeResize="0"/>
          <p:nvPr/>
        </p:nvPicPr>
        <p:blipFill>
          <a:blip r:embed="rId6">
            <a:alphaModFix/>
          </a:blip>
          <a:stretch>
            <a:fillRect/>
          </a:stretch>
        </p:blipFill>
        <p:spPr>
          <a:xfrm>
            <a:off x="7455013" y="3795025"/>
            <a:ext cx="2582657" cy="2995769"/>
          </a:xfrm>
          <a:prstGeom prst="rect">
            <a:avLst/>
          </a:prstGeom>
          <a:noFill/>
          <a:ln>
            <a:noFill/>
          </a:ln>
        </p:spPr>
      </p:pic>
      <p:pic>
        <p:nvPicPr>
          <p:cNvPr id="1248" name="Google Shape;1248;p127"/>
          <p:cNvPicPr preferRelativeResize="0"/>
          <p:nvPr/>
        </p:nvPicPr>
        <p:blipFill>
          <a:blip r:embed="rId7">
            <a:alphaModFix/>
          </a:blip>
          <a:stretch>
            <a:fillRect/>
          </a:stretch>
        </p:blipFill>
        <p:spPr>
          <a:xfrm>
            <a:off x="6188885" y="6142651"/>
            <a:ext cx="2330356" cy="72265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A1 - Title Slide_C">
  <p:cSld name="Basic_4_1_1_1_1_1_1_1_3_1_1_1_2_2_1_1_1_1">
    <p:bg>
      <p:bgPr>
        <a:solidFill>
          <a:srgbClr val="CFE9FE"/>
        </a:solidFill>
        <a:effectLst/>
      </p:bgPr>
    </p:bg>
    <p:spTree>
      <p:nvGrpSpPr>
        <p:cNvPr id="1" name="Shape 1249"/>
        <p:cNvGrpSpPr/>
        <p:nvPr/>
      </p:nvGrpSpPr>
      <p:grpSpPr>
        <a:xfrm>
          <a:off x="0" y="0"/>
          <a:ext cx="0" cy="0"/>
          <a:chOff x="0" y="0"/>
          <a:chExt cx="0" cy="0"/>
        </a:xfrm>
      </p:grpSpPr>
      <p:sp>
        <p:nvSpPr>
          <p:cNvPr id="1250" name="Google Shape;1250;p128"/>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pic>
        <p:nvPicPr>
          <p:cNvPr id="1251" name="Google Shape;1251;p128"/>
          <p:cNvPicPr preferRelativeResize="0"/>
          <p:nvPr/>
        </p:nvPicPr>
        <p:blipFill>
          <a:blip r:embed="rId2">
            <a:alphaModFix/>
          </a:blip>
          <a:stretch>
            <a:fillRect/>
          </a:stretch>
        </p:blipFill>
        <p:spPr>
          <a:xfrm>
            <a:off x="6573413" y="386140"/>
            <a:ext cx="5655929" cy="6479784"/>
          </a:xfrm>
          <a:prstGeom prst="rect">
            <a:avLst/>
          </a:prstGeom>
          <a:noFill/>
          <a:ln>
            <a:noFill/>
          </a:ln>
        </p:spPr>
      </p:pic>
      <p:grpSp>
        <p:nvGrpSpPr>
          <p:cNvPr id="1252" name="Google Shape;1252;p128"/>
          <p:cNvGrpSpPr/>
          <p:nvPr/>
        </p:nvGrpSpPr>
        <p:grpSpPr>
          <a:xfrm>
            <a:off x="0" y="0"/>
            <a:ext cx="7778812" cy="6855929"/>
            <a:chOff x="0" y="-1"/>
            <a:chExt cx="8235905" cy="6855929"/>
          </a:xfrm>
        </p:grpSpPr>
        <p:sp>
          <p:nvSpPr>
            <p:cNvPr id="1253" name="Google Shape;1253;p128"/>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254" name="Google Shape;1254;p128"/>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grpSp>
      <p:sp>
        <p:nvSpPr>
          <p:cNvPr id="1255" name="Google Shape;1255;p128"/>
          <p:cNvSpPr txBox="1">
            <a:spLocks noGrp="1"/>
          </p:cNvSpPr>
          <p:nvPr>
            <p:ph type="title"/>
          </p:nvPr>
        </p:nvSpPr>
        <p:spPr>
          <a:xfrm>
            <a:off x="576075" y="1210300"/>
            <a:ext cx="56589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3200"/>
              <a:buNone/>
              <a:defRPr/>
            </a:lvl2pPr>
            <a:lvl3pPr lvl="2" algn="l" rtl="0">
              <a:spcBef>
                <a:spcPts val="0"/>
              </a:spcBef>
              <a:spcAft>
                <a:spcPts val="0"/>
              </a:spcAft>
              <a:buClr>
                <a:schemeClr val="accent1"/>
              </a:buClr>
              <a:buSzPts val="3200"/>
              <a:buNone/>
              <a:defRPr/>
            </a:lvl3pPr>
            <a:lvl4pPr lvl="3" algn="l" rtl="0">
              <a:spcBef>
                <a:spcPts val="0"/>
              </a:spcBef>
              <a:spcAft>
                <a:spcPts val="0"/>
              </a:spcAft>
              <a:buClr>
                <a:schemeClr val="accent1"/>
              </a:buClr>
              <a:buSzPts val="3200"/>
              <a:buNone/>
              <a:defRPr/>
            </a:lvl4pPr>
            <a:lvl5pPr lvl="4" algn="l" rtl="0">
              <a:spcBef>
                <a:spcPts val="0"/>
              </a:spcBef>
              <a:spcAft>
                <a:spcPts val="0"/>
              </a:spcAft>
              <a:buClr>
                <a:schemeClr val="accent1"/>
              </a:buClr>
              <a:buSzPts val="3200"/>
              <a:buNone/>
              <a:defRPr/>
            </a:lvl5pPr>
            <a:lvl6pPr lvl="5" algn="l" rtl="0">
              <a:spcBef>
                <a:spcPts val="0"/>
              </a:spcBef>
              <a:spcAft>
                <a:spcPts val="0"/>
              </a:spcAft>
              <a:buClr>
                <a:schemeClr val="accent1"/>
              </a:buClr>
              <a:buSzPts val="3200"/>
              <a:buNone/>
              <a:defRPr/>
            </a:lvl6pPr>
            <a:lvl7pPr lvl="6" algn="l" rtl="0">
              <a:spcBef>
                <a:spcPts val="0"/>
              </a:spcBef>
              <a:spcAft>
                <a:spcPts val="0"/>
              </a:spcAft>
              <a:buClr>
                <a:schemeClr val="accent1"/>
              </a:buClr>
              <a:buSzPts val="3200"/>
              <a:buNone/>
              <a:defRPr/>
            </a:lvl7pPr>
            <a:lvl8pPr lvl="7" algn="l" rtl="0">
              <a:spcBef>
                <a:spcPts val="0"/>
              </a:spcBef>
              <a:spcAft>
                <a:spcPts val="0"/>
              </a:spcAft>
              <a:buClr>
                <a:schemeClr val="accent1"/>
              </a:buClr>
              <a:buSzPts val="3200"/>
              <a:buNone/>
              <a:defRPr/>
            </a:lvl8pPr>
            <a:lvl9pPr lvl="8" algn="l" rtl="0">
              <a:spcBef>
                <a:spcPts val="0"/>
              </a:spcBef>
              <a:spcAft>
                <a:spcPts val="0"/>
              </a:spcAft>
              <a:buClr>
                <a:schemeClr val="accent1"/>
              </a:buClr>
              <a:buSzPts val="3200"/>
              <a:buNone/>
              <a:defRPr/>
            </a:lvl9pPr>
          </a:lstStyle>
          <a:p>
            <a:endParaRPr/>
          </a:p>
        </p:txBody>
      </p:sp>
      <p:pic>
        <p:nvPicPr>
          <p:cNvPr id="1256" name="Google Shape;1256;p128" descr="pasted-image.pdf"/>
          <p:cNvPicPr preferRelativeResize="0"/>
          <p:nvPr/>
        </p:nvPicPr>
        <p:blipFill rotWithShape="1">
          <a:blip r:embed="rId3">
            <a:alphaModFix/>
          </a:blip>
          <a:srcRect/>
          <a:stretch/>
        </p:blipFill>
        <p:spPr>
          <a:xfrm>
            <a:off x="566551" y="489245"/>
            <a:ext cx="946891" cy="662962"/>
          </a:xfrm>
          <a:prstGeom prst="rect">
            <a:avLst/>
          </a:prstGeom>
          <a:noFill/>
          <a:ln>
            <a:noFill/>
          </a:ln>
        </p:spPr>
      </p:pic>
      <p:sp>
        <p:nvSpPr>
          <p:cNvPr id="1257" name="Google Shape;1257;p128"/>
          <p:cNvSpPr txBox="1">
            <a:spLocks noGrp="1"/>
          </p:cNvSpPr>
          <p:nvPr>
            <p:ph type="subTitle" idx="1"/>
          </p:nvPr>
        </p:nvSpPr>
        <p:spPr>
          <a:xfrm>
            <a:off x="576075" y="3922775"/>
            <a:ext cx="5658900" cy="14721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95000"/>
              </a:lnSpc>
              <a:spcBef>
                <a:spcPts val="6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258" name="Google Shape;1258;p128" title="Salesforce logo"/>
          <p:cNvPicPr preferRelativeResize="0"/>
          <p:nvPr/>
        </p:nvPicPr>
        <p:blipFill rotWithShape="1">
          <a:blip r:embed="rId3">
            <a:alphaModFix/>
          </a:blip>
          <a:srcRect/>
          <a:stretch/>
        </p:blipFill>
        <p:spPr>
          <a:xfrm>
            <a:off x="566551" y="489245"/>
            <a:ext cx="946891" cy="662962"/>
          </a:xfrm>
          <a:prstGeom prst="rect">
            <a:avLst/>
          </a:prstGeom>
          <a:noFill/>
          <a:ln>
            <a:noFill/>
          </a:ln>
        </p:spPr>
      </p:pic>
      <p:sp>
        <p:nvSpPr>
          <p:cNvPr id="1259" name="Google Shape;1259;p128"/>
          <p:cNvSpPr txBox="1">
            <a:spLocks noGrp="1"/>
          </p:cNvSpPr>
          <p:nvPr>
            <p:ph type="subTitle" idx="2"/>
          </p:nvPr>
        </p:nvSpPr>
        <p:spPr>
          <a:xfrm>
            <a:off x="576075" y="5550400"/>
            <a:ext cx="5670300" cy="667500"/>
          </a:xfrm>
          <a:prstGeom prst="rect">
            <a:avLst/>
          </a:prstGeom>
        </p:spPr>
        <p:txBody>
          <a:bodyPr spcFirstLastPara="1" wrap="square" lIns="0" tIns="0" rIns="0" bIns="0" anchor="b" anchorCtr="0">
            <a:noAutofit/>
          </a:bodyPr>
          <a:lstStyle>
            <a:lvl1pPr lvl="0" rtl="0">
              <a:lnSpc>
                <a:spcPct val="103000"/>
              </a:lnSpc>
              <a:spcBef>
                <a:spcPts val="500"/>
              </a:spcBef>
              <a:spcAft>
                <a:spcPts val="0"/>
              </a:spcAft>
              <a:buClr>
                <a:schemeClr val="accent1"/>
              </a:buClr>
              <a:buSzPts val="1600"/>
              <a:buNone/>
              <a:defRPr sz="1600">
                <a:solidFill>
                  <a:schemeClr val="accent1"/>
                </a:solidFill>
              </a:defRPr>
            </a:lvl1pPr>
            <a:lvl2pPr lvl="1" rtl="0">
              <a:lnSpc>
                <a:spcPct val="95000"/>
              </a:lnSpc>
              <a:spcBef>
                <a:spcPts val="600"/>
              </a:spcBef>
              <a:spcAft>
                <a:spcPts val="0"/>
              </a:spcAft>
              <a:buClr>
                <a:schemeClr val="lt1"/>
              </a:buClr>
              <a:buSzPts val="1600"/>
              <a:buNone/>
              <a:defRPr sz="1600">
                <a:solidFill>
                  <a:schemeClr val="lt1"/>
                </a:solidFill>
              </a:defRPr>
            </a:lvl2pPr>
            <a:lvl3pPr lvl="2" rtl="0">
              <a:lnSpc>
                <a:spcPct val="95000"/>
              </a:lnSpc>
              <a:spcBef>
                <a:spcPts val="300"/>
              </a:spcBef>
              <a:spcAft>
                <a:spcPts val="0"/>
              </a:spcAft>
              <a:buClr>
                <a:schemeClr val="lt1"/>
              </a:buClr>
              <a:buSzPts val="1600"/>
              <a:buNone/>
              <a:defRPr>
                <a:solidFill>
                  <a:schemeClr val="lt1"/>
                </a:solidFill>
              </a:defRPr>
            </a:lvl3pPr>
            <a:lvl4pPr lvl="3" rtl="0">
              <a:lnSpc>
                <a:spcPct val="95000"/>
              </a:lnSpc>
              <a:spcBef>
                <a:spcPts val="300"/>
              </a:spcBef>
              <a:spcAft>
                <a:spcPts val="0"/>
              </a:spcAft>
              <a:buClr>
                <a:schemeClr val="lt1"/>
              </a:buClr>
              <a:buSzPts val="1600"/>
              <a:buNone/>
              <a:defRPr sz="1600">
                <a:solidFill>
                  <a:schemeClr val="lt1"/>
                </a:solidFill>
              </a:defRPr>
            </a:lvl4pPr>
            <a:lvl5pPr lvl="4" rtl="0">
              <a:lnSpc>
                <a:spcPct val="95000"/>
              </a:lnSpc>
              <a:spcBef>
                <a:spcPts val="300"/>
              </a:spcBef>
              <a:spcAft>
                <a:spcPts val="0"/>
              </a:spcAft>
              <a:buClr>
                <a:schemeClr val="lt1"/>
              </a:buClr>
              <a:buSzPts val="1600"/>
              <a:buNone/>
              <a:defRPr sz="1600">
                <a:solidFill>
                  <a:schemeClr val="lt1"/>
                </a:solidFill>
              </a:defRPr>
            </a:lvl5pPr>
            <a:lvl6pPr lvl="5" rtl="0">
              <a:lnSpc>
                <a:spcPct val="95000"/>
              </a:lnSpc>
              <a:spcBef>
                <a:spcPts val="300"/>
              </a:spcBef>
              <a:spcAft>
                <a:spcPts val="0"/>
              </a:spcAft>
              <a:buClr>
                <a:schemeClr val="lt1"/>
              </a:buClr>
              <a:buSzPts val="1600"/>
              <a:buNone/>
              <a:defRPr sz="1600">
                <a:solidFill>
                  <a:schemeClr val="lt1"/>
                </a:solidFill>
              </a:defRPr>
            </a:lvl6pPr>
            <a:lvl7pPr lvl="6" rtl="0">
              <a:lnSpc>
                <a:spcPct val="95000"/>
              </a:lnSpc>
              <a:spcBef>
                <a:spcPts val="300"/>
              </a:spcBef>
              <a:spcAft>
                <a:spcPts val="0"/>
              </a:spcAft>
              <a:buClr>
                <a:schemeClr val="lt1"/>
              </a:buClr>
              <a:buSzPts val="1600"/>
              <a:buNone/>
              <a:defRPr sz="1600">
                <a:solidFill>
                  <a:schemeClr val="lt1"/>
                </a:solidFill>
              </a:defRPr>
            </a:lvl7pPr>
            <a:lvl8pPr lvl="7" rtl="0">
              <a:lnSpc>
                <a:spcPct val="95000"/>
              </a:lnSpc>
              <a:spcBef>
                <a:spcPts val="300"/>
              </a:spcBef>
              <a:spcAft>
                <a:spcPts val="0"/>
              </a:spcAft>
              <a:buClr>
                <a:schemeClr val="lt1"/>
              </a:buClr>
              <a:buSzPts val="1600"/>
              <a:buNone/>
              <a:defRPr sz="1600">
                <a:solidFill>
                  <a:schemeClr val="lt1"/>
                </a:solidFill>
              </a:defRPr>
            </a:lvl8pPr>
            <a:lvl9pPr lvl="8" rtl="0">
              <a:lnSpc>
                <a:spcPct val="95000"/>
              </a:lnSpc>
              <a:spcBef>
                <a:spcPts val="300"/>
              </a:spcBef>
              <a:spcAft>
                <a:spcPts val="300"/>
              </a:spcAft>
              <a:buClr>
                <a:schemeClr val="lt1"/>
              </a:buClr>
              <a:buSzPts val="1600"/>
              <a:buNone/>
              <a:defRPr sz="1600">
                <a:solidFill>
                  <a:schemeClr val="lt1"/>
                </a:solidFill>
              </a:defRPr>
            </a:lvl9pPr>
          </a:lstStyle>
          <a:p>
            <a:endParaRPr/>
          </a:p>
        </p:txBody>
      </p:sp>
      <p:sp>
        <p:nvSpPr>
          <p:cNvPr id="1260" name="Google Shape;1260;p128"/>
          <p:cNvSpPr>
            <a:spLocks noGrp="1"/>
          </p:cNvSpPr>
          <p:nvPr>
            <p:ph type="pic" idx="3"/>
          </p:nvPr>
        </p:nvSpPr>
        <p:spPr>
          <a:xfrm>
            <a:off x="6475642" y="2622325"/>
            <a:ext cx="5281500" cy="2977500"/>
          </a:xfrm>
          <a:prstGeom prst="roundRect">
            <a:avLst>
              <a:gd name="adj" fmla="val 2698"/>
            </a:avLst>
          </a:prstGeom>
          <a:noFill/>
          <a:ln>
            <a:noFill/>
          </a:ln>
        </p:spPr>
      </p:sp>
      <p:pic>
        <p:nvPicPr>
          <p:cNvPr id="1261" name="Google Shape;1261;p128"/>
          <p:cNvPicPr preferRelativeResize="0"/>
          <p:nvPr/>
        </p:nvPicPr>
        <p:blipFill rotWithShape="1">
          <a:blip r:embed="rId4">
            <a:alphaModFix amt="39000"/>
          </a:blip>
          <a:srcRect/>
          <a:stretch/>
        </p:blipFill>
        <p:spPr>
          <a:xfrm rot="13">
            <a:off x="7630025" y="6333231"/>
            <a:ext cx="3318701" cy="354338"/>
          </a:xfrm>
          <a:prstGeom prst="rect">
            <a:avLst/>
          </a:prstGeom>
          <a:noFill/>
          <a:ln>
            <a:noFill/>
          </a:ln>
        </p:spPr>
      </p:pic>
      <p:pic>
        <p:nvPicPr>
          <p:cNvPr id="1262" name="Google Shape;1262;p128"/>
          <p:cNvPicPr preferRelativeResize="0"/>
          <p:nvPr/>
        </p:nvPicPr>
        <p:blipFill>
          <a:blip r:embed="rId5">
            <a:alphaModFix/>
          </a:blip>
          <a:stretch>
            <a:fillRect/>
          </a:stretch>
        </p:blipFill>
        <p:spPr>
          <a:xfrm>
            <a:off x="5853385" y="6142651"/>
            <a:ext cx="2330356" cy="722655"/>
          </a:xfrm>
          <a:prstGeom prst="rect">
            <a:avLst/>
          </a:prstGeom>
          <a:noFill/>
          <a:ln>
            <a:noFill/>
          </a:ln>
        </p:spPr>
      </p:pic>
      <p:pic>
        <p:nvPicPr>
          <p:cNvPr id="1263" name="Google Shape;1263;p128"/>
          <p:cNvPicPr preferRelativeResize="0"/>
          <p:nvPr/>
        </p:nvPicPr>
        <p:blipFill>
          <a:blip r:embed="rId6">
            <a:alphaModFix/>
          </a:blip>
          <a:stretch>
            <a:fillRect/>
          </a:stretch>
        </p:blipFill>
        <p:spPr>
          <a:xfrm>
            <a:off x="6407425" y="2553700"/>
            <a:ext cx="5427114" cy="4120720"/>
          </a:xfrm>
          <a:prstGeom prst="rect">
            <a:avLst/>
          </a:prstGeom>
          <a:noFill/>
          <a:ln>
            <a:noFill/>
          </a:ln>
        </p:spPr>
      </p:pic>
      <p:sp>
        <p:nvSpPr>
          <p:cNvPr id="1264" name="Google Shape;1264;p128"/>
          <p:cNvSpPr/>
          <p:nvPr/>
        </p:nvSpPr>
        <p:spPr>
          <a:xfrm>
            <a:off x="1804275" y="523325"/>
            <a:ext cx="19800" cy="526500"/>
          </a:xfrm>
          <a:prstGeom prst="roundRect">
            <a:avLst>
              <a:gd name="adj" fmla="val 50000"/>
            </a:avLst>
          </a:pr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latin typeface="Salesforce Sans"/>
              <a:ea typeface="Salesforce Sans"/>
              <a:cs typeface="Salesforce Sans"/>
              <a:sym typeface="Salesforce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D5 - 70/30 Image Right - Basic">
  <p:cSld name="Basic_4_1_1_1_1_3_3">
    <p:spTree>
      <p:nvGrpSpPr>
        <p:cNvPr id="1" name="Shape 1265"/>
        <p:cNvGrpSpPr/>
        <p:nvPr/>
      </p:nvGrpSpPr>
      <p:grpSpPr>
        <a:xfrm>
          <a:off x="0" y="0"/>
          <a:ext cx="0" cy="0"/>
          <a:chOff x="0" y="0"/>
          <a:chExt cx="0" cy="0"/>
        </a:xfrm>
      </p:grpSpPr>
      <p:sp>
        <p:nvSpPr>
          <p:cNvPr id="1266" name="Google Shape;1266;p129"/>
          <p:cNvSpPr txBox="1">
            <a:spLocks noGrp="1"/>
          </p:cNvSpPr>
          <p:nvPr>
            <p:ph type="title"/>
          </p:nvPr>
        </p:nvSpPr>
        <p:spPr>
          <a:xfrm>
            <a:off x="576075" y="-9728"/>
            <a:ext cx="10095000" cy="9144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267" name="Google Shape;1267;p129"/>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268" name="Google Shape;1268;p129"/>
          <p:cNvPicPr preferRelativeResize="0"/>
          <p:nvPr/>
        </p:nvPicPr>
        <p:blipFill>
          <a:blip r:embed="rId2">
            <a:alphaModFix/>
          </a:blip>
          <a:stretch>
            <a:fillRect/>
          </a:stretch>
        </p:blipFill>
        <p:spPr>
          <a:xfrm>
            <a:off x="9634048" y="1866350"/>
            <a:ext cx="2560316" cy="4229415"/>
          </a:xfrm>
          <a:prstGeom prst="rect">
            <a:avLst/>
          </a:prstGeom>
          <a:noFill/>
          <a:ln>
            <a:noFill/>
          </a:ln>
        </p:spPr>
      </p:pic>
      <p:pic>
        <p:nvPicPr>
          <p:cNvPr id="1269" name="Google Shape;1269;p129"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270" name="Google Shape;1270;p129"/>
          <p:cNvSpPr txBox="1">
            <a:spLocks noGrp="1"/>
          </p:cNvSpPr>
          <p:nvPr>
            <p:ph type="subTitle" idx="2"/>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271" name="Google Shape;1271;p129"/>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D1 - 70/30 Image Right - Astro">
  <p:cSld name="Basic_4_1_1_1_1_3_3_2">
    <p:spTree>
      <p:nvGrpSpPr>
        <p:cNvPr id="1" name="Shape 1272"/>
        <p:cNvGrpSpPr/>
        <p:nvPr/>
      </p:nvGrpSpPr>
      <p:grpSpPr>
        <a:xfrm>
          <a:off x="0" y="0"/>
          <a:ext cx="0" cy="0"/>
          <a:chOff x="0" y="0"/>
          <a:chExt cx="0" cy="0"/>
        </a:xfrm>
      </p:grpSpPr>
      <p:sp>
        <p:nvSpPr>
          <p:cNvPr id="1273" name="Google Shape;1273;p130"/>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274" name="Google Shape;1274;p130"/>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275" name="Google Shape;1275;p130"/>
          <p:cNvPicPr preferRelativeResize="0"/>
          <p:nvPr/>
        </p:nvPicPr>
        <p:blipFill>
          <a:blip r:embed="rId2">
            <a:alphaModFix/>
          </a:blip>
          <a:stretch>
            <a:fillRect/>
          </a:stretch>
        </p:blipFill>
        <p:spPr>
          <a:xfrm>
            <a:off x="9571906" y="1864975"/>
            <a:ext cx="2620355" cy="4579058"/>
          </a:xfrm>
          <a:prstGeom prst="rect">
            <a:avLst/>
          </a:prstGeom>
          <a:noFill/>
          <a:ln>
            <a:noFill/>
          </a:ln>
        </p:spPr>
      </p:pic>
      <p:pic>
        <p:nvPicPr>
          <p:cNvPr id="1276" name="Google Shape;1276;p130"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277" name="Google Shape;1277;p130"/>
          <p:cNvSpPr txBox="1">
            <a:spLocks noGrp="1"/>
          </p:cNvSpPr>
          <p:nvPr>
            <p:ph type="subTitle" idx="2"/>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278" name="Google Shape;1278;p130"/>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D4 - 70/30 Two Column - Cloudy">
  <p:cSld name="Basic_4_1_1_1_1_3_3_1">
    <p:spTree>
      <p:nvGrpSpPr>
        <p:cNvPr id="1" name="Shape 1279"/>
        <p:cNvGrpSpPr/>
        <p:nvPr/>
      </p:nvGrpSpPr>
      <p:grpSpPr>
        <a:xfrm>
          <a:off x="0" y="0"/>
          <a:ext cx="0" cy="0"/>
          <a:chOff x="0" y="0"/>
          <a:chExt cx="0" cy="0"/>
        </a:xfrm>
      </p:grpSpPr>
      <p:sp>
        <p:nvSpPr>
          <p:cNvPr id="1280" name="Google Shape;1280;p131"/>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281" name="Google Shape;1281;p131"/>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282" name="Google Shape;1282;p131"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283" name="Google Shape;1283;p131"/>
          <p:cNvSpPr txBox="1">
            <a:spLocks noGrp="1"/>
          </p:cNvSpPr>
          <p:nvPr>
            <p:ph type="subTitle" idx="2"/>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284" name="Google Shape;1284;p131"/>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285" name="Google Shape;1285;p131"/>
          <p:cNvPicPr preferRelativeResize="0"/>
          <p:nvPr/>
        </p:nvPicPr>
        <p:blipFill rotWithShape="1">
          <a:blip r:embed="rId3">
            <a:alphaModFix/>
          </a:blip>
          <a:srcRect r="457"/>
          <a:stretch/>
        </p:blipFill>
        <p:spPr>
          <a:xfrm>
            <a:off x="9070238" y="1865313"/>
            <a:ext cx="3116510" cy="47114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1 - Title Slide_C">
  <p:cSld name="Basic_4_1_1_1_1_1_1_1_3_1_1_1_2_2_1_1_1_1">
    <p:bg>
      <p:bgPr>
        <a:solidFill>
          <a:srgbClr val="CFE9FE"/>
        </a:solidFill>
        <a:effectLst/>
      </p:bgPr>
    </p:bg>
    <p:spTree>
      <p:nvGrpSpPr>
        <p:cNvPr id="1" name="Shape 135"/>
        <p:cNvGrpSpPr/>
        <p:nvPr/>
      </p:nvGrpSpPr>
      <p:grpSpPr>
        <a:xfrm>
          <a:off x="0" y="0"/>
          <a:ext cx="0" cy="0"/>
          <a:chOff x="0" y="0"/>
          <a:chExt cx="0" cy="0"/>
        </a:xfrm>
      </p:grpSpPr>
      <p:sp>
        <p:nvSpPr>
          <p:cNvPr id="136" name="Google Shape;136;p14"/>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137" name="Google Shape;137;p14"/>
          <p:cNvPicPr preferRelativeResize="0"/>
          <p:nvPr/>
        </p:nvPicPr>
        <p:blipFill>
          <a:blip r:embed="rId2">
            <a:alphaModFix/>
          </a:blip>
          <a:stretch>
            <a:fillRect/>
          </a:stretch>
        </p:blipFill>
        <p:spPr>
          <a:xfrm>
            <a:off x="6573413" y="386140"/>
            <a:ext cx="5658759" cy="6483029"/>
          </a:xfrm>
          <a:prstGeom prst="rect">
            <a:avLst/>
          </a:prstGeom>
          <a:noFill/>
          <a:ln>
            <a:noFill/>
          </a:ln>
        </p:spPr>
      </p:pic>
      <p:grpSp>
        <p:nvGrpSpPr>
          <p:cNvPr id="138" name="Google Shape;138;p14"/>
          <p:cNvGrpSpPr/>
          <p:nvPr/>
        </p:nvGrpSpPr>
        <p:grpSpPr>
          <a:xfrm>
            <a:off x="0" y="0"/>
            <a:ext cx="7778812" cy="6855929"/>
            <a:chOff x="0" y="-1"/>
            <a:chExt cx="8235905" cy="6855929"/>
          </a:xfrm>
        </p:grpSpPr>
        <p:sp>
          <p:nvSpPr>
            <p:cNvPr id="139" name="Google Shape;139;p14"/>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40" name="Google Shape;140;p14"/>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141" name="Google Shape;141;p14" descr="pasted-image.pdf"/>
          <p:cNvPicPr preferRelativeResize="0"/>
          <p:nvPr/>
        </p:nvPicPr>
        <p:blipFill rotWithShape="1">
          <a:blip r:embed="rId3">
            <a:alphaModFix/>
          </a:blip>
          <a:srcRect/>
          <a:stretch/>
        </p:blipFill>
        <p:spPr>
          <a:xfrm>
            <a:off x="566551" y="489245"/>
            <a:ext cx="947364" cy="663293"/>
          </a:xfrm>
          <a:prstGeom prst="rect">
            <a:avLst/>
          </a:prstGeom>
          <a:noFill/>
          <a:ln>
            <a:noFill/>
          </a:ln>
        </p:spPr>
      </p:pic>
      <p:sp>
        <p:nvSpPr>
          <p:cNvPr id="142" name="Google Shape;142;p14"/>
          <p:cNvSpPr txBox="1">
            <a:spLocks noGrp="1"/>
          </p:cNvSpPr>
          <p:nvPr>
            <p:ph type="title"/>
          </p:nvPr>
        </p:nvSpPr>
        <p:spPr>
          <a:xfrm>
            <a:off x="576075" y="1210300"/>
            <a:ext cx="56589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3200"/>
              <a:buNone/>
              <a:defRPr/>
            </a:lvl2pPr>
            <a:lvl3pPr lvl="2" algn="l" rtl="0">
              <a:spcBef>
                <a:spcPts val="0"/>
              </a:spcBef>
              <a:spcAft>
                <a:spcPts val="0"/>
              </a:spcAft>
              <a:buClr>
                <a:schemeClr val="accent1"/>
              </a:buClr>
              <a:buSzPts val="3200"/>
              <a:buNone/>
              <a:defRPr/>
            </a:lvl3pPr>
            <a:lvl4pPr lvl="3" algn="l" rtl="0">
              <a:spcBef>
                <a:spcPts val="0"/>
              </a:spcBef>
              <a:spcAft>
                <a:spcPts val="0"/>
              </a:spcAft>
              <a:buClr>
                <a:schemeClr val="accent1"/>
              </a:buClr>
              <a:buSzPts val="3200"/>
              <a:buNone/>
              <a:defRPr/>
            </a:lvl4pPr>
            <a:lvl5pPr lvl="4" algn="l" rtl="0">
              <a:spcBef>
                <a:spcPts val="0"/>
              </a:spcBef>
              <a:spcAft>
                <a:spcPts val="0"/>
              </a:spcAft>
              <a:buClr>
                <a:schemeClr val="accent1"/>
              </a:buClr>
              <a:buSzPts val="3200"/>
              <a:buNone/>
              <a:defRPr/>
            </a:lvl5pPr>
            <a:lvl6pPr lvl="5" algn="l" rtl="0">
              <a:spcBef>
                <a:spcPts val="0"/>
              </a:spcBef>
              <a:spcAft>
                <a:spcPts val="0"/>
              </a:spcAft>
              <a:buClr>
                <a:schemeClr val="accent1"/>
              </a:buClr>
              <a:buSzPts val="3200"/>
              <a:buNone/>
              <a:defRPr/>
            </a:lvl6pPr>
            <a:lvl7pPr lvl="6" algn="l" rtl="0">
              <a:spcBef>
                <a:spcPts val="0"/>
              </a:spcBef>
              <a:spcAft>
                <a:spcPts val="0"/>
              </a:spcAft>
              <a:buClr>
                <a:schemeClr val="accent1"/>
              </a:buClr>
              <a:buSzPts val="3200"/>
              <a:buNone/>
              <a:defRPr/>
            </a:lvl7pPr>
            <a:lvl8pPr lvl="7" algn="l" rtl="0">
              <a:spcBef>
                <a:spcPts val="0"/>
              </a:spcBef>
              <a:spcAft>
                <a:spcPts val="0"/>
              </a:spcAft>
              <a:buClr>
                <a:schemeClr val="accent1"/>
              </a:buClr>
              <a:buSzPts val="3200"/>
              <a:buNone/>
              <a:defRPr/>
            </a:lvl8pPr>
            <a:lvl9pPr lvl="8" algn="l" rtl="0">
              <a:spcBef>
                <a:spcPts val="0"/>
              </a:spcBef>
              <a:spcAft>
                <a:spcPts val="0"/>
              </a:spcAft>
              <a:buClr>
                <a:schemeClr val="accent1"/>
              </a:buClr>
              <a:buSzPts val="3200"/>
              <a:buNone/>
              <a:defRPr/>
            </a:lvl9pPr>
          </a:lstStyle>
          <a:p>
            <a:endParaRPr/>
          </a:p>
        </p:txBody>
      </p:sp>
      <p:sp>
        <p:nvSpPr>
          <p:cNvPr id="143" name="Google Shape;143;p14"/>
          <p:cNvSpPr txBox="1">
            <a:spLocks noGrp="1"/>
          </p:cNvSpPr>
          <p:nvPr>
            <p:ph type="subTitle" idx="1"/>
          </p:nvPr>
        </p:nvSpPr>
        <p:spPr>
          <a:xfrm>
            <a:off x="576075" y="3922775"/>
            <a:ext cx="56589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44" name="Google Shape;144;p14" descr="pasted-image.pdf"/>
          <p:cNvPicPr preferRelativeResize="0"/>
          <p:nvPr/>
        </p:nvPicPr>
        <p:blipFill rotWithShape="1">
          <a:blip r:embed="rId3">
            <a:alphaModFix/>
          </a:blip>
          <a:srcRect/>
          <a:stretch/>
        </p:blipFill>
        <p:spPr>
          <a:xfrm>
            <a:off x="566551" y="489245"/>
            <a:ext cx="947364" cy="663293"/>
          </a:xfrm>
          <a:prstGeom prst="rect">
            <a:avLst/>
          </a:prstGeom>
          <a:noFill/>
          <a:ln>
            <a:noFill/>
          </a:ln>
        </p:spPr>
      </p:pic>
      <p:sp>
        <p:nvSpPr>
          <p:cNvPr id="145" name="Google Shape;145;p14"/>
          <p:cNvSpPr txBox="1">
            <a:spLocks noGrp="1"/>
          </p:cNvSpPr>
          <p:nvPr>
            <p:ph type="subTitle" idx="2"/>
          </p:nvPr>
        </p:nvSpPr>
        <p:spPr>
          <a:xfrm>
            <a:off x="576075" y="5550400"/>
            <a:ext cx="5670300" cy="667500"/>
          </a:xfrm>
          <a:prstGeom prst="rect">
            <a:avLst/>
          </a:prstGeom>
        </p:spPr>
        <p:txBody>
          <a:bodyPr spcFirstLastPara="1" wrap="square" lIns="0" tIns="0" rIns="0" bIns="0" anchor="b" anchorCtr="0">
            <a:noAutofit/>
          </a:bodyPr>
          <a:lstStyle>
            <a:lvl1pPr lvl="0" rtl="0">
              <a:lnSpc>
                <a:spcPct val="103000"/>
              </a:lnSpc>
              <a:spcBef>
                <a:spcPts val="550"/>
              </a:spcBef>
              <a:spcAft>
                <a:spcPts val="0"/>
              </a:spcAft>
              <a:buClr>
                <a:schemeClr val="accent1"/>
              </a:buClr>
              <a:buSzPts val="1600"/>
              <a:buNone/>
              <a:defRPr sz="1600">
                <a:solidFill>
                  <a:schemeClr val="accent1"/>
                </a:solidFill>
              </a:defRPr>
            </a:lvl1pPr>
            <a:lvl2pPr lvl="1" rtl="0">
              <a:lnSpc>
                <a:spcPct val="95000"/>
              </a:lnSpc>
              <a:spcBef>
                <a:spcPts val="575"/>
              </a:spcBef>
              <a:spcAft>
                <a:spcPts val="0"/>
              </a:spcAft>
              <a:buClr>
                <a:schemeClr val="lt1"/>
              </a:buClr>
              <a:buSzPts val="1600"/>
              <a:buNone/>
              <a:defRPr sz="1600">
                <a:solidFill>
                  <a:schemeClr val="lt1"/>
                </a:solidFill>
              </a:defRPr>
            </a:lvl2pPr>
            <a:lvl3pPr lvl="2" rtl="0">
              <a:lnSpc>
                <a:spcPct val="95000"/>
              </a:lnSpc>
              <a:spcBef>
                <a:spcPts val="300"/>
              </a:spcBef>
              <a:spcAft>
                <a:spcPts val="0"/>
              </a:spcAft>
              <a:buClr>
                <a:schemeClr val="lt1"/>
              </a:buClr>
              <a:buSzPts val="1600"/>
              <a:buNone/>
              <a:defRPr>
                <a:solidFill>
                  <a:schemeClr val="lt1"/>
                </a:solidFill>
              </a:defRPr>
            </a:lvl3pPr>
            <a:lvl4pPr lvl="3" rtl="0">
              <a:lnSpc>
                <a:spcPct val="95000"/>
              </a:lnSpc>
              <a:spcBef>
                <a:spcPts val="300"/>
              </a:spcBef>
              <a:spcAft>
                <a:spcPts val="0"/>
              </a:spcAft>
              <a:buClr>
                <a:schemeClr val="lt1"/>
              </a:buClr>
              <a:buSzPts val="1600"/>
              <a:buNone/>
              <a:defRPr sz="1600">
                <a:solidFill>
                  <a:schemeClr val="lt1"/>
                </a:solidFill>
              </a:defRPr>
            </a:lvl4pPr>
            <a:lvl5pPr lvl="4" rtl="0">
              <a:lnSpc>
                <a:spcPct val="95000"/>
              </a:lnSpc>
              <a:spcBef>
                <a:spcPts val="300"/>
              </a:spcBef>
              <a:spcAft>
                <a:spcPts val="0"/>
              </a:spcAft>
              <a:buClr>
                <a:schemeClr val="lt1"/>
              </a:buClr>
              <a:buSzPts val="1600"/>
              <a:buNone/>
              <a:defRPr sz="1600">
                <a:solidFill>
                  <a:schemeClr val="lt1"/>
                </a:solidFill>
              </a:defRPr>
            </a:lvl5pPr>
            <a:lvl6pPr lvl="5" rtl="0">
              <a:lnSpc>
                <a:spcPct val="95000"/>
              </a:lnSpc>
              <a:spcBef>
                <a:spcPts val="300"/>
              </a:spcBef>
              <a:spcAft>
                <a:spcPts val="0"/>
              </a:spcAft>
              <a:buClr>
                <a:schemeClr val="lt1"/>
              </a:buClr>
              <a:buSzPts val="1600"/>
              <a:buNone/>
              <a:defRPr sz="1600">
                <a:solidFill>
                  <a:schemeClr val="lt1"/>
                </a:solidFill>
              </a:defRPr>
            </a:lvl6pPr>
            <a:lvl7pPr lvl="6" rtl="0">
              <a:lnSpc>
                <a:spcPct val="95000"/>
              </a:lnSpc>
              <a:spcBef>
                <a:spcPts val="300"/>
              </a:spcBef>
              <a:spcAft>
                <a:spcPts val="0"/>
              </a:spcAft>
              <a:buClr>
                <a:schemeClr val="lt1"/>
              </a:buClr>
              <a:buSzPts val="1600"/>
              <a:buNone/>
              <a:defRPr sz="1600">
                <a:solidFill>
                  <a:schemeClr val="lt1"/>
                </a:solidFill>
              </a:defRPr>
            </a:lvl7pPr>
            <a:lvl8pPr lvl="7" rtl="0">
              <a:lnSpc>
                <a:spcPct val="95000"/>
              </a:lnSpc>
              <a:spcBef>
                <a:spcPts val="300"/>
              </a:spcBef>
              <a:spcAft>
                <a:spcPts val="0"/>
              </a:spcAft>
              <a:buClr>
                <a:schemeClr val="lt1"/>
              </a:buClr>
              <a:buSzPts val="1600"/>
              <a:buNone/>
              <a:defRPr sz="1600">
                <a:solidFill>
                  <a:schemeClr val="lt1"/>
                </a:solidFill>
              </a:defRPr>
            </a:lvl8pPr>
            <a:lvl9pPr lvl="8" rtl="0">
              <a:lnSpc>
                <a:spcPct val="95000"/>
              </a:lnSpc>
              <a:spcBef>
                <a:spcPts val="300"/>
              </a:spcBef>
              <a:spcAft>
                <a:spcPts val="300"/>
              </a:spcAft>
              <a:buClr>
                <a:schemeClr val="lt1"/>
              </a:buClr>
              <a:buSzPts val="1600"/>
              <a:buNone/>
              <a:defRPr sz="1600">
                <a:solidFill>
                  <a:schemeClr val="lt1"/>
                </a:solidFill>
              </a:defRPr>
            </a:lvl9pPr>
          </a:lstStyle>
          <a:p>
            <a:endParaRPr/>
          </a:p>
        </p:txBody>
      </p:sp>
      <p:sp>
        <p:nvSpPr>
          <p:cNvPr id="146" name="Google Shape;146;p14"/>
          <p:cNvSpPr>
            <a:spLocks noGrp="1"/>
          </p:cNvSpPr>
          <p:nvPr>
            <p:ph type="pic" idx="3"/>
          </p:nvPr>
        </p:nvSpPr>
        <p:spPr>
          <a:xfrm>
            <a:off x="6475642" y="2622325"/>
            <a:ext cx="5281500" cy="2977500"/>
          </a:xfrm>
          <a:prstGeom prst="roundRect">
            <a:avLst>
              <a:gd name="adj" fmla="val 2698"/>
            </a:avLst>
          </a:prstGeom>
          <a:noFill/>
          <a:ln>
            <a:noFill/>
          </a:ln>
        </p:spPr>
      </p:sp>
      <p:pic>
        <p:nvPicPr>
          <p:cNvPr id="147" name="Google Shape;147;p14"/>
          <p:cNvPicPr preferRelativeResize="0"/>
          <p:nvPr/>
        </p:nvPicPr>
        <p:blipFill rotWithShape="1">
          <a:blip r:embed="rId4">
            <a:alphaModFix amt="39000"/>
          </a:blip>
          <a:srcRect/>
          <a:stretch/>
        </p:blipFill>
        <p:spPr>
          <a:xfrm rot="13">
            <a:off x="7630025" y="6333231"/>
            <a:ext cx="3318701" cy="354338"/>
          </a:xfrm>
          <a:prstGeom prst="rect">
            <a:avLst/>
          </a:prstGeom>
          <a:noFill/>
          <a:ln>
            <a:noFill/>
          </a:ln>
        </p:spPr>
      </p:pic>
      <p:pic>
        <p:nvPicPr>
          <p:cNvPr id="148" name="Google Shape;148;p14"/>
          <p:cNvPicPr preferRelativeResize="0"/>
          <p:nvPr/>
        </p:nvPicPr>
        <p:blipFill>
          <a:blip r:embed="rId5">
            <a:alphaModFix/>
          </a:blip>
          <a:stretch>
            <a:fillRect/>
          </a:stretch>
        </p:blipFill>
        <p:spPr>
          <a:xfrm>
            <a:off x="5853385" y="6142651"/>
            <a:ext cx="2331524" cy="723017"/>
          </a:xfrm>
          <a:prstGeom prst="rect">
            <a:avLst/>
          </a:prstGeom>
          <a:noFill/>
          <a:ln>
            <a:noFill/>
          </a:ln>
        </p:spPr>
      </p:pic>
      <p:pic>
        <p:nvPicPr>
          <p:cNvPr id="149" name="Google Shape;149;p14"/>
          <p:cNvPicPr preferRelativeResize="0"/>
          <p:nvPr/>
        </p:nvPicPr>
        <p:blipFill>
          <a:blip r:embed="rId6">
            <a:alphaModFix/>
          </a:blip>
          <a:stretch>
            <a:fillRect/>
          </a:stretch>
        </p:blipFill>
        <p:spPr>
          <a:xfrm>
            <a:off x="6407425" y="2553700"/>
            <a:ext cx="5429830" cy="4122782"/>
          </a:xfrm>
          <a:prstGeom prst="rect">
            <a:avLst/>
          </a:prstGeom>
          <a:noFill/>
          <a:ln>
            <a:noFill/>
          </a:ln>
        </p:spPr>
      </p:pic>
      <p:sp>
        <p:nvSpPr>
          <p:cNvPr id="150" name="Google Shape;150;p14"/>
          <p:cNvSpPr/>
          <p:nvPr/>
        </p:nvSpPr>
        <p:spPr>
          <a:xfrm>
            <a:off x="1804275" y="523325"/>
            <a:ext cx="19800" cy="526500"/>
          </a:xfrm>
          <a:prstGeom prst="roundRect">
            <a:avLst>
              <a:gd name="adj" fmla="val 50000"/>
            </a:avLst>
          </a:pr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D2 - 70/30 Image Right - Appy">
  <p:cSld name="Basic_4_1_1_1_1_3_3_1_1">
    <p:spTree>
      <p:nvGrpSpPr>
        <p:cNvPr id="1" name="Shape 1286"/>
        <p:cNvGrpSpPr/>
        <p:nvPr/>
      </p:nvGrpSpPr>
      <p:grpSpPr>
        <a:xfrm>
          <a:off x="0" y="0"/>
          <a:ext cx="0" cy="0"/>
          <a:chOff x="0" y="0"/>
          <a:chExt cx="0" cy="0"/>
        </a:xfrm>
      </p:grpSpPr>
      <p:sp>
        <p:nvSpPr>
          <p:cNvPr id="1287" name="Google Shape;1287;p132"/>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288" name="Google Shape;1288;p132"/>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289" name="Google Shape;1289;p132"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290" name="Google Shape;1290;p132"/>
          <p:cNvSpPr txBox="1">
            <a:spLocks noGrp="1"/>
          </p:cNvSpPr>
          <p:nvPr>
            <p:ph type="subTitle" idx="2"/>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291" name="Google Shape;1291;p132"/>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292" name="Google Shape;1292;p132"/>
          <p:cNvPicPr preferRelativeResize="0"/>
          <p:nvPr/>
        </p:nvPicPr>
        <p:blipFill>
          <a:blip r:embed="rId3">
            <a:alphaModFix/>
          </a:blip>
          <a:stretch>
            <a:fillRect/>
          </a:stretch>
        </p:blipFill>
        <p:spPr>
          <a:xfrm>
            <a:off x="9362850" y="1865325"/>
            <a:ext cx="2833194" cy="4457558"/>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D3 - 70/30 Image Right - Codey">
  <p:cSld name="Basic_4_1_1_1_1_3_3_1_1_1">
    <p:spTree>
      <p:nvGrpSpPr>
        <p:cNvPr id="1" name="Shape 1293"/>
        <p:cNvGrpSpPr/>
        <p:nvPr/>
      </p:nvGrpSpPr>
      <p:grpSpPr>
        <a:xfrm>
          <a:off x="0" y="0"/>
          <a:ext cx="0" cy="0"/>
          <a:chOff x="0" y="0"/>
          <a:chExt cx="0" cy="0"/>
        </a:xfrm>
      </p:grpSpPr>
      <p:sp>
        <p:nvSpPr>
          <p:cNvPr id="1294" name="Google Shape;1294;p133"/>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295" name="Google Shape;1295;p133"/>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296" name="Google Shape;1296;p133"/>
          <p:cNvPicPr preferRelativeResize="0"/>
          <p:nvPr/>
        </p:nvPicPr>
        <p:blipFill rotWithShape="1">
          <a:blip r:embed="rId2">
            <a:alphaModFix/>
          </a:blip>
          <a:srcRect r="3929"/>
          <a:stretch/>
        </p:blipFill>
        <p:spPr>
          <a:xfrm>
            <a:off x="9278288" y="1451613"/>
            <a:ext cx="2926080" cy="4936580"/>
          </a:xfrm>
          <a:prstGeom prst="rect">
            <a:avLst/>
          </a:prstGeom>
          <a:noFill/>
          <a:ln>
            <a:noFill/>
          </a:ln>
        </p:spPr>
      </p:pic>
      <p:pic>
        <p:nvPicPr>
          <p:cNvPr id="1297" name="Google Shape;1297;p133" title="alt=&quot;&quot;"/>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298" name="Google Shape;1298;p133"/>
          <p:cNvSpPr txBox="1">
            <a:spLocks noGrp="1"/>
          </p:cNvSpPr>
          <p:nvPr>
            <p:ph type="subTitle" idx="2"/>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299" name="Google Shape;1299;p133"/>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E1 - 70/30 Image Right - Large Vignette">
  <p:cSld name="Basic_4_1_1_1_1_3_2_1">
    <p:spTree>
      <p:nvGrpSpPr>
        <p:cNvPr id="1" name="Shape 1300"/>
        <p:cNvGrpSpPr/>
        <p:nvPr/>
      </p:nvGrpSpPr>
      <p:grpSpPr>
        <a:xfrm>
          <a:off x="0" y="0"/>
          <a:ext cx="0" cy="0"/>
          <a:chOff x="0" y="0"/>
          <a:chExt cx="0" cy="0"/>
        </a:xfrm>
      </p:grpSpPr>
      <p:sp>
        <p:nvSpPr>
          <p:cNvPr id="1301" name="Google Shape;1301;p134"/>
          <p:cNvSpPr txBox="1">
            <a:spLocks noGrp="1"/>
          </p:cNvSpPr>
          <p:nvPr>
            <p:ph type="title"/>
          </p:nvPr>
        </p:nvSpPr>
        <p:spPr>
          <a:xfrm>
            <a:off x="576075" y="-9728"/>
            <a:ext cx="72603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302" name="Google Shape;1302;p134"/>
          <p:cNvSpPr txBox="1">
            <a:spLocks noGrp="1"/>
          </p:cNvSpPr>
          <p:nvPr>
            <p:ph type="subTitle" idx="1"/>
          </p:nvPr>
        </p:nvSpPr>
        <p:spPr>
          <a:xfrm>
            <a:off x="576075" y="1082025"/>
            <a:ext cx="63186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303" name="Google Shape;1303;p134"/>
          <p:cNvPicPr preferRelativeResize="0"/>
          <p:nvPr/>
        </p:nvPicPr>
        <p:blipFill>
          <a:blip r:embed="rId2">
            <a:alphaModFix/>
          </a:blip>
          <a:stretch>
            <a:fillRect/>
          </a:stretch>
        </p:blipFill>
        <p:spPr>
          <a:xfrm>
            <a:off x="7172351" y="0"/>
            <a:ext cx="5013915" cy="6854501"/>
          </a:xfrm>
          <a:prstGeom prst="rect">
            <a:avLst/>
          </a:prstGeom>
          <a:noFill/>
          <a:ln>
            <a:noFill/>
          </a:ln>
        </p:spPr>
      </p:pic>
      <p:pic>
        <p:nvPicPr>
          <p:cNvPr id="1304" name="Google Shape;1304;p134"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305" name="Google Shape;1305;p134"/>
          <p:cNvSpPr txBox="1">
            <a:spLocks noGrp="1"/>
          </p:cNvSpPr>
          <p:nvPr>
            <p:ph type="subTitle" idx="2"/>
          </p:nvPr>
        </p:nvSpPr>
        <p:spPr>
          <a:xfrm>
            <a:off x="576075" y="6446375"/>
            <a:ext cx="56694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306" name="Google Shape;1306;p134"/>
          <p:cNvSpPr txBox="1">
            <a:spLocks noGrp="1"/>
          </p:cNvSpPr>
          <p:nvPr>
            <p:ph type="body" idx="3"/>
          </p:nvPr>
        </p:nvSpPr>
        <p:spPr>
          <a:xfrm>
            <a:off x="576075" y="1783075"/>
            <a:ext cx="6318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E2 - 70/30 Image Right - Large Vignette">
  <p:cSld name="Basic_4_1_1_1_1_3_2_1_1">
    <p:spTree>
      <p:nvGrpSpPr>
        <p:cNvPr id="1" name="Shape 1307"/>
        <p:cNvGrpSpPr/>
        <p:nvPr/>
      </p:nvGrpSpPr>
      <p:grpSpPr>
        <a:xfrm>
          <a:off x="0" y="0"/>
          <a:ext cx="0" cy="0"/>
          <a:chOff x="0" y="0"/>
          <a:chExt cx="0" cy="0"/>
        </a:xfrm>
      </p:grpSpPr>
      <p:sp>
        <p:nvSpPr>
          <p:cNvPr id="1308" name="Google Shape;1308;p135"/>
          <p:cNvSpPr txBox="1">
            <a:spLocks noGrp="1"/>
          </p:cNvSpPr>
          <p:nvPr>
            <p:ph type="title"/>
          </p:nvPr>
        </p:nvSpPr>
        <p:spPr>
          <a:xfrm>
            <a:off x="576075" y="-9728"/>
            <a:ext cx="72603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309" name="Google Shape;1309;p135"/>
          <p:cNvSpPr txBox="1">
            <a:spLocks noGrp="1"/>
          </p:cNvSpPr>
          <p:nvPr>
            <p:ph type="subTitle" idx="1"/>
          </p:nvPr>
        </p:nvSpPr>
        <p:spPr>
          <a:xfrm>
            <a:off x="576075" y="1082025"/>
            <a:ext cx="63186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310" name="Google Shape;1310;p135"/>
          <p:cNvPicPr preferRelativeResize="0"/>
          <p:nvPr/>
        </p:nvPicPr>
        <p:blipFill>
          <a:blip r:embed="rId2">
            <a:alphaModFix/>
          </a:blip>
          <a:stretch>
            <a:fillRect/>
          </a:stretch>
        </p:blipFill>
        <p:spPr>
          <a:xfrm>
            <a:off x="7172347" y="0"/>
            <a:ext cx="5013915" cy="6854501"/>
          </a:xfrm>
          <a:prstGeom prst="rect">
            <a:avLst/>
          </a:prstGeom>
          <a:noFill/>
          <a:ln>
            <a:noFill/>
          </a:ln>
        </p:spPr>
      </p:pic>
      <p:pic>
        <p:nvPicPr>
          <p:cNvPr id="1311" name="Google Shape;1311;p135"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312" name="Google Shape;1312;p135"/>
          <p:cNvSpPr txBox="1">
            <a:spLocks noGrp="1"/>
          </p:cNvSpPr>
          <p:nvPr>
            <p:ph type="subTitle" idx="2"/>
          </p:nvPr>
        </p:nvSpPr>
        <p:spPr>
          <a:xfrm>
            <a:off x="576075" y="6446375"/>
            <a:ext cx="56694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313" name="Google Shape;1313;p135"/>
          <p:cNvSpPr txBox="1">
            <a:spLocks noGrp="1"/>
          </p:cNvSpPr>
          <p:nvPr>
            <p:ph type="body" idx="3"/>
          </p:nvPr>
        </p:nvSpPr>
        <p:spPr>
          <a:xfrm>
            <a:off x="576075" y="1783075"/>
            <a:ext cx="6318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E3 - 70/30 Image Right - Large Vignette">
  <p:cSld name="Basic_4_1_1_1_1_3_2_1_1_1">
    <p:spTree>
      <p:nvGrpSpPr>
        <p:cNvPr id="1" name="Shape 1314"/>
        <p:cNvGrpSpPr/>
        <p:nvPr/>
      </p:nvGrpSpPr>
      <p:grpSpPr>
        <a:xfrm>
          <a:off x="0" y="0"/>
          <a:ext cx="0" cy="0"/>
          <a:chOff x="0" y="0"/>
          <a:chExt cx="0" cy="0"/>
        </a:xfrm>
      </p:grpSpPr>
      <p:sp>
        <p:nvSpPr>
          <p:cNvPr id="1315" name="Google Shape;1315;p136"/>
          <p:cNvSpPr txBox="1">
            <a:spLocks noGrp="1"/>
          </p:cNvSpPr>
          <p:nvPr>
            <p:ph type="title"/>
          </p:nvPr>
        </p:nvSpPr>
        <p:spPr>
          <a:xfrm>
            <a:off x="576075" y="-9728"/>
            <a:ext cx="72603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316" name="Google Shape;1316;p136"/>
          <p:cNvSpPr txBox="1">
            <a:spLocks noGrp="1"/>
          </p:cNvSpPr>
          <p:nvPr>
            <p:ph type="subTitle" idx="1"/>
          </p:nvPr>
        </p:nvSpPr>
        <p:spPr>
          <a:xfrm>
            <a:off x="576075" y="1082025"/>
            <a:ext cx="63186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317" name="Google Shape;1317;p136"/>
          <p:cNvPicPr preferRelativeResize="0"/>
          <p:nvPr/>
        </p:nvPicPr>
        <p:blipFill>
          <a:blip r:embed="rId2">
            <a:alphaModFix/>
          </a:blip>
          <a:stretch>
            <a:fillRect/>
          </a:stretch>
        </p:blipFill>
        <p:spPr>
          <a:xfrm>
            <a:off x="7176566" y="2486"/>
            <a:ext cx="5013577" cy="6854501"/>
          </a:xfrm>
          <a:prstGeom prst="rect">
            <a:avLst/>
          </a:prstGeom>
          <a:noFill/>
          <a:ln>
            <a:noFill/>
          </a:ln>
        </p:spPr>
      </p:pic>
      <p:pic>
        <p:nvPicPr>
          <p:cNvPr id="1318" name="Google Shape;1318;p136"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319" name="Google Shape;1319;p136"/>
          <p:cNvSpPr txBox="1">
            <a:spLocks noGrp="1"/>
          </p:cNvSpPr>
          <p:nvPr>
            <p:ph type="subTitle" idx="2"/>
          </p:nvPr>
        </p:nvSpPr>
        <p:spPr>
          <a:xfrm>
            <a:off x="576075" y="6446375"/>
            <a:ext cx="56694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320" name="Google Shape;1320;p136"/>
          <p:cNvSpPr txBox="1">
            <a:spLocks noGrp="1"/>
          </p:cNvSpPr>
          <p:nvPr>
            <p:ph type="body" idx="3"/>
          </p:nvPr>
        </p:nvSpPr>
        <p:spPr>
          <a:xfrm>
            <a:off x="576075" y="1783075"/>
            <a:ext cx="6318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E4 - 70/30 Image Right - Large Vignette">
  <p:cSld name="Basic_4_1_1_1_1_3_2_1_1_1_1">
    <p:spTree>
      <p:nvGrpSpPr>
        <p:cNvPr id="1" name="Shape 1321"/>
        <p:cNvGrpSpPr/>
        <p:nvPr/>
      </p:nvGrpSpPr>
      <p:grpSpPr>
        <a:xfrm>
          <a:off x="0" y="0"/>
          <a:ext cx="0" cy="0"/>
          <a:chOff x="0" y="0"/>
          <a:chExt cx="0" cy="0"/>
        </a:xfrm>
      </p:grpSpPr>
      <p:sp>
        <p:nvSpPr>
          <p:cNvPr id="1322" name="Google Shape;1322;p137"/>
          <p:cNvSpPr txBox="1">
            <a:spLocks noGrp="1"/>
          </p:cNvSpPr>
          <p:nvPr>
            <p:ph type="title"/>
          </p:nvPr>
        </p:nvSpPr>
        <p:spPr>
          <a:xfrm>
            <a:off x="576075" y="-9728"/>
            <a:ext cx="72603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323" name="Google Shape;1323;p137"/>
          <p:cNvSpPr txBox="1">
            <a:spLocks noGrp="1"/>
          </p:cNvSpPr>
          <p:nvPr>
            <p:ph type="subTitle" idx="1"/>
          </p:nvPr>
        </p:nvSpPr>
        <p:spPr>
          <a:xfrm>
            <a:off x="576075" y="1082025"/>
            <a:ext cx="63186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324" name="Google Shape;1324;p137"/>
          <p:cNvPicPr preferRelativeResize="0"/>
          <p:nvPr/>
        </p:nvPicPr>
        <p:blipFill>
          <a:blip r:embed="rId2">
            <a:alphaModFix/>
          </a:blip>
          <a:stretch>
            <a:fillRect/>
          </a:stretch>
        </p:blipFill>
        <p:spPr>
          <a:xfrm>
            <a:off x="7176575" y="2488"/>
            <a:ext cx="5013929" cy="6854501"/>
          </a:xfrm>
          <a:prstGeom prst="rect">
            <a:avLst/>
          </a:prstGeom>
          <a:noFill/>
          <a:ln>
            <a:noFill/>
          </a:ln>
        </p:spPr>
      </p:pic>
      <p:pic>
        <p:nvPicPr>
          <p:cNvPr id="1325" name="Google Shape;1325;p137"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326" name="Google Shape;1326;p137"/>
          <p:cNvSpPr txBox="1">
            <a:spLocks noGrp="1"/>
          </p:cNvSpPr>
          <p:nvPr>
            <p:ph type="subTitle" idx="2"/>
          </p:nvPr>
        </p:nvSpPr>
        <p:spPr>
          <a:xfrm>
            <a:off x="576075" y="6446375"/>
            <a:ext cx="56694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327" name="Google Shape;1327;p137"/>
          <p:cNvSpPr txBox="1">
            <a:spLocks noGrp="1"/>
          </p:cNvSpPr>
          <p:nvPr>
            <p:ph type="body" idx="3"/>
          </p:nvPr>
        </p:nvSpPr>
        <p:spPr>
          <a:xfrm>
            <a:off x="576075" y="1783075"/>
            <a:ext cx="6318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M1 - Corner - A">
  <p:cSld name="Basic_4_1_1_1_1_3_1">
    <p:spTree>
      <p:nvGrpSpPr>
        <p:cNvPr id="1" name="Shape 1328"/>
        <p:cNvGrpSpPr/>
        <p:nvPr/>
      </p:nvGrpSpPr>
      <p:grpSpPr>
        <a:xfrm>
          <a:off x="0" y="0"/>
          <a:ext cx="0" cy="0"/>
          <a:chOff x="0" y="0"/>
          <a:chExt cx="0" cy="0"/>
        </a:xfrm>
      </p:grpSpPr>
      <p:sp>
        <p:nvSpPr>
          <p:cNvPr id="1329" name="Google Shape;1329;p138"/>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330" name="Google Shape;1330;p138"/>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grpSp>
        <p:nvGrpSpPr>
          <p:cNvPr id="1331" name="Google Shape;1331;p138"/>
          <p:cNvGrpSpPr/>
          <p:nvPr/>
        </p:nvGrpSpPr>
        <p:grpSpPr>
          <a:xfrm>
            <a:off x="5379775" y="1133037"/>
            <a:ext cx="6809186" cy="4715013"/>
            <a:chOff x="5379775" y="1133037"/>
            <a:chExt cx="6809186" cy="4715013"/>
          </a:xfrm>
        </p:grpSpPr>
        <p:sp>
          <p:nvSpPr>
            <p:cNvPr id="1332" name="Google Shape;1332;p138"/>
            <p:cNvSpPr/>
            <p:nvPr/>
          </p:nvSpPr>
          <p:spPr>
            <a:xfrm>
              <a:off x="5379775" y="3880950"/>
              <a:ext cx="1967100" cy="1967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solidFill>
                  <a:srgbClr val="F3F3F3"/>
                </a:solidFill>
              </a:endParaRPr>
            </a:p>
          </p:txBody>
        </p:sp>
        <p:sp>
          <p:nvSpPr>
            <p:cNvPr id="1333" name="Google Shape;1333;p138"/>
            <p:cNvSpPr/>
            <p:nvPr/>
          </p:nvSpPr>
          <p:spPr>
            <a:xfrm rot="5400000" flipH="1">
              <a:off x="10186053" y="1633569"/>
              <a:ext cx="2503440" cy="15023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solidFill>
                  <a:srgbClr val="F3F3F3"/>
                </a:solidFill>
              </a:endParaRPr>
            </a:p>
          </p:txBody>
        </p:sp>
      </p:grpSp>
      <p:pic>
        <p:nvPicPr>
          <p:cNvPr id="1334" name="Google Shape;1334;p138"/>
          <p:cNvPicPr preferRelativeResize="0"/>
          <p:nvPr/>
        </p:nvPicPr>
        <p:blipFill>
          <a:blip r:embed="rId2">
            <a:alphaModFix/>
          </a:blip>
          <a:stretch>
            <a:fillRect/>
          </a:stretch>
        </p:blipFill>
        <p:spPr>
          <a:xfrm>
            <a:off x="5341313" y="2418381"/>
            <a:ext cx="6845359" cy="3672443"/>
          </a:xfrm>
          <a:prstGeom prst="rect">
            <a:avLst/>
          </a:prstGeom>
          <a:noFill/>
          <a:ln>
            <a:noFill/>
          </a:ln>
        </p:spPr>
      </p:pic>
      <p:pic>
        <p:nvPicPr>
          <p:cNvPr id="1335" name="Google Shape;1335;p138"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336" name="Google Shape;1336;p138"/>
          <p:cNvSpPr txBox="1">
            <a:spLocks noGrp="1"/>
          </p:cNvSpPr>
          <p:nvPr>
            <p:ph type="body" idx="2"/>
          </p:nvPr>
        </p:nvSpPr>
        <p:spPr>
          <a:xfrm>
            <a:off x="576075" y="1783075"/>
            <a:ext cx="4425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337" name="Google Shape;1337;p138"/>
          <p:cNvSpPr txBox="1">
            <a:spLocks noGrp="1"/>
          </p:cNvSpPr>
          <p:nvPr>
            <p:ph type="subTitle" idx="3"/>
          </p:nvPr>
        </p:nvSpPr>
        <p:spPr>
          <a:xfrm>
            <a:off x="5294375" y="6446375"/>
            <a:ext cx="63165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M1 - Corner - B">
  <p:cSld name="Basic_4_1_1_1_1_3_1_1">
    <p:spTree>
      <p:nvGrpSpPr>
        <p:cNvPr id="1" name="Shape 1338"/>
        <p:cNvGrpSpPr/>
        <p:nvPr/>
      </p:nvGrpSpPr>
      <p:grpSpPr>
        <a:xfrm>
          <a:off x="0" y="0"/>
          <a:ext cx="0" cy="0"/>
          <a:chOff x="0" y="0"/>
          <a:chExt cx="0" cy="0"/>
        </a:xfrm>
      </p:grpSpPr>
      <p:sp>
        <p:nvSpPr>
          <p:cNvPr id="1339" name="Google Shape;1339;p139"/>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340" name="Google Shape;1340;p139"/>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341" name="Google Shape;1341;p139"/>
          <p:cNvSpPr/>
          <p:nvPr/>
        </p:nvSpPr>
        <p:spPr>
          <a:xfrm>
            <a:off x="7234900" y="1970000"/>
            <a:ext cx="4407300" cy="4407300"/>
          </a:xfrm>
          <a:prstGeom prst="chord">
            <a:avLst>
              <a:gd name="adj1" fmla="val 7987036"/>
              <a:gd name="adj2" fmla="val 284228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342" name="Google Shape;1342;p139"/>
          <p:cNvPicPr preferRelativeResize="0"/>
          <p:nvPr/>
        </p:nvPicPr>
        <p:blipFill>
          <a:blip r:embed="rId2">
            <a:alphaModFix/>
          </a:blip>
          <a:stretch>
            <a:fillRect/>
          </a:stretch>
        </p:blipFill>
        <p:spPr>
          <a:xfrm>
            <a:off x="7276732" y="2986287"/>
            <a:ext cx="4836582" cy="3108011"/>
          </a:xfrm>
          <a:prstGeom prst="rect">
            <a:avLst/>
          </a:prstGeom>
          <a:noFill/>
          <a:ln>
            <a:noFill/>
          </a:ln>
        </p:spPr>
      </p:pic>
      <p:pic>
        <p:nvPicPr>
          <p:cNvPr id="1343" name="Google Shape;1343;p139"/>
          <p:cNvPicPr preferRelativeResize="0"/>
          <p:nvPr/>
        </p:nvPicPr>
        <p:blipFill>
          <a:blip r:embed="rId3">
            <a:alphaModFix/>
          </a:blip>
          <a:stretch>
            <a:fillRect/>
          </a:stretch>
        </p:blipFill>
        <p:spPr>
          <a:xfrm rot="2965957">
            <a:off x="11178038" y="2195071"/>
            <a:ext cx="380494" cy="324125"/>
          </a:xfrm>
          <a:prstGeom prst="rect">
            <a:avLst/>
          </a:prstGeom>
          <a:noFill/>
          <a:ln>
            <a:noFill/>
          </a:ln>
        </p:spPr>
      </p:pic>
      <p:pic>
        <p:nvPicPr>
          <p:cNvPr id="1344" name="Google Shape;1344;p139" title="Salesforce logo"/>
          <p:cNvPicPr preferRelativeResize="0"/>
          <p:nvPr/>
        </p:nvPicPr>
        <p:blipFill rotWithShape="1">
          <a:blip r:embed="rId4">
            <a:alphaModFix/>
          </a:blip>
          <a:srcRect/>
          <a:stretch/>
        </p:blipFill>
        <p:spPr>
          <a:xfrm>
            <a:off x="11030573" y="565460"/>
            <a:ext cx="635409" cy="444868"/>
          </a:xfrm>
          <a:prstGeom prst="rect">
            <a:avLst/>
          </a:prstGeom>
          <a:noFill/>
          <a:ln>
            <a:noFill/>
          </a:ln>
        </p:spPr>
      </p:pic>
      <p:sp>
        <p:nvSpPr>
          <p:cNvPr id="1345" name="Google Shape;1345;p139"/>
          <p:cNvSpPr txBox="1">
            <a:spLocks noGrp="1"/>
          </p:cNvSpPr>
          <p:nvPr>
            <p:ph type="body" idx="2"/>
          </p:nvPr>
        </p:nvSpPr>
        <p:spPr>
          <a:xfrm>
            <a:off x="576075" y="1783075"/>
            <a:ext cx="4425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346" name="Google Shape;1346;p139"/>
          <p:cNvSpPr txBox="1">
            <a:spLocks noGrp="1"/>
          </p:cNvSpPr>
          <p:nvPr>
            <p:ph type="subTitle" idx="3"/>
          </p:nvPr>
        </p:nvSpPr>
        <p:spPr>
          <a:xfrm>
            <a:off x="5294375" y="6446375"/>
            <a:ext cx="63165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I2 - Segue Slide - B">
  <p:cSld name="Basic_4_1_1_1_1_1_1_1_2">
    <p:bg>
      <p:bgPr>
        <a:solidFill>
          <a:schemeClr val="accent1"/>
        </a:solidFill>
        <a:effectLst/>
      </p:bgPr>
    </p:bg>
    <p:spTree>
      <p:nvGrpSpPr>
        <p:cNvPr id="1" name="Shape 1347"/>
        <p:cNvGrpSpPr/>
        <p:nvPr/>
      </p:nvGrpSpPr>
      <p:grpSpPr>
        <a:xfrm>
          <a:off x="0" y="0"/>
          <a:ext cx="0" cy="0"/>
          <a:chOff x="0" y="0"/>
          <a:chExt cx="0" cy="0"/>
        </a:xfrm>
      </p:grpSpPr>
      <p:pic>
        <p:nvPicPr>
          <p:cNvPr id="1348" name="Google Shape;1348;p140"/>
          <p:cNvPicPr preferRelativeResize="0"/>
          <p:nvPr/>
        </p:nvPicPr>
        <p:blipFill>
          <a:blip r:embed="rId2">
            <a:alphaModFix/>
          </a:blip>
          <a:stretch>
            <a:fillRect/>
          </a:stretch>
        </p:blipFill>
        <p:spPr>
          <a:xfrm>
            <a:off x="0" y="5984725"/>
            <a:ext cx="2707070" cy="872830"/>
          </a:xfrm>
          <a:prstGeom prst="rect">
            <a:avLst/>
          </a:prstGeom>
          <a:noFill/>
          <a:ln>
            <a:noFill/>
          </a:ln>
        </p:spPr>
      </p:pic>
      <p:sp>
        <p:nvSpPr>
          <p:cNvPr id="1349" name="Google Shape;1349;p140"/>
          <p:cNvSpPr txBox="1">
            <a:spLocks noGrp="1"/>
          </p:cNvSpPr>
          <p:nvPr>
            <p:ph type="title"/>
          </p:nvPr>
        </p:nvSpPr>
        <p:spPr>
          <a:xfrm>
            <a:off x="576075" y="1333427"/>
            <a:ext cx="6309300" cy="2680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1800"/>
              <a:buNone/>
              <a:defRPr sz="3600">
                <a:solidFill>
                  <a:schemeClr val="lt1"/>
                </a:solidFill>
              </a:defRPr>
            </a:lvl1pPr>
            <a:lvl2pPr lvl="1" algn="l" rtl="0">
              <a:lnSpc>
                <a:spcPct val="90000"/>
              </a:lnSpc>
              <a:spcBef>
                <a:spcPts val="0"/>
              </a:spcBef>
              <a:spcAft>
                <a:spcPts val="0"/>
              </a:spcAft>
              <a:buSzPts val="3200"/>
              <a:buFont typeface="Poppins"/>
              <a:buNone/>
              <a:defRPr b="1">
                <a:latin typeface="Poppins"/>
                <a:ea typeface="Poppins"/>
                <a:cs typeface="Poppins"/>
                <a:sym typeface="Poppins"/>
              </a:defRPr>
            </a:lvl2pPr>
            <a:lvl3pPr lvl="2" algn="l" rtl="0">
              <a:lnSpc>
                <a:spcPct val="90000"/>
              </a:lnSpc>
              <a:spcBef>
                <a:spcPts val="0"/>
              </a:spcBef>
              <a:spcAft>
                <a:spcPts val="0"/>
              </a:spcAft>
              <a:buSzPts val="3200"/>
              <a:buFont typeface="Poppins"/>
              <a:buNone/>
              <a:defRPr b="1">
                <a:latin typeface="Poppins"/>
                <a:ea typeface="Poppins"/>
                <a:cs typeface="Poppins"/>
                <a:sym typeface="Poppins"/>
              </a:defRPr>
            </a:lvl3pPr>
            <a:lvl4pPr lvl="3" algn="l" rtl="0">
              <a:lnSpc>
                <a:spcPct val="90000"/>
              </a:lnSpc>
              <a:spcBef>
                <a:spcPts val="0"/>
              </a:spcBef>
              <a:spcAft>
                <a:spcPts val="0"/>
              </a:spcAft>
              <a:buSzPts val="3200"/>
              <a:buFont typeface="Poppins"/>
              <a:buNone/>
              <a:defRPr b="1">
                <a:latin typeface="Poppins"/>
                <a:ea typeface="Poppins"/>
                <a:cs typeface="Poppins"/>
                <a:sym typeface="Poppins"/>
              </a:defRPr>
            </a:lvl4pPr>
            <a:lvl5pPr lvl="4" algn="l" rtl="0">
              <a:lnSpc>
                <a:spcPct val="90000"/>
              </a:lnSpc>
              <a:spcBef>
                <a:spcPts val="0"/>
              </a:spcBef>
              <a:spcAft>
                <a:spcPts val="0"/>
              </a:spcAft>
              <a:buSzPts val="3200"/>
              <a:buFont typeface="Poppins"/>
              <a:buNone/>
              <a:defRPr b="1">
                <a:latin typeface="Poppins"/>
                <a:ea typeface="Poppins"/>
                <a:cs typeface="Poppins"/>
                <a:sym typeface="Poppins"/>
              </a:defRPr>
            </a:lvl5pPr>
            <a:lvl6pPr lvl="5" algn="l" rtl="0">
              <a:lnSpc>
                <a:spcPct val="90000"/>
              </a:lnSpc>
              <a:spcBef>
                <a:spcPts val="0"/>
              </a:spcBef>
              <a:spcAft>
                <a:spcPts val="0"/>
              </a:spcAft>
              <a:buSzPts val="3200"/>
              <a:buFont typeface="Poppins"/>
              <a:buNone/>
              <a:defRPr b="1">
                <a:latin typeface="Poppins"/>
                <a:ea typeface="Poppins"/>
                <a:cs typeface="Poppins"/>
                <a:sym typeface="Poppins"/>
              </a:defRPr>
            </a:lvl6pPr>
            <a:lvl7pPr lvl="6" algn="l" rtl="0">
              <a:lnSpc>
                <a:spcPct val="90000"/>
              </a:lnSpc>
              <a:spcBef>
                <a:spcPts val="0"/>
              </a:spcBef>
              <a:spcAft>
                <a:spcPts val="0"/>
              </a:spcAft>
              <a:buSzPts val="3200"/>
              <a:buFont typeface="Poppins"/>
              <a:buNone/>
              <a:defRPr b="1">
                <a:latin typeface="Poppins"/>
                <a:ea typeface="Poppins"/>
                <a:cs typeface="Poppins"/>
                <a:sym typeface="Poppins"/>
              </a:defRPr>
            </a:lvl7pPr>
            <a:lvl8pPr lvl="7" algn="l" rtl="0">
              <a:lnSpc>
                <a:spcPct val="90000"/>
              </a:lnSpc>
              <a:spcBef>
                <a:spcPts val="0"/>
              </a:spcBef>
              <a:spcAft>
                <a:spcPts val="0"/>
              </a:spcAft>
              <a:buSzPts val="3200"/>
              <a:buFont typeface="Poppins"/>
              <a:buNone/>
              <a:defRPr b="1">
                <a:latin typeface="Poppins"/>
                <a:ea typeface="Poppins"/>
                <a:cs typeface="Poppins"/>
                <a:sym typeface="Poppins"/>
              </a:defRPr>
            </a:lvl8pPr>
            <a:lvl9pPr lvl="8" algn="l" rtl="0">
              <a:lnSpc>
                <a:spcPct val="90000"/>
              </a:lnSpc>
              <a:spcBef>
                <a:spcPts val="0"/>
              </a:spcBef>
              <a:spcAft>
                <a:spcPts val="0"/>
              </a:spcAft>
              <a:buSzPts val="3200"/>
              <a:buFont typeface="Poppins"/>
              <a:buNone/>
              <a:defRPr b="1">
                <a:latin typeface="Poppins"/>
                <a:ea typeface="Poppins"/>
                <a:cs typeface="Poppins"/>
                <a:sym typeface="Poppins"/>
              </a:defRPr>
            </a:lvl9pPr>
          </a:lstStyle>
          <a:p>
            <a:endParaRPr/>
          </a:p>
        </p:txBody>
      </p:sp>
      <p:sp>
        <p:nvSpPr>
          <p:cNvPr id="1350" name="Google Shape;1350;p140"/>
          <p:cNvSpPr txBox="1">
            <a:spLocks noGrp="1"/>
          </p:cNvSpPr>
          <p:nvPr>
            <p:ph type="subTitle" idx="1"/>
          </p:nvPr>
        </p:nvSpPr>
        <p:spPr>
          <a:xfrm>
            <a:off x="576075" y="4078226"/>
            <a:ext cx="6309300" cy="20223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rgbClr val="90D0FE"/>
              </a:buClr>
              <a:buSzPts val="2200"/>
              <a:buNone/>
              <a:defRPr sz="2200">
                <a:solidFill>
                  <a:srgbClr val="90D0FE"/>
                </a:solidFill>
              </a:defRPr>
            </a:lvl1pPr>
            <a:lvl2pPr lvl="1" rtl="0">
              <a:lnSpc>
                <a:spcPct val="103000"/>
              </a:lnSpc>
              <a:spcBef>
                <a:spcPts val="600"/>
              </a:spcBef>
              <a:spcAft>
                <a:spcPts val="0"/>
              </a:spcAft>
              <a:buSzPts val="2300"/>
              <a:buNone/>
              <a:defRPr sz="2300"/>
            </a:lvl2pPr>
            <a:lvl3pPr lvl="2" rtl="0">
              <a:lnSpc>
                <a:spcPct val="103000"/>
              </a:lnSpc>
              <a:spcBef>
                <a:spcPts val="600"/>
              </a:spcBef>
              <a:spcAft>
                <a:spcPts val="0"/>
              </a:spcAft>
              <a:buSzPts val="2300"/>
              <a:buNone/>
              <a:defRPr sz="2300"/>
            </a:lvl3pPr>
            <a:lvl4pPr lvl="3" rtl="0">
              <a:lnSpc>
                <a:spcPct val="103000"/>
              </a:lnSpc>
              <a:spcBef>
                <a:spcPts val="600"/>
              </a:spcBef>
              <a:spcAft>
                <a:spcPts val="0"/>
              </a:spcAft>
              <a:buSzPts val="2300"/>
              <a:buNone/>
              <a:defRPr sz="2300"/>
            </a:lvl4pPr>
            <a:lvl5pPr lvl="4" rtl="0">
              <a:lnSpc>
                <a:spcPct val="103000"/>
              </a:lnSpc>
              <a:spcBef>
                <a:spcPts val="600"/>
              </a:spcBef>
              <a:spcAft>
                <a:spcPts val="0"/>
              </a:spcAft>
              <a:buSzPts val="2300"/>
              <a:buNone/>
              <a:defRPr sz="2300"/>
            </a:lvl5pPr>
            <a:lvl6pPr lvl="5" rtl="0">
              <a:lnSpc>
                <a:spcPct val="103000"/>
              </a:lnSpc>
              <a:spcBef>
                <a:spcPts val="600"/>
              </a:spcBef>
              <a:spcAft>
                <a:spcPts val="0"/>
              </a:spcAft>
              <a:buSzPts val="2300"/>
              <a:buNone/>
              <a:defRPr sz="2300"/>
            </a:lvl6pPr>
            <a:lvl7pPr lvl="6" rtl="0">
              <a:lnSpc>
                <a:spcPct val="103000"/>
              </a:lnSpc>
              <a:spcBef>
                <a:spcPts val="600"/>
              </a:spcBef>
              <a:spcAft>
                <a:spcPts val="0"/>
              </a:spcAft>
              <a:buSzPts val="2300"/>
              <a:buNone/>
              <a:defRPr sz="2300"/>
            </a:lvl7pPr>
            <a:lvl8pPr lvl="7" rtl="0">
              <a:lnSpc>
                <a:spcPct val="103000"/>
              </a:lnSpc>
              <a:spcBef>
                <a:spcPts val="600"/>
              </a:spcBef>
              <a:spcAft>
                <a:spcPts val="0"/>
              </a:spcAft>
              <a:buSzPts val="2300"/>
              <a:buNone/>
              <a:defRPr sz="2300"/>
            </a:lvl8pPr>
            <a:lvl9pPr lvl="8" rtl="0">
              <a:lnSpc>
                <a:spcPct val="103000"/>
              </a:lnSpc>
              <a:spcBef>
                <a:spcPts val="600"/>
              </a:spcBef>
              <a:spcAft>
                <a:spcPts val="600"/>
              </a:spcAft>
              <a:buSzPts val="2300"/>
              <a:buNone/>
              <a:defRPr sz="2300"/>
            </a:lvl9pPr>
          </a:lstStyle>
          <a:p>
            <a:endParaRPr/>
          </a:p>
        </p:txBody>
      </p:sp>
      <p:pic>
        <p:nvPicPr>
          <p:cNvPr id="1351" name="Google Shape;1351;p140" title="Salesforce logo"/>
          <p:cNvPicPr preferRelativeResize="0"/>
          <p:nvPr/>
        </p:nvPicPr>
        <p:blipFill rotWithShape="1">
          <a:blip r:embed="rId3">
            <a:alphaModFix/>
          </a:blip>
          <a:srcRect/>
          <a:stretch/>
        </p:blipFill>
        <p:spPr>
          <a:xfrm>
            <a:off x="577848" y="565460"/>
            <a:ext cx="635409" cy="444868"/>
          </a:xfrm>
          <a:prstGeom prst="rect">
            <a:avLst/>
          </a:prstGeom>
          <a:noFill/>
          <a:ln>
            <a:noFill/>
          </a:ln>
        </p:spPr>
      </p:pic>
      <p:pic>
        <p:nvPicPr>
          <p:cNvPr id="1352" name="Google Shape;1352;p140"/>
          <p:cNvPicPr preferRelativeResize="0"/>
          <p:nvPr/>
        </p:nvPicPr>
        <p:blipFill>
          <a:blip r:embed="rId4">
            <a:alphaModFix/>
          </a:blip>
          <a:stretch>
            <a:fillRect/>
          </a:stretch>
        </p:blipFill>
        <p:spPr>
          <a:xfrm>
            <a:off x="8418438" y="438955"/>
            <a:ext cx="3765404" cy="5749131"/>
          </a:xfrm>
          <a:prstGeom prst="rect">
            <a:avLst/>
          </a:prstGeom>
          <a:noFill/>
          <a:ln>
            <a:noFill/>
          </a:ln>
        </p:spPr>
      </p:pic>
      <p:pic>
        <p:nvPicPr>
          <p:cNvPr id="1353" name="Google Shape;1353;p140"/>
          <p:cNvPicPr preferRelativeResize="0"/>
          <p:nvPr/>
        </p:nvPicPr>
        <p:blipFill>
          <a:blip r:embed="rId5">
            <a:alphaModFix/>
          </a:blip>
          <a:stretch>
            <a:fillRect/>
          </a:stretch>
        </p:blipFill>
        <p:spPr>
          <a:xfrm>
            <a:off x="8337294" y="2981630"/>
            <a:ext cx="2073916" cy="3379752"/>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I3 - Segue Slide - C">
  <p:cSld name="Basic_4_1_1_1_1_1_1_1_2_3">
    <p:bg>
      <p:bgPr>
        <a:solidFill>
          <a:srgbClr val="0E3522"/>
        </a:solidFill>
        <a:effectLst/>
      </p:bgPr>
    </p:bg>
    <p:spTree>
      <p:nvGrpSpPr>
        <p:cNvPr id="1" name="Shape 1354"/>
        <p:cNvGrpSpPr/>
        <p:nvPr/>
      </p:nvGrpSpPr>
      <p:grpSpPr>
        <a:xfrm>
          <a:off x="0" y="0"/>
          <a:ext cx="0" cy="0"/>
          <a:chOff x="0" y="0"/>
          <a:chExt cx="0" cy="0"/>
        </a:xfrm>
      </p:grpSpPr>
      <p:sp>
        <p:nvSpPr>
          <p:cNvPr id="1355" name="Google Shape;1355;p141"/>
          <p:cNvSpPr txBox="1">
            <a:spLocks noGrp="1"/>
          </p:cNvSpPr>
          <p:nvPr>
            <p:ph type="title"/>
          </p:nvPr>
        </p:nvSpPr>
        <p:spPr>
          <a:xfrm>
            <a:off x="576075" y="1333428"/>
            <a:ext cx="6309300" cy="2680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1800"/>
              <a:buNone/>
              <a:defRPr sz="3600">
                <a:solidFill>
                  <a:schemeClr val="lt1"/>
                </a:solidFill>
              </a:defRPr>
            </a:lvl1pPr>
            <a:lvl2pPr lvl="1" algn="l" rtl="0">
              <a:lnSpc>
                <a:spcPct val="90000"/>
              </a:lnSpc>
              <a:spcBef>
                <a:spcPts val="0"/>
              </a:spcBef>
              <a:spcAft>
                <a:spcPts val="0"/>
              </a:spcAft>
              <a:buSzPts val="3200"/>
              <a:buFont typeface="Poppins"/>
              <a:buNone/>
              <a:defRPr b="1">
                <a:latin typeface="Poppins"/>
                <a:ea typeface="Poppins"/>
                <a:cs typeface="Poppins"/>
                <a:sym typeface="Poppins"/>
              </a:defRPr>
            </a:lvl2pPr>
            <a:lvl3pPr lvl="2" algn="l" rtl="0">
              <a:lnSpc>
                <a:spcPct val="90000"/>
              </a:lnSpc>
              <a:spcBef>
                <a:spcPts val="0"/>
              </a:spcBef>
              <a:spcAft>
                <a:spcPts val="0"/>
              </a:spcAft>
              <a:buSzPts val="3200"/>
              <a:buFont typeface="Poppins"/>
              <a:buNone/>
              <a:defRPr b="1">
                <a:latin typeface="Poppins"/>
                <a:ea typeface="Poppins"/>
                <a:cs typeface="Poppins"/>
                <a:sym typeface="Poppins"/>
              </a:defRPr>
            </a:lvl3pPr>
            <a:lvl4pPr lvl="3" algn="l" rtl="0">
              <a:lnSpc>
                <a:spcPct val="90000"/>
              </a:lnSpc>
              <a:spcBef>
                <a:spcPts val="0"/>
              </a:spcBef>
              <a:spcAft>
                <a:spcPts val="0"/>
              </a:spcAft>
              <a:buSzPts val="3200"/>
              <a:buFont typeface="Poppins"/>
              <a:buNone/>
              <a:defRPr b="1">
                <a:latin typeface="Poppins"/>
                <a:ea typeface="Poppins"/>
                <a:cs typeface="Poppins"/>
                <a:sym typeface="Poppins"/>
              </a:defRPr>
            </a:lvl4pPr>
            <a:lvl5pPr lvl="4" algn="l" rtl="0">
              <a:lnSpc>
                <a:spcPct val="90000"/>
              </a:lnSpc>
              <a:spcBef>
                <a:spcPts val="0"/>
              </a:spcBef>
              <a:spcAft>
                <a:spcPts val="0"/>
              </a:spcAft>
              <a:buSzPts val="3200"/>
              <a:buFont typeface="Poppins"/>
              <a:buNone/>
              <a:defRPr b="1">
                <a:latin typeface="Poppins"/>
                <a:ea typeface="Poppins"/>
                <a:cs typeface="Poppins"/>
                <a:sym typeface="Poppins"/>
              </a:defRPr>
            </a:lvl5pPr>
            <a:lvl6pPr lvl="5" algn="l" rtl="0">
              <a:lnSpc>
                <a:spcPct val="90000"/>
              </a:lnSpc>
              <a:spcBef>
                <a:spcPts val="0"/>
              </a:spcBef>
              <a:spcAft>
                <a:spcPts val="0"/>
              </a:spcAft>
              <a:buSzPts val="3200"/>
              <a:buFont typeface="Poppins"/>
              <a:buNone/>
              <a:defRPr b="1">
                <a:latin typeface="Poppins"/>
                <a:ea typeface="Poppins"/>
                <a:cs typeface="Poppins"/>
                <a:sym typeface="Poppins"/>
              </a:defRPr>
            </a:lvl6pPr>
            <a:lvl7pPr lvl="6" algn="l" rtl="0">
              <a:lnSpc>
                <a:spcPct val="90000"/>
              </a:lnSpc>
              <a:spcBef>
                <a:spcPts val="0"/>
              </a:spcBef>
              <a:spcAft>
                <a:spcPts val="0"/>
              </a:spcAft>
              <a:buSzPts val="3200"/>
              <a:buFont typeface="Poppins"/>
              <a:buNone/>
              <a:defRPr b="1">
                <a:latin typeface="Poppins"/>
                <a:ea typeface="Poppins"/>
                <a:cs typeface="Poppins"/>
                <a:sym typeface="Poppins"/>
              </a:defRPr>
            </a:lvl7pPr>
            <a:lvl8pPr lvl="7" algn="l" rtl="0">
              <a:lnSpc>
                <a:spcPct val="90000"/>
              </a:lnSpc>
              <a:spcBef>
                <a:spcPts val="0"/>
              </a:spcBef>
              <a:spcAft>
                <a:spcPts val="0"/>
              </a:spcAft>
              <a:buSzPts val="3200"/>
              <a:buFont typeface="Poppins"/>
              <a:buNone/>
              <a:defRPr b="1">
                <a:latin typeface="Poppins"/>
                <a:ea typeface="Poppins"/>
                <a:cs typeface="Poppins"/>
                <a:sym typeface="Poppins"/>
              </a:defRPr>
            </a:lvl8pPr>
            <a:lvl9pPr lvl="8" algn="l" rtl="0">
              <a:lnSpc>
                <a:spcPct val="90000"/>
              </a:lnSpc>
              <a:spcBef>
                <a:spcPts val="0"/>
              </a:spcBef>
              <a:spcAft>
                <a:spcPts val="0"/>
              </a:spcAft>
              <a:buSzPts val="3200"/>
              <a:buFont typeface="Poppins"/>
              <a:buNone/>
              <a:defRPr b="1">
                <a:latin typeface="Poppins"/>
                <a:ea typeface="Poppins"/>
                <a:cs typeface="Poppins"/>
                <a:sym typeface="Poppins"/>
              </a:defRPr>
            </a:lvl9pPr>
          </a:lstStyle>
          <a:p>
            <a:endParaRPr/>
          </a:p>
        </p:txBody>
      </p:sp>
      <p:sp>
        <p:nvSpPr>
          <p:cNvPr id="1356" name="Google Shape;1356;p141"/>
          <p:cNvSpPr txBox="1">
            <a:spLocks noGrp="1"/>
          </p:cNvSpPr>
          <p:nvPr>
            <p:ph type="subTitle" idx="1"/>
          </p:nvPr>
        </p:nvSpPr>
        <p:spPr>
          <a:xfrm>
            <a:off x="576075" y="4078226"/>
            <a:ext cx="6309300" cy="20178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rgbClr val="91DB8B"/>
              </a:buClr>
              <a:buSzPts val="2200"/>
              <a:buNone/>
              <a:defRPr sz="2200">
                <a:solidFill>
                  <a:srgbClr val="91DB8B"/>
                </a:solidFill>
              </a:defRPr>
            </a:lvl1pPr>
            <a:lvl2pPr lvl="1" rtl="0">
              <a:lnSpc>
                <a:spcPct val="103000"/>
              </a:lnSpc>
              <a:spcBef>
                <a:spcPts val="600"/>
              </a:spcBef>
              <a:spcAft>
                <a:spcPts val="0"/>
              </a:spcAft>
              <a:buSzPts val="2300"/>
              <a:buNone/>
              <a:defRPr sz="2300"/>
            </a:lvl2pPr>
            <a:lvl3pPr lvl="2" rtl="0">
              <a:lnSpc>
                <a:spcPct val="103000"/>
              </a:lnSpc>
              <a:spcBef>
                <a:spcPts val="600"/>
              </a:spcBef>
              <a:spcAft>
                <a:spcPts val="0"/>
              </a:spcAft>
              <a:buSzPts val="2300"/>
              <a:buNone/>
              <a:defRPr sz="2300"/>
            </a:lvl3pPr>
            <a:lvl4pPr lvl="3" rtl="0">
              <a:lnSpc>
                <a:spcPct val="103000"/>
              </a:lnSpc>
              <a:spcBef>
                <a:spcPts val="600"/>
              </a:spcBef>
              <a:spcAft>
                <a:spcPts val="0"/>
              </a:spcAft>
              <a:buSzPts val="2300"/>
              <a:buNone/>
              <a:defRPr sz="2300"/>
            </a:lvl4pPr>
            <a:lvl5pPr lvl="4" rtl="0">
              <a:lnSpc>
                <a:spcPct val="103000"/>
              </a:lnSpc>
              <a:spcBef>
                <a:spcPts val="600"/>
              </a:spcBef>
              <a:spcAft>
                <a:spcPts val="0"/>
              </a:spcAft>
              <a:buSzPts val="2300"/>
              <a:buNone/>
              <a:defRPr sz="2300"/>
            </a:lvl5pPr>
            <a:lvl6pPr lvl="5" rtl="0">
              <a:lnSpc>
                <a:spcPct val="103000"/>
              </a:lnSpc>
              <a:spcBef>
                <a:spcPts val="600"/>
              </a:spcBef>
              <a:spcAft>
                <a:spcPts val="0"/>
              </a:spcAft>
              <a:buSzPts val="2300"/>
              <a:buNone/>
              <a:defRPr sz="2300"/>
            </a:lvl6pPr>
            <a:lvl7pPr lvl="6" rtl="0">
              <a:lnSpc>
                <a:spcPct val="103000"/>
              </a:lnSpc>
              <a:spcBef>
                <a:spcPts val="600"/>
              </a:spcBef>
              <a:spcAft>
                <a:spcPts val="0"/>
              </a:spcAft>
              <a:buSzPts val="2300"/>
              <a:buNone/>
              <a:defRPr sz="2300"/>
            </a:lvl7pPr>
            <a:lvl8pPr lvl="7" rtl="0">
              <a:lnSpc>
                <a:spcPct val="103000"/>
              </a:lnSpc>
              <a:spcBef>
                <a:spcPts val="600"/>
              </a:spcBef>
              <a:spcAft>
                <a:spcPts val="0"/>
              </a:spcAft>
              <a:buSzPts val="2300"/>
              <a:buNone/>
              <a:defRPr sz="2300"/>
            </a:lvl8pPr>
            <a:lvl9pPr lvl="8" rtl="0">
              <a:lnSpc>
                <a:spcPct val="103000"/>
              </a:lnSpc>
              <a:spcBef>
                <a:spcPts val="600"/>
              </a:spcBef>
              <a:spcAft>
                <a:spcPts val="600"/>
              </a:spcAft>
              <a:buSzPts val="2300"/>
              <a:buNone/>
              <a:defRPr sz="2300"/>
            </a:lvl9pPr>
          </a:lstStyle>
          <a:p>
            <a:endParaRPr/>
          </a:p>
        </p:txBody>
      </p:sp>
      <p:pic>
        <p:nvPicPr>
          <p:cNvPr id="1357" name="Google Shape;1357;p141" title="Salesforce logo"/>
          <p:cNvPicPr preferRelativeResize="0"/>
          <p:nvPr/>
        </p:nvPicPr>
        <p:blipFill rotWithShape="1">
          <a:blip r:embed="rId2">
            <a:alphaModFix/>
          </a:blip>
          <a:srcRect/>
          <a:stretch/>
        </p:blipFill>
        <p:spPr>
          <a:xfrm>
            <a:off x="577848" y="565460"/>
            <a:ext cx="635409" cy="444868"/>
          </a:xfrm>
          <a:prstGeom prst="rect">
            <a:avLst/>
          </a:prstGeom>
          <a:noFill/>
          <a:ln>
            <a:noFill/>
          </a:ln>
        </p:spPr>
      </p:pic>
      <p:pic>
        <p:nvPicPr>
          <p:cNvPr id="1358" name="Google Shape;1358;p141"/>
          <p:cNvPicPr preferRelativeResize="0"/>
          <p:nvPr/>
        </p:nvPicPr>
        <p:blipFill>
          <a:blip r:embed="rId3">
            <a:alphaModFix/>
          </a:blip>
          <a:stretch>
            <a:fillRect/>
          </a:stretch>
        </p:blipFill>
        <p:spPr>
          <a:xfrm>
            <a:off x="0" y="5984725"/>
            <a:ext cx="2707070" cy="872830"/>
          </a:xfrm>
          <a:prstGeom prst="rect">
            <a:avLst/>
          </a:prstGeom>
          <a:noFill/>
          <a:ln>
            <a:noFill/>
          </a:ln>
        </p:spPr>
      </p:pic>
      <p:pic>
        <p:nvPicPr>
          <p:cNvPr id="1359" name="Google Shape;1359;p141"/>
          <p:cNvPicPr preferRelativeResize="0"/>
          <p:nvPr/>
        </p:nvPicPr>
        <p:blipFill>
          <a:blip r:embed="rId4">
            <a:alphaModFix/>
          </a:blip>
          <a:stretch>
            <a:fillRect/>
          </a:stretch>
        </p:blipFill>
        <p:spPr>
          <a:xfrm>
            <a:off x="8418438" y="434573"/>
            <a:ext cx="3768526" cy="5753514"/>
          </a:xfrm>
          <a:prstGeom prst="rect">
            <a:avLst/>
          </a:prstGeom>
          <a:noFill/>
          <a:ln>
            <a:noFill/>
          </a:ln>
        </p:spPr>
      </p:pic>
      <p:pic>
        <p:nvPicPr>
          <p:cNvPr id="1360" name="Google Shape;1360;p141"/>
          <p:cNvPicPr preferRelativeResize="0"/>
          <p:nvPr/>
        </p:nvPicPr>
        <p:blipFill>
          <a:blip r:embed="rId5">
            <a:alphaModFix/>
          </a:blip>
          <a:stretch>
            <a:fillRect/>
          </a:stretch>
        </p:blipFill>
        <p:spPr>
          <a:xfrm>
            <a:off x="6971925" y="1654950"/>
            <a:ext cx="5109517" cy="510951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5 - 70/30 Image Right - Basic">
  <p:cSld name="Basic_4_1_1_1_1_3_3">
    <p:spTree>
      <p:nvGrpSpPr>
        <p:cNvPr id="1" name="Shape 151"/>
        <p:cNvGrpSpPr/>
        <p:nvPr/>
      </p:nvGrpSpPr>
      <p:grpSpPr>
        <a:xfrm>
          <a:off x="0" y="0"/>
          <a:ext cx="0" cy="0"/>
          <a:chOff x="0" y="0"/>
          <a:chExt cx="0" cy="0"/>
        </a:xfrm>
      </p:grpSpPr>
      <p:pic>
        <p:nvPicPr>
          <p:cNvPr id="152" name="Google Shape;152;p15"/>
          <p:cNvPicPr preferRelativeResize="0"/>
          <p:nvPr/>
        </p:nvPicPr>
        <p:blipFill>
          <a:blip r:embed="rId2">
            <a:alphaModFix/>
          </a:blip>
          <a:stretch>
            <a:fillRect/>
          </a:stretch>
        </p:blipFill>
        <p:spPr>
          <a:xfrm>
            <a:off x="9634048" y="1866350"/>
            <a:ext cx="2561598" cy="4231532"/>
          </a:xfrm>
          <a:prstGeom prst="rect">
            <a:avLst/>
          </a:prstGeom>
          <a:noFill/>
          <a:ln>
            <a:noFill/>
          </a:ln>
        </p:spPr>
      </p:pic>
      <p:pic>
        <p:nvPicPr>
          <p:cNvPr id="153" name="Google Shape;153;p15"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154" name="Google Shape;154;p15"/>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55" name="Google Shape;155;p15"/>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56" name="Google Shape;156;p15"/>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57" name="Google Shape;157;p15"/>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I1 - Segue Slide - A">
  <p:cSld name="CUSTOM_1_4_5_1_2">
    <p:bg>
      <p:bgPr>
        <a:solidFill>
          <a:srgbClr val="CFE9FE"/>
        </a:solidFill>
        <a:effectLst/>
      </p:bgPr>
    </p:bg>
    <p:spTree>
      <p:nvGrpSpPr>
        <p:cNvPr id="1" name="Shape 1361"/>
        <p:cNvGrpSpPr/>
        <p:nvPr/>
      </p:nvGrpSpPr>
      <p:grpSpPr>
        <a:xfrm>
          <a:off x="0" y="0"/>
          <a:ext cx="0" cy="0"/>
          <a:chOff x="0" y="0"/>
          <a:chExt cx="0" cy="0"/>
        </a:xfrm>
      </p:grpSpPr>
      <p:sp>
        <p:nvSpPr>
          <p:cNvPr id="1362" name="Google Shape;1362;p142"/>
          <p:cNvSpPr txBox="1">
            <a:spLocks noGrp="1"/>
          </p:cNvSpPr>
          <p:nvPr>
            <p:ph type="title"/>
          </p:nvPr>
        </p:nvSpPr>
        <p:spPr>
          <a:xfrm>
            <a:off x="576075" y="1333428"/>
            <a:ext cx="6309300" cy="2680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sz="3600"/>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363" name="Google Shape;1363;p142"/>
          <p:cNvSpPr txBox="1">
            <a:spLocks noGrp="1"/>
          </p:cNvSpPr>
          <p:nvPr>
            <p:ph type="subTitle" idx="1"/>
          </p:nvPr>
        </p:nvSpPr>
        <p:spPr>
          <a:xfrm>
            <a:off x="576075" y="4078226"/>
            <a:ext cx="6309300" cy="20178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pic>
        <p:nvPicPr>
          <p:cNvPr id="1364" name="Google Shape;1364;p142" title="Salesforce logo"/>
          <p:cNvPicPr preferRelativeResize="0"/>
          <p:nvPr/>
        </p:nvPicPr>
        <p:blipFill rotWithShape="1">
          <a:blip r:embed="rId2">
            <a:alphaModFix/>
          </a:blip>
          <a:srcRect/>
          <a:stretch/>
        </p:blipFill>
        <p:spPr>
          <a:xfrm>
            <a:off x="577848" y="565460"/>
            <a:ext cx="635409" cy="444868"/>
          </a:xfrm>
          <a:prstGeom prst="rect">
            <a:avLst/>
          </a:prstGeom>
          <a:noFill/>
          <a:ln>
            <a:noFill/>
          </a:ln>
        </p:spPr>
      </p:pic>
      <p:pic>
        <p:nvPicPr>
          <p:cNvPr id="1365" name="Google Shape;1365;p142"/>
          <p:cNvPicPr preferRelativeResize="0"/>
          <p:nvPr/>
        </p:nvPicPr>
        <p:blipFill rotWithShape="1">
          <a:blip r:embed="rId3">
            <a:alphaModFix/>
          </a:blip>
          <a:srcRect l="8371" t="-8690" r="237" b="8690"/>
          <a:stretch/>
        </p:blipFill>
        <p:spPr>
          <a:xfrm flipH="1">
            <a:off x="-599" y="5834325"/>
            <a:ext cx="2062774" cy="1023675"/>
          </a:xfrm>
          <a:prstGeom prst="rect">
            <a:avLst/>
          </a:prstGeom>
          <a:noFill/>
          <a:ln>
            <a:noFill/>
          </a:ln>
        </p:spPr>
      </p:pic>
      <p:pic>
        <p:nvPicPr>
          <p:cNvPr id="1366" name="Google Shape;1366;p142"/>
          <p:cNvPicPr preferRelativeResize="0"/>
          <p:nvPr/>
        </p:nvPicPr>
        <p:blipFill>
          <a:blip r:embed="rId4">
            <a:alphaModFix/>
          </a:blip>
          <a:stretch>
            <a:fillRect/>
          </a:stretch>
        </p:blipFill>
        <p:spPr>
          <a:xfrm>
            <a:off x="8418438" y="429768"/>
            <a:ext cx="3765404" cy="5758316"/>
          </a:xfrm>
          <a:prstGeom prst="rect">
            <a:avLst/>
          </a:prstGeom>
          <a:noFill/>
          <a:ln>
            <a:noFill/>
          </a:ln>
        </p:spPr>
      </p:pic>
      <p:pic>
        <p:nvPicPr>
          <p:cNvPr id="1367" name="Google Shape;1367;p142"/>
          <p:cNvPicPr preferRelativeResize="0"/>
          <p:nvPr/>
        </p:nvPicPr>
        <p:blipFill>
          <a:blip r:embed="rId5">
            <a:alphaModFix/>
          </a:blip>
          <a:stretch>
            <a:fillRect/>
          </a:stretch>
        </p:blipFill>
        <p:spPr>
          <a:xfrm>
            <a:off x="8184896" y="3264011"/>
            <a:ext cx="2578586" cy="3141303"/>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G1 - Cards with Circles - 1-Up - A">
  <p:cSld name="Basic_4_1_3_1_4_3">
    <p:bg>
      <p:bgPr>
        <a:solidFill>
          <a:srgbClr val="EAF5FE"/>
        </a:solidFill>
        <a:effectLst/>
      </p:bgPr>
    </p:bg>
    <p:spTree>
      <p:nvGrpSpPr>
        <p:cNvPr id="1" name="Shape 1368"/>
        <p:cNvGrpSpPr/>
        <p:nvPr/>
      </p:nvGrpSpPr>
      <p:grpSpPr>
        <a:xfrm>
          <a:off x="0" y="0"/>
          <a:ext cx="0" cy="0"/>
          <a:chOff x="0" y="0"/>
          <a:chExt cx="0" cy="0"/>
        </a:xfrm>
      </p:grpSpPr>
      <p:sp>
        <p:nvSpPr>
          <p:cNvPr id="1369" name="Google Shape;1369;p143"/>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370" name="Google Shape;1370;p143"/>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371" name="Google Shape;1371;p143"/>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372" name="Google Shape;1372;p143"/>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373" name="Google Shape;1373;p143"/>
          <p:cNvSpPr/>
          <p:nvPr/>
        </p:nvSpPr>
        <p:spPr>
          <a:xfrm>
            <a:off x="577850" y="1709925"/>
            <a:ext cx="11039700" cy="45141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374" name="Google Shape;1374;p143"/>
          <p:cNvSpPr txBox="1">
            <a:spLocks noGrp="1"/>
          </p:cNvSpPr>
          <p:nvPr>
            <p:ph type="body" idx="2"/>
          </p:nvPr>
        </p:nvSpPr>
        <p:spPr>
          <a:xfrm>
            <a:off x="748175" y="1911100"/>
            <a:ext cx="106989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375" name="Google Shape;1375;p143"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376" name="Google Shape;1376;p143"/>
          <p:cNvSpPr txBox="1">
            <a:spLocks noGrp="1"/>
          </p:cNvSpPr>
          <p:nvPr>
            <p:ph type="subTitle" idx="3"/>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1377" name="Google Shape;1377;p143"/>
          <p:cNvPicPr preferRelativeResize="0"/>
          <p:nvPr/>
        </p:nvPicPr>
        <p:blipFill>
          <a:blip r:embed="rId3">
            <a:alphaModFix/>
          </a:blip>
          <a:stretch>
            <a:fillRect/>
          </a:stretch>
        </p:blipFill>
        <p:spPr>
          <a:xfrm>
            <a:off x="-19728" y="5684325"/>
            <a:ext cx="3637944" cy="1173377"/>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G2 - Cards with Circles - 2-Up - A">
  <p:cSld name="Basic_4_1_3_1_1_1_1_1_1_1_1_1_1_1_1_1_1_1_2">
    <p:bg>
      <p:bgPr>
        <a:solidFill>
          <a:srgbClr val="EAF5FE"/>
        </a:solidFill>
        <a:effectLst/>
      </p:bgPr>
    </p:bg>
    <p:spTree>
      <p:nvGrpSpPr>
        <p:cNvPr id="1" name="Shape 1378"/>
        <p:cNvGrpSpPr/>
        <p:nvPr/>
      </p:nvGrpSpPr>
      <p:grpSpPr>
        <a:xfrm>
          <a:off x="0" y="0"/>
          <a:ext cx="0" cy="0"/>
          <a:chOff x="0" y="0"/>
          <a:chExt cx="0" cy="0"/>
        </a:xfrm>
      </p:grpSpPr>
      <p:sp>
        <p:nvSpPr>
          <p:cNvPr id="1379" name="Google Shape;1379;p144"/>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380" name="Google Shape;1380;p144"/>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381" name="Google Shape;1381;p144"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382" name="Google Shape;1382;p144" title="alt=&quot;&quot;"/>
          <p:cNvSpPr/>
          <p:nvPr/>
        </p:nvSpPr>
        <p:spPr>
          <a:xfrm>
            <a:off x="577850" y="1709925"/>
            <a:ext cx="5365800" cy="4514100"/>
          </a:xfrm>
          <a:prstGeom prst="roundRect">
            <a:avLst>
              <a:gd name="adj" fmla="val 2972"/>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383" name="Google Shape;1383;p144"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384" name="Google Shape;1384;p144" title="alt=&quot;&quot;"/>
          <p:cNvSpPr/>
          <p:nvPr/>
        </p:nvSpPr>
        <p:spPr>
          <a:xfrm>
            <a:off x="6251650" y="1709925"/>
            <a:ext cx="5365800" cy="4514100"/>
          </a:xfrm>
          <a:prstGeom prst="roundRect">
            <a:avLst>
              <a:gd name="adj" fmla="val 296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385" name="Google Shape;1385;p144" title="alt=&quot;&quot;"/>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386" name="Google Shape;1386;p144"/>
          <p:cNvSpPr txBox="1">
            <a:spLocks noGrp="1"/>
          </p:cNvSpPr>
          <p:nvPr>
            <p:ph type="body" idx="2"/>
          </p:nvPr>
        </p:nvSpPr>
        <p:spPr>
          <a:xfrm>
            <a:off x="748175"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387" name="Google Shape;1387;p144"/>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388" name="Google Shape;1388;p144" title="alt=&quot;&quot;"/>
          <p:cNvPicPr preferRelativeResize="0"/>
          <p:nvPr/>
        </p:nvPicPr>
        <p:blipFill>
          <a:blip r:embed="rId3">
            <a:alphaModFix/>
          </a:blip>
          <a:stretch>
            <a:fillRect/>
          </a:stretch>
        </p:blipFill>
        <p:spPr>
          <a:xfrm>
            <a:off x="-19728" y="5684325"/>
            <a:ext cx="3637944" cy="1173377"/>
          </a:xfrm>
          <a:prstGeom prst="rect">
            <a:avLst/>
          </a:prstGeom>
          <a:noFill/>
          <a:ln>
            <a:noFill/>
          </a:ln>
        </p:spPr>
      </p:pic>
      <p:sp>
        <p:nvSpPr>
          <p:cNvPr id="1389" name="Google Shape;1389;p144"/>
          <p:cNvSpPr txBox="1">
            <a:spLocks noGrp="1"/>
          </p:cNvSpPr>
          <p:nvPr>
            <p:ph type="subTitle" idx="4"/>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G3 - Cards with Circles - 3-Up - A">
  <p:cSld name="Basic_4_1_3_1_1_1_1_1_1_1_1_1_1_1_1_1_1_1_3">
    <p:bg>
      <p:bgPr>
        <a:solidFill>
          <a:srgbClr val="EAF5FE"/>
        </a:solidFill>
        <a:effectLst/>
      </p:bgPr>
    </p:bg>
    <p:spTree>
      <p:nvGrpSpPr>
        <p:cNvPr id="1" name="Shape 1390"/>
        <p:cNvGrpSpPr/>
        <p:nvPr/>
      </p:nvGrpSpPr>
      <p:grpSpPr>
        <a:xfrm>
          <a:off x="0" y="0"/>
          <a:ext cx="0" cy="0"/>
          <a:chOff x="0" y="0"/>
          <a:chExt cx="0" cy="0"/>
        </a:xfrm>
      </p:grpSpPr>
      <p:sp>
        <p:nvSpPr>
          <p:cNvPr id="1391" name="Google Shape;1391;p145"/>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392" name="Google Shape;1392;p145"/>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393" name="Google Shape;1393;p145"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394" name="Google Shape;1394;p145" title="alt=&quot;&quot;"/>
          <p:cNvSpPr/>
          <p:nvPr/>
        </p:nvSpPr>
        <p:spPr>
          <a:xfrm>
            <a:off x="577850" y="1709925"/>
            <a:ext cx="3480900" cy="4514100"/>
          </a:xfrm>
          <a:prstGeom prst="roundRect">
            <a:avLst>
              <a:gd name="adj" fmla="val 402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395" name="Google Shape;1395;p145"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396" name="Google Shape;1396;p145" title="alt=&quot;&quot;"/>
          <p:cNvSpPr/>
          <p:nvPr/>
        </p:nvSpPr>
        <p:spPr>
          <a:xfrm>
            <a:off x="4357250" y="1709925"/>
            <a:ext cx="3480900" cy="4514100"/>
          </a:xfrm>
          <a:prstGeom prst="roundRect">
            <a:avLst>
              <a:gd name="adj" fmla="val 4079"/>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397" name="Google Shape;1397;p145" title="alt=&quot;&quot;"/>
          <p:cNvSpPr/>
          <p:nvPr/>
        </p:nvSpPr>
        <p:spPr>
          <a:xfrm>
            <a:off x="8136650" y="1709925"/>
            <a:ext cx="3480900" cy="4514100"/>
          </a:xfrm>
          <a:prstGeom prst="roundRect">
            <a:avLst>
              <a:gd name="adj" fmla="val 4064"/>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398" name="Google Shape;1398;p145"/>
          <p:cNvSpPr txBox="1">
            <a:spLocks noGrp="1"/>
          </p:cNvSpPr>
          <p:nvPr>
            <p:ph type="body" idx="2"/>
          </p:nvPr>
        </p:nvSpPr>
        <p:spPr>
          <a:xfrm>
            <a:off x="748175"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399" name="Google Shape;1399;p145"/>
          <p:cNvSpPr txBox="1">
            <a:spLocks noGrp="1"/>
          </p:cNvSpPr>
          <p:nvPr>
            <p:ph type="body" idx="3"/>
          </p:nvPr>
        </p:nvSpPr>
        <p:spPr>
          <a:xfrm>
            <a:off x="4527650"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00" name="Google Shape;1400;p145"/>
          <p:cNvSpPr txBox="1">
            <a:spLocks noGrp="1"/>
          </p:cNvSpPr>
          <p:nvPr>
            <p:ph type="body" idx="4"/>
          </p:nvPr>
        </p:nvSpPr>
        <p:spPr>
          <a:xfrm>
            <a:off x="8307050" y="1911100"/>
            <a:ext cx="3139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01" name="Google Shape;1401;p145"/>
          <p:cNvSpPr txBox="1">
            <a:spLocks noGrp="1"/>
          </p:cNvSpPr>
          <p:nvPr>
            <p:ph type="subTitle" idx="5"/>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1402" name="Google Shape;1402;p145"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403" name="Google Shape;1403;p145" title="alt=&quot;&quot;"/>
          <p:cNvPicPr preferRelativeResize="0"/>
          <p:nvPr/>
        </p:nvPicPr>
        <p:blipFill>
          <a:blip r:embed="rId3">
            <a:alphaModFix/>
          </a:blip>
          <a:stretch>
            <a:fillRect/>
          </a:stretch>
        </p:blipFill>
        <p:spPr>
          <a:xfrm>
            <a:off x="-19728" y="5684325"/>
            <a:ext cx="3637944" cy="1173377"/>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G4 - Cards with Circles - 4-Up - A">
  <p:cSld name="Basic_4_1_3_1_1_1_1_1_1_1_1_1_1_1_1_1_1_1_3_1">
    <p:bg>
      <p:bgPr>
        <a:solidFill>
          <a:srgbClr val="EAF5FE"/>
        </a:solidFill>
        <a:effectLst/>
      </p:bgPr>
    </p:bg>
    <p:spTree>
      <p:nvGrpSpPr>
        <p:cNvPr id="1" name="Shape 1404"/>
        <p:cNvGrpSpPr/>
        <p:nvPr/>
      </p:nvGrpSpPr>
      <p:grpSpPr>
        <a:xfrm>
          <a:off x="0" y="0"/>
          <a:ext cx="0" cy="0"/>
          <a:chOff x="0" y="0"/>
          <a:chExt cx="0" cy="0"/>
        </a:xfrm>
      </p:grpSpPr>
      <p:sp>
        <p:nvSpPr>
          <p:cNvPr id="1405" name="Google Shape;1405;p146"/>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406" name="Google Shape;1406;p146"/>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407" name="Google Shape;1407;p146"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08" name="Google Shape;1408;p146"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09" name="Google Shape;1409;p146" title="alt=&quot;&quot;"/>
          <p:cNvSpPr/>
          <p:nvPr/>
        </p:nvSpPr>
        <p:spPr>
          <a:xfrm>
            <a:off x="6244075" y="1709925"/>
            <a:ext cx="25350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10" name="Google Shape;1410;p146"/>
          <p:cNvSpPr txBox="1">
            <a:spLocks noGrp="1"/>
          </p:cNvSpPr>
          <p:nvPr>
            <p:ph type="subTitle" idx="2"/>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411" name="Google Shape;1411;p146" title="alt=&quot;&quot;"/>
          <p:cNvSpPr/>
          <p:nvPr/>
        </p:nvSpPr>
        <p:spPr>
          <a:xfrm>
            <a:off x="3412500" y="1709925"/>
            <a:ext cx="25311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12" name="Google Shape;1412;p146" title="alt=&quot;&quot;"/>
          <p:cNvSpPr/>
          <p:nvPr/>
        </p:nvSpPr>
        <p:spPr>
          <a:xfrm>
            <a:off x="9069575"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13" name="Google Shape;1413;p146" title="alt=&quot;&quot;"/>
          <p:cNvSpPr/>
          <p:nvPr/>
        </p:nvSpPr>
        <p:spPr>
          <a:xfrm>
            <a:off x="577850"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14" name="Google Shape;1414;p146"/>
          <p:cNvSpPr txBox="1">
            <a:spLocks noGrp="1"/>
          </p:cNvSpPr>
          <p:nvPr>
            <p:ph type="body" idx="3"/>
          </p:nvPr>
        </p:nvSpPr>
        <p:spPr>
          <a:xfrm>
            <a:off x="748175"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15" name="Google Shape;1415;p146"/>
          <p:cNvSpPr txBox="1">
            <a:spLocks noGrp="1"/>
          </p:cNvSpPr>
          <p:nvPr>
            <p:ph type="body" idx="4"/>
          </p:nvPr>
        </p:nvSpPr>
        <p:spPr>
          <a:xfrm>
            <a:off x="3573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16" name="Google Shape;1416;p146"/>
          <p:cNvSpPr txBox="1">
            <a:spLocks noGrp="1"/>
          </p:cNvSpPr>
          <p:nvPr>
            <p:ph type="body" idx="5"/>
          </p:nvPr>
        </p:nvSpPr>
        <p:spPr>
          <a:xfrm>
            <a:off x="63992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17" name="Google Shape;1417;p146"/>
          <p:cNvSpPr txBox="1">
            <a:spLocks noGrp="1"/>
          </p:cNvSpPr>
          <p:nvPr>
            <p:ph type="body" idx="6"/>
          </p:nvPr>
        </p:nvSpPr>
        <p:spPr>
          <a:xfrm>
            <a:off x="9224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418" name="Google Shape;1418;p146"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419" name="Google Shape;1419;p146" title="alt=&quot;&quot;"/>
          <p:cNvPicPr preferRelativeResize="0"/>
          <p:nvPr/>
        </p:nvPicPr>
        <p:blipFill>
          <a:blip r:embed="rId3">
            <a:alphaModFix/>
          </a:blip>
          <a:stretch>
            <a:fillRect/>
          </a:stretch>
        </p:blipFill>
        <p:spPr>
          <a:xfrm>
            <a:off x="-19728" y="5684325"/>
            <a:ext cx="3637944" cy="1173377"/>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G1 - Cards with Circles - 1-Up - B">
  <p:cSld name="Basic_4_1_3_1_4_3_1">
    <p:bg>
      <p:bgPr>
        <a:solidFill>
          <a:schemeClr val="accent1"/>
        </a:solidFill>
        <a:effectLst/>
      </p:bgPr>
    </p:bg>
    <p:spTree>
      <p:nvGrpSpPr>
        <p:cNvPr id="1" name="Shape 1420"/>
        <p:cNvGrpSpPr/>
        <p:nvPr/>
      </p:nvGrpSpPr>
      <p:grpSpPr>
        <a:xfrm>
          <a:off x="0" y="0"/>
          <a:ext cx="0" cy="0"/>
          <a:chOff x="0" y="0"/>
          <a:chExt cx="0" cy="0"/>
        </a:xfrm>
      </p:grpSpPr>
      <p:sp>
        <p:nvSpPr>
          <p:cNvPr id="1421" name="Google Shape;1421;p147"/>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1422" name="Google Shape;1422;p147"/>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sp>
        <p:nvSpPr>
          <p:cNvPr id="1423" name="Google Shape;1423;p147"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24" name="Google Shape;1424;p147"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25" name="Google Shape;1425;p147" title="alt=&quot;&quot;"/>
          <p:cNvSpPr/>
          <p:nvPr/>
        </p:nvSpPr>
        <p:spPr>
          <a:xfrm>
            <a:off x="577850" y="1709925"/>
            <a:ext cx="11039700" cy="45141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26" name="Google Shape;1426;p147"/>
          <p:cNvSpPr txBox="1">
            <a:spLocks noGrp="1"/>
          </p:cNvSpPr>
          <p:nvPr>
            <p:ph type="body" idx="2"/>
          </p:nvPr>
        </p:nvSpPr>
        <p:spPr>
          <a:xfrm>
            <a:off x="748175" y="1911100"/>
            <a:ext cx="106989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427" name="Google Shape;1427;p147"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428" name="Google Shape;1428;p147"/>
          <p:cNvSpPr txBox="1">
            <a:spLocks noGrp="1"/>
          </p:cNvSpPr>
          <p:nvPr>
            <p:ph type="subTitle" idx="3"/>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pic>
        <p:nvPicPr>
          <p:cNvPr id="1429" name="Google Shape;1429;p147" title="alt=&quot;&quot;"/>
          <p:cNvPicPr preferRelativeResize="0"/>
          <p:nvPr/>
        </p:nvPicPr>
        <p:blipFill>
          <a:blip r:embed="rId3">
            <a:alphaModFix/>
          </a:blip>
          <a:stretch>
            <a:fillRect/>
          </a:stretch>
        </p:blipFill>
        <p:spPr>
          <a:xfrm>
            <a:off x="0" y="5918761"/>
            <a:ext cx="2467615" cy="93876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G2 - Cards with Circles - 2-Up - B">
  <p:cSld name="Basic_4_1_3_1_1_1_1_1_1_1_1_1_1_1_1_1_1_1_2_1">
    <p:bg>
      <p:bgPr>
        <a:solidFill>
          <a:schemeClr val="accent1"/>
        </a:solidFill>
        <a:effectLst/>
      </p:bgPr>
    </p:bg>
    <p:spTree>
      <p:nvGrpSpPr>
        <p:cNvPr id="1" name="Shape 1430"/>
        <p:cNvGrpSpPr/>
        <p:nvPr/>
      </p:nvGrpSpPr>
      <p:grpSpPr>
        <a:xfrm>
          <a:off x="0" y="0"/>
          <a:ext cx="0" cy="0"/>
          <a:chOff x="0" y="0"/>
          <a:chExt cx="0" cy="0"/>
        </a:xfrm>
      </p:grpSpPr>
      <p:sp>
        <p:nvSpPr>
          <p:cNvPr id="1431" name="Google Shape;1431;p148"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32" name="Google Shape;1432;p148"/>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1433" name="Google Shape;1433;p148"/>
          <p:cNvSpPr/>
          <p:nvPr/>
        </p:nvSpPr>
        <p:spPr>
          <a:xfrm>
            <a:off x="577850" y="1709925"/>
            <a:ext cx="5365800" cy="4514100"/>
          </a:xfrm>
          <a:prstGeom prst="roundRect">
            <a:avLst>
              <a:gd name="adj" fmla="val 2972"/>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34" name="Google Shape;1434;p148"/>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35" name="Google Shape;1435;p148"/>
          <p:cNvSpPr/>
          <p:nvPr/>
        </p:nvSpPr>
        <p:spPr>
          <a:xfrm>
            <a:off x="6251650" y="1709925"/>
            <a:ext cx="5365800" cy="4514100"/>
          </a:xfrm>
          <a:prstGeom prst="roundRect">
            <a:avLst>
              <a:gd name="adj" fmla="val 296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436" name="Google Shape;1436;p148"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437" name="Google Shape;1437;p148"/>
          <p:cNvSpPr txBox="1">
            <a:spLocks noGrp="1"/>
          </p:cNvSpPr>
          <p:nvPr>
            <p:ph type="body" idx="2"/>
          </p:nvPr>
        </p:nvSpPr>
        <p:spPr>
          <a:xfrm>
            <a:off x="748175"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38" name="Google Shape;1438;p148"/>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39" name="Google Shape;1439;p148"/>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1440" name="Google Shape;1440;p148"/>
          <p:cNvSpPr txBox="1">
            <a:spLocks noGrp="1"/>
          </p:cNvSpPr>
          <p:nvPr>
            <p:ph type="subTitle" idx="4"/>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1441" name="Google Shape;1441;p148"/>
          <p:cNvPicPr preferRelativeResize="0"/>
          <p:nvPr/>
        </p:nvPicPr>
        <p:blipFill>
          <a:blip r:embed="rId3">
            <a:alphaModFix/>
          </a:blip>
          <a:stretch>
            <a:fillRect/>
          </a:stretch>
        </p:blipFill>
        <p:spPr>
          <a:xfrm>
            <a:off x="0" y="5918761"/>
            <a:ext cx="2467615" cy="938760"/>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G3 - Cards with Circles - 3-Up - B">
  <p:cSld name="Basic_4_1_3_1_1_1_1_1_1_1_1_1_1_1_1_1_1_1_3_2">
    <p:bg>
      <p:bgPr>
        <a:solidFill>
          <a:schemeClr val="accent1"/>
        </a:solidFill>
        <a:effectLst/>
      </p:bgPr>
    </p:bg>
    <p:spTree>
      <p:nvGrpSpPr>
        <p:cNvPr id="1" name="Shape 1442"/>
        <p:cNvGrpSpPr/>
        <p:nvPr/>
      </p:nvGrpSpPr>
      <p:grpSpPr>
        <a:xfrm>
          <a:off x="0" y="0"/>
          <a:ext cx="0" cy="0"/>
          <a:chOff x="0" y="0"/>
          <a:chExt cx="0" cy="0"/>
        </a:xfrm>
      </p:grpSpPr>
      <p:sp>
        <p:nvSpPr>
          <p:cNvPr id="1443" name="Google Shape;1443;p149"/>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1444" name="Google Shape;1444;p149"/>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sp>
        <p:nvSpPr>
          <p:cNvPr id="1445" name="Google Shape;1445;p149"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46" name="Google Shape;1446;p149"/>
          <p:cNvSpPr txBox="1">
            <a:spLocks noGrp="1"/>
          </p:cNvSpPr>
          <p:nvPr>
            <p:ph type="subTitle" idx="2"/>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1447" name="Google Shape;1447;p149"/>
          <p:cNvSpPr/>
          <p:nvPr/>
        </p:nvSpPr>
        <p:spPr>
          <a:xfrm>
            <a:off x="577850" y="1709925"/>
            <a:ext cx="3480900" cy="4514100"/>
          </a:xfrm>
          <a:prstGeom prst="roundRect">
            <a:avLst>
              <a:gd name="adj" fmla="val 402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48" name="Google Shape;1448;p149"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49" name="Google Shape;1449;p149"/>
          <p:cNvSpPr/>
          <p:nvPr/>
        </p:nvSpPr>
        <p:spPr>
          <a:xfrm>
            <a:off x="4357250" y="1709925"/>
            <a:ext cx="3480900" cy="4514100"/>
          </a:xfrm>
          <a:prstGeom prst="roundRect">
            <a:avLst>
              <a:gd name="adj" fmla="val 4079"/>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50" name="Google Shape;1450;p149"/>
          <p:cNvSpPr/>
          <p:nvPr/>
        </p:nvSpPr>
        <p:spPr>
          <a:xfrm>
            <a:off x="8136650" y="1709925"/>
            <a:ext cx="3480900" cy="4514100"/>
          </a:xfrm>
          <a:prstGeom prst="roundRect">
            <a:avLst>
              <a:gd name="adj" fmla="val 4064"/>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51" name="Google Shape;1451;p149"/>
          <p:cNvSpPr txBox="1">
            <a:spLocks noGrp="1"/>
          </p:cNvSpPr>
          <p:nvPr>
            <p:ph type="body" idx="3"/>
          </p:nvPr>
        </p:nvSpPr>
        <p:spPr>
          <a:xfrm>
            <a:off x="748175"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52" name="Google Shape;1452;p149"/>
          <p:cNvSpPr txBox="1">
            <a:spLocks noGrp="1"/>
          </p:cNvSpPr>
          <p:nvPr>
            <p:ph type="body" idx="4"/>
          </p:nvPr>
        </p:nvSpPr>
        <p:spPr>
          <a:xfrm>
            <a:off x="4527650"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53" name="Google Shape;1453;p149"/>
          <p:cNvSpPr txBox="1">
            <a:spLocks noGrp="1"/>
          </p:cNvSpPr>
          <p:nvPr>
            <p:ph type="body" idx="5"/>
          </p:nvPr>
        </p:nvSpPr>
        <p:spPr>
          <a:xfrm>
            <a:off x="8307050" y="1911100"/>
            <a:ext cx="3139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454" name="Google Shape;1454;p149"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455" name="Google Shape;1455;p149" title="alt=&quot;&quot;"/>
          <p:cNvPicPr preferRelativeResize="0"/>
          <p:nvPr/>
        </p:nvPicPr>
        <p:blipFill>
          <a:blip r:embed="rId3">
            <a:alphaModFix/>
          </a:blip>
          <a:stretch>
            <a:fillRect/>
          </a:stretch>
        </p:blipFill>
        <p:spPr>
          <a:xfrm>
            <a:off x="0" y="5918761"/>
            <a:ext cx="2467615" cy="938760"/>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G4 - Cards with Circles - 4-Up - B">
  <p:cSld name="Basic_4_1_3_1_1_1_1_1_1_1_1_1_1_1_1_1_1_1_3_1_1">
    <p:bg>
      <p:bgPr>
        <a:solidFill>
          <a:schemeClr val="accent1"/>
        </a:solidFill>
        <a:effectLst/>
      </p:bgPr>
    </p:bg>
    <p:spTree>
      <p:nvGrpSpPr>
        <p:cNvPr id="1" name="Shape 1456"/>
        <p:cNvGrpSpPr/>
        <p:nvPr/>
      </p:nvGrpSpPr>
      <p:grpSpPr>
        <a:xfrm>
          <a:off x="0" y="0"/>
          <a:ext cx="0" cy="0"/>
          <a:chOff x="0" y="0"/>
          <a:chExt cx="0" cy="0"/>
        </a:xfrm>
      </p:grpSpPr>
      <p:sp>
        <p:nvSpPr>
          <p:cNvPr id="1457" name="Google Shape;1457;p150"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58" name="Google Shape;1458;p150"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59" name="Google Shape;1459;p150"/>
          <p:cNvSpPr/>
          <p:nvPr/>
        </p:nvSpPr>
        <p:spPr>
          <a:xfrm>
            <a:off x="6244075" y="1709925"/>
            <a:ext cx="25350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60" name="Google Shape;1460;p150"/>
          <p:cNvSpPr/>
          <p:nvPr/>
        </p:nvSpPr>
        <p:spPr>
          <a:xfrm>
            <a:off x="3412500" y="1709925"/>
            <a:ext cx="25311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61" name="Google Shape;1461;p150"/>
          <p:cNvSpPr/>
          <p:nvPr/>
        </p:nvSpPr>
        <p:spPr>
          <a:xfrm>
            <a:off x="9069575"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62" name="Google Shape;1462;p150"/>
          <p:cNvSpPr/>
          <p:nvPr/>
        </p:nvSpPr>
        <p:spPr>
          <a:xfrm>
            <a:off x="577850"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63" name="Google Shape;1463;p150"/>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pic>
        <p:nvPicPr>
          <p:cNvPr id="1464" name="Google Shape;1464;p150"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465" name="Google Shape;1465;p150"/>
          <p:cNvSpPr txBox="1">
            <a:spLocks noGrp="1"/>
          </p:cNvSpPr>
          <p:nvPr>
            <p:ph type="body" idx="2"/>
          </p:nvPr>
        </p:nvSpPr>
        <p:spPr>
          <a:xfrm>
            <a:off x="748175"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66" name="Google Shape;1466;p150"/>
          <p:cNvSpPr txBox="1">
            <a:spLocks noGrp="1"/>
          </p:cNvSpPr>
          <p:nvPr>
            <p:ph type="body" idx="3"/>
          </p:nvPr>
        </p:nvSpPr>
        <p:spPr>
          <a:xfrm>
            <a:off x="3573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67" name="Google Shape;1467;p150"/>
          <p:cNvSpPr txBox="1">
            <a:spLocks noGrp="1"/>
          </p:cNvSpPr>
          <p:nvPr>
            <p:ph type="body" idx="4"/>
          </p:nvPr>
        </p:nvSpPr>
        <p:spPr>
          <a:xfrm>
            <a:off x="63992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68" name="Google Shape;1468;p150"/>
          <p:cNvSpPr txBox="1">
            <a:spLocks noGrp="1"/>
          </p:cNvSpPr>
          <p:nvPr>
            <p:ph type="body" idx="5"/>
          </p:nvPr>
        </p:nvSpPr>
        <p:spPr>
          <a:xfrm>
            <a:off x="9224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69" name="Google Shape;1469;p150"/>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1470" name="Google Shape;1470;p150"/>
          <p:cNvSpPr txBox="1">
            <a:spLocks noGrp="1"/>
          </p:cNvSpPr>
          <p:nvPr>
            <p:ph type="subTitle" idx="6"/>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1471" name="Google Shape;1471;p150" title="alt=&quot;&quot;"/>
          <p:cNvPicPr preferRelativeResize="0"/>
          <p:nvPr/>
        </p:nvPicPr>
        <p:blipFill>
          <a:blip r:embed="rId3">
            <a:alphaModFix/>
          </a:blip>
          <a:stretch>
            <a:fillRect/>
          </a:stretch>
        </p:blipFill>
        <p:spPr>
          <a:xfrm>
            <a:off x="0" y="5918761"/>
            <a:ext cx="2467615" cy="938760"/>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G1 - Cards with Circles - 1-Up - C">
  <p:cSld name="Basic_4_1_3_1_4_3_1_1">
    <p:bg>
      <p:bgPr>
        <a:solidFill>
          <a:srgbClr val="0E3522"/>
        </a:solidFill>
        <a:effectLst/>
      </p:bgPr>
    </p:bg>
    <p:spTree>
      <p:nvGrpSpPr>
        <p:cNvPr id="1" name="Shape 1472"/>
        <p:cNvGrpSpPr/>
        <p:nvPr/>
      </p:nvGrpSpPr>
      <p:grpSpPr>
        <a:xfrm>
          <a:off x="0" y="0"/>
          <a:ext cx="0" cy="0"/>
          <a:chOff x="0" y="0"/>
          <a:chExt cx="0" cy="0"/>
        </a:xfrm>
      </p:grpSpPr>
      <p:sp>
        <p:nvSpPr>
          <p:cNvPr id="1473" name="Google Shape;1473;p151"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74" name="Google Shape;1474;p151"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75" name="Google Shape;1475;p151"/>
          <p:cNvSpPr/>
          <p:nvPr/>
        </p:nvSpPr>
        <p:spPr>
          <a:xfrm>
            <a:off x="577850" y="1709925"/>
            <a:ext cx="11039700" cy="45141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476" name="Google Shape;1476;p151"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477" name="Google Shape;1477;p151"/>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1478" name="Google Shape;1478;p151"/>
          <p:cNvSpPr txBox="1">
            <a:spLocks noGrp="1"/>
          </p:cNvSpPr>
          <p:nvPr>
            <p:ph type="body" idx="2"/>
          </p:nvPr>
        </p:nvSpPr>
        <p:spPr>
          <a:xfrm>
            <a:off x="748175" y="1911100"/>
            <a:ext cx="106989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79" name="Google Shape;1479;p151"/>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1480" name="Google Shape;1480;p151"/>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1481" name="Google Shape;1481;p151" title="alt=&quot;&quot;"/>
          <p:cNvPicPr preferRelativeResize="0"/>
          <p:nvPr/>
        </p:nvPicPr>
        <p:blipFill>
          <a:blip r:embed="rId3">
            <a:alphaModFix/>
          </a:blip>
          <a:stretch>
            <a:fillRect/>
          </a:stretch>
        </p:blipFill>
        <p:spPr>
          <a:xfrm>
            <a:off x="0" y="5918761"/>
            <a:ext cx="2467615" cy="93876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1 - 70/30 Image Right - Astro">
  <p:cSld name="Basic_4_1_1_1_1_3_3_2">
    <p:spTree>
      <p:nvGrpSpPr>
        <p:cNvPr id="1" name="Shape 158"/>
        <p:cNvGrpSpPr/>
        <p:nvPr/>
      </p:nvGrpSpPr>
      <p:grpSpPr>
        <a:xfrm>
          <a:off x="0" y="0"/>
          <a:ext cx="0" cy="0"/>
          <a:chOff x="0" y="0"/>
          <a:chExt cx="0" cy="0"/>
        </a:xfrm>
      </p:grpSpPr>
      <p:pic>
        <p:nvPicPr>
          <p:cNvPr id="159" name="Google Shape;159;p16"/>
          <p:cNvPicPr preferRelativeResize="0"/>
          <p:nvPr/>
        </p:nvPicPr>
        <p:blipFill>
          <a:blip r:embed="rId2">
            <a:alphaModFix/>
          </a:blip>
          <a:stretch>
            <a:fillRect/>
          </a:stretch>
        </p:blipFill>
        <p:spPr>
          <a:xfrm>
            <a:off x="9571906" y="1864975"/>
            <a:ext cx="2621668" cy="4581351"/>
          </a:xfrm>
          <a:prstGeom prst="rect">
            <a:avLst/>
          </a:prstGeom>
          <a:noFill/>
          <a:ln>
            <a:noFill/>
          </a:ln>
        </p:spPr>
      </p:pic>
      <p:pic>
        <p:nvPicPr>
          <p:cNvPr id="160" name="Google Shape;160;p16"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161" name="Google Shape;161;p16"/>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62" name="Google Shape;162;p16"/>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63" name="Google Shape;163;p16"/>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64" name="Google Shape;164;p16"/>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G2 - Cards with Circles - 2-Up - C">
  <p:cSld name="Basic_4_1_3_1_1_1_1_1_1_1_1_1_1_1_1_1_1_1_2_1_1">
    <p:bg>
      <p:bgPr>
        <a:solidFill>
          <a:srgbClr val="0E3522"/>
        </a:solidFill>
        <a:effectLst/>
      </p:bgPr>
    </p:bg>
    <p:spTree>
      <p:nvGrpSpPr>
        <p:cNvPr id="1" name="Shape 1482"/>
        <p:cNvGrpSpPr/>
        <p:nvPr/>
      </p:nvGrpSpPr>
      <p:grpSpPr>
        <a:xfrm>
          <a:off x="0" y="0"/>
          <a:ext cx="0" cy="0"/>
          <a:chOff x="0" y="0"/>
          <a:chExt cx="0" cy="0"/>
        </a:xfrm>
      </p:grpSpPr>
      <p:sp>
        <p:nvSpPr>
          <p:cNvPr id="1483" name="Google Shape;1483;p152"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84" name="Google Shape;1484;p152"/>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1485" name="Google Shape;1485;p152"/>
          <p:cNvSpPr/>
          <p:nvPr/>
        </p:nvSpPr>
        <p:spPr>
          <a:xfrm>
            <a:off x="577850" y="1709925"/>
            <a:ext cx="5365800" cy="4514100"/>
          </a:xfrm>
          <a:prstGeom prst="roundRect">
            <a:avLst>
              <a:gd name="adj" fmla="val 2972"/>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86" name="Google Shape;1486;p152"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87" name="Google Shape;1487;p152"/>
          <p:cNvSpPr/>
          <p:nvPr/>
        </p:nvSpPr>
        <p:spPr>
          <a:xfrm>
            <a:off x="6251650" y="1709925"/>
            <a:ext cx="5365800" cy="4514100"/>
          </a:xfrm>
          <a:prstGeom prst="roundRect">
            <a:avLst>
              <a:gd name="adj" fmla="val 296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488" name="Google Shape;1488;p152"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489" name="Google Shape;1489;p152"/>
          <p:cNvSpPr txBox="1">
            <a:spLocks noGrp="1"/>
          </p:cNvSpPr>
          <p:nvPr>
            <p:ph type="body" idx="2"/>
          </p:nvPr>
        </p:nvSpPr>
        <p:spPr>
          <a:xfrm>
            <a:off x="748175"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90" name="Google Shape;1490;p152"/>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491" name="Google Shape;1491;p152"/>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1492" name="Google Shape;1492;p152"/>
          <p:cNvSpPr txBox="1">
            <a:spLocks noGrp="1"/>
          </p:cNvSpPr>
          <p:nvPr>
            <p:ph type="subTitle" idx="4"/>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1493" name="Google Shape;1493;p152" title="alt=&quot;&quot;"/>
          <p:cNvPicPr preferRelativeResize="0"/>
          <p:nvPr/>
        </p:nvPicPr>
        <p:blipFill>
          <a:blip r:embed="rId3">
            <a:alphaModFix/>
          </a:blip>
          <a:stretch>
            <a:fillRect/>
          </a:stretch>
        </p:blipFill>
        <p:spPr>
          <a:xfrm>
            <a:off x="0" y="5918761"/>
            <a:ext cx="2467615" cy="938760"/>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G3 - Cards with Circles - 3-Up - B 1">
  <p:cSld name="Basic_4_1_3_1_1_1_1_1_1_1_1_1_1_1_1_1_1_1_3_2_1">
    <p:bg>
      <p:bgPr>
        <a:solidFill>
          <a:srgbClr val="0E3522"/>
        </a:solidFill>
        <a:effectLst/>
      </p:bgPr>
    </p:bg>
    <p:spTree>
      <p:nvGrpSpPr>
        <p:cNvPr id="1" name="Shape 1494"/>
        <p:cNvGrpSpPr/>
        <p:nvPr/>
      </p:nvGrpSpPr>
      <p:grpSpPr>
        <a:xfrm>
          <a:off x="0" y="0"/>
          <a:ext cx="0" cy="0"/>
          <a:chOff x="0" y="0"/>
          <a:chExt cx="0" cy="0"/>
        </a:xfrm>
      </p:grpSpPr>
      <p:sp>
        <p:nvSpPr>
          <p:cNvPr id="1495" name="Google Shape;1495;p153"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96" name="Google Shape;1496;p153"/>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1497" name="Google Shape;1497;p153"/>
          <p:cNvSpPr/>
          <p:nvPr/>
        </p:nvSpPr>
        <p:spPr>
          <a:xfrm>
            <a:off x="577850" y="1709925"/>
            <a:ext cx="3480900" cy="4514100"/>
          </a:xfrm>
          <a:prstGeom prst="roundRect">
            <a:avLst>
              <a:gd name="adj" fmla="val 402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498" name="Google Shape;1498;p153"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499" name="Google Shape;1499;p153"/>
          <p:cNvSpPr/>
          <p:nvPr/>
        </p:nvSpPr>
        <p:spPr>
          <a:xfrm>
            <a:off x="4357250" y="1709925"/>
            <a:ext cx="3480900" cy="4514100"/>
          </a:xfrm>
          <a:prstGeom prst="roundRect">
            <a:avLst>
              <a:gd name="adj" fmla="val 4079"/>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500" name="Google Shape;1500;p153"/>
          <p:cNvSpPr/>
          <p:nvPr/>
        </p:nvSpPr>
        <p:spPr>
          <a:xfrm>
            <a:off x="8136650" y="1709925"/>
            <a:ext cx="3480900" cy="4514100"/>
          </a:xfrm>
          <a:prstGeom prst="roundRect">
            <a:avLst>
              <a:gd name="adj" fmla="val 4064"/>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501" name="Google Shape;1501;p153"/>
          <p:cNvSpPr txBox="1">
            <a:spLocks noGrp="1"/>
          </p:cNvSpPr>
          <p:nvPr>
            <p:ph type="body" idx="2"/>
          </p:nvPr>
        </p:nvSpPr>
        <p:spPr>
          <a:xfrm>
            <a:off x="748175"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502" name="Google Shape;1502;p153"/>
          <p:cNvSpPr txBox="1">
            <a:spLocks noGrp="1"/>
          </p:cNvSpPr>
          <p:nvPr>
            <p:ph type="body" idx="3"/>
          </p:nvPr>
        </p:nvSpPr>
        <p:spPr>
          <a:xfrm>
            <a:off x="4527650"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503" name="Google Shape;1503;p153"/>
          <p:cNvSpPr txBox="1">
            <a:spLocks noGrp="1"/>
          </p:cNvSpPr>
          <p:nvPr>
            <p:ph type="body" idx="4"/>
          </p:nvPr>
        </p:nvSpPr>
        <p:spPr>
          <a:xfrm>
            <a:off x="8307050" y="1911100"/>
            <a:ext cx="3139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504" name="Google Shape;1504;p153"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505" name="Google Shape;1505;p153"/>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1506" name="Google Shape;1506;p153"/>
          <p:cNvSpPr txBox="1">
            <a:spLocks noGrp="1"/>
          </p:cNvSpPr>
          <p:nvPr>
            <p:ph type="subTitle" idx="5"/>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1507" name="Google Shape;1507;p153" title="alt=&quot;&quot;"/>
          <p:cNvPicPr preferRelativeResize="0"/>
          <p:nvPr/>
        </p:nvPicPr>
        <p:blipFill>
          <a:blip r:embed="rId3">
            <a:alphaModFix/>
          </a:blip>
          <a:stretch>
            <a:fillRect/>
          </a:stretch>
        </p:blipFill>
        <p:spPr>
          <a:xfrm>
            <a:off x="0" y="5918761"/>
            <a:ext cx="2467615" cy="938760"/>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G4 - Cards with Circles - 4-Up - C">
  <p:cSld name="Basic_4_1_3_1_1_1_1_1_1_1_1_1_1_1_1_1_1_1_3_1_1_1">
    <p:bg>
      <p:bgPr>
        <a:solidFill>
          <a:srgbClr val="0E3522"/>
        </a:solidFill>
        <a:effectLst/>
      </p:bgPr>
    </p:bg>
    <p:spTree>
      <p:nvGrpSpPr>
        <p:cNvPr id="1" name="Shape 1508"/>
        <p:cNvGrpSpPr/>
        <p:nvPr/>
      </p:nvGrpSpPr>
      <p:grpSpPr>
        <a:xfrm>
          <a:off x="0" y="0"/>
          <a:ext cx="0" cy="0"/>
          <a:chOff x="0" y="0"/>
          <a:chExt cx="0" cy="0"/>
        </a:xfrm>
      </p:grpSpPr>
      <p:sp>
        <p:nvSpPr>
          <p:cNvPr id="1509" name="Google Shape;1509;p154"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510" name="Google Shape;1510;p154"/>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511" name="Google Shape;1511;p154"/>
          <p:cNvSpPr/>
          <p:nvPr/>
        </p:nvSpPr>
        <p:spPr>
          <a:xfrm>
            <a:off x="6244075" y="1709925"/>
            <a:ext cx="25350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512" name="Google Shape;1512;p154"/>
          <p:cNvSpPr/>
          <p:nvPr/>
        </p:nvSpPr>
        <p:spPr>
          <a:xfrm>
            <a:off x="3412500" y="1709925"/>
            <a:ext cx="25311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513" name="Google Shape;1513;p154"/>
          <p:cNvSpPr/>
          <p:nvPr/>
        </p:nvSpPr>
        <p:spPr>
          <a:xfrm>
            <a:off x="9069575"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514" name="Google Shape;1514;p154"/>
          <p:cNvSpPr/>
          <p:nvPr/>
        </p:nvSpPr>
        <p:spPr>
          <a:xfrm>
            <a:off x="577850"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515" name="Google Shape;1515;p154"/>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pic>
        <p:nvPicPr>
          <p:cNvPr id="1516" name="Google Shape;1516;p154"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517" name="Google Shape;1517;p154"/>
          <p:cNvSpPr txBox="1">
            <a:spLocks noGrp="1"/>
          </p:cNvSpPr>
          <p:nvPr>
            <p:ph type="body" idx="2"/>
          </p:nvPr>
        </p:nvSpPr>
        <p:spPr>
          <a:xfrm>
            <a:off x="748175"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518" name="Google Shape;1518;p154"/>
          <p:cNvSpPr txBox="1">
            <a:spLocks noGrp="1"/>
          </p:cNvSpPr>
          <p:nvPr>
            <p:ph type="body" idx="3"/>
          </p:nvPr>
        </p:nvSpPr>
        <p:spPr>
          <a:xfrm>
            <a:off x="3573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519" name="Google Shape;1519;p154"/>
          <p:cNvSpPr txBox="1">
            <a:spLocks noGrp="1"/>
          </p:cNvSpPr>
          <p:nvPr>
            <p:ph type="body" idx="4"/>
          </p:nvPr>
        </p:nvSpPr>
        <p:spPr>
          <a:xfrm>
            <a:off x="63992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520" name="Google Shape;1520;p154"/>
          <p:cNvSpPr txBox="1">
            <a:spLocks noGrp="1"/>
          </p:cNvSpPr>
          <p:nvPr>
            <p:ph type="body" idx="5"/>
          </p:nvPr>
        </p:nvSpPr>
        <p:spPr>
          <a:xfrm>
            <a:off x="9224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521" name="Google Shape;1521;p154"/>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1522" name="Google Shape;1522;p154"/>
          <p:cNvSpPr txBox="1">
            <a:spLocks noGrp="1"/>
          </p:cNvSpPr>
          <p:nvPr>
            <p:ph type="subTitle" idx="6"/>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1523" name="Google Shape;1523;p154"/>
          <p:cNvPicPr preferRelativeResize="0"/>
          <p:nvPr/>
        </p:nvPicPr>
        <p:blipFill>
          <a:blip r:embed="rId3">
            <a:alphaModFix/>
          </a:blip>
          <a:stretch>
            <a:fillRect/>
          </a:stretch>
        </p:blipFill>
        <p:spPr>
          <a:xfrm>
            <a:off x="0" y="5918761"/>
            <a:ext cx="2467615" cy="93876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H1 - Split Screen - Left - A">
  <p:cSld name="CUSTOM_1_4">
    <p:bg>
      <p:bgPr>
        <a:solidFill>
          <a:srgbClr val="CFE9FE"/>
        </a:solidFill>
        <a:effectLst/>
      </p:bgPr>
    </p:bg>
    <p:spTree>
      <p:nvGrpSpPr>
        <p:cNvPr id="1" name="Shape 1524"/>
        <p:cNvGrpSpPr/>
        <p:nvPr/>
      </p:nvGrpSpPr>
      <p:grpSpPr>
        <a:xfrm>
          <a:off x="0" y="0"/>
          <a:ext cx="0" cy="0"/>
          <a:chOff x="0" y="0"/>
          <a:chExt cx="0" cy="0"/>
        </a:xfrm>
      </p:grpSpPr>
      <p:sp>
        <p:nvSpPr>
          <p:cNvPr id="1525" name="Google Shape;1525;p155" title="alt=&quot;&quot;"/>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526" name="Google Shape;1526;p155" title="alt=&quot;&quot;"/>
          <p:cNvSpPr/>
          <p:nvPr/>
        </p:nvSpPr>
        <p:spPr>
          <a:xfrm flipH="1">
            <a:off x="7980647" y="3081403"/>
            <a:ext cx="4206398" cy="3780065"/>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pic>
        <p:nvPicPr>
          <p:cNvPr id="1527" name="Google Shape;1527;p155"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528" name="Google Shape;1528;p155"/>
          <p:cNvSpPr txBox="1">
            <a:spLocks noGrp="1"/>
          </p:cNvSpPr>
          <p:nvPr>
            <p:ph type="title"/>
          </p:nvPr>
        </p:nvSpPr>
        <p:spPr>
          <a:xfrm>
            <a:off x="576075" y="1086130"/>
            <a:ext cx="5043900" cy="281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3200"/>
              <a:buNone/>
              <a:defRPr sz="3200"/>
            </a:lvl1pPr>
            <a:lvl2pPr lvl="1" rtl="0">
              <a:lnSpc>
                <a:spcPct val="90000"/>
              </a:lnSpc>
              <a:spcBef>
                <a:spcPts val="0"/>
              </a:spcBef>
              <a:spcAft>
                <a:spcPts val="0"/>
              </a:spcAft>
              <a:buSzPts val="3200"/>
              <a:buNone/>
              <a:defRPr/>
            </a:lvl2pPr>
            <a:lvl3pPr lvl="2" rtl="0">
              <a:lnSpc>
                <a:spcPct val="90000"/>
              </a:lnSpc>
              <a:spcBef>
                <a:spcPts val="0"/>
              </a:spcBef>
              <a:spcAft>
                <a:spcPts val="0"/>
              </a:spcAft>
              <a:buSzPts val="3200"/>
              <a:buNone/>
              <a:defRPr/>
            </a:lvl3pPr>
            <a:lvl4pPr lvl="3" rtl="0">
              <a:lnSpc>
                <a:spcPct val="90000"/>
              </a:lnSpc>
              <a:spcBef>
                <a:spcPts val="0"/>
              </a:spcBef>
              <a:spcAft>
                <a:spcPts val="0"/>
              </a:spcAft>
              <a:buSzPts val="3200"/>
              <a:buNone/>
              <a:defRPr/>
            </a:lvl4pPr>
            <a:lvl5pPr lvl="4" rtl="0">
              <a:lnSpc>
                <a:spcPct val="90000"/>
              </a:lnSpc>
              <a:spcBef>
                <a:spcPts val="0"/>
              </a:spcBef>
              <a:spcAft>
                <a:spcPts val="0"/>
              </a:spcAft>
              <a:buSzPts val="3200"/>
              <a:buNone/>
              <a:defRPr/>
            </a:lvl5pPr>
            <a:lvl6pPr lvl="5" rtl="0">
              <a:lnSpc>
                <a:spcPct val="90000"/>
              </a:lnSpc>
              <a:spcBef>
                <a:spcPts val="0"/>
              </a:spcBef>
              <a:spcAft>
                <a:spcPts val="0"/>
              </a:spcAft>
              <a:buSzPts val="3200"/>
              <a:buNone/>
              <a:defRPr/>
            </a:lvl6pPr>
            <a:lvl7pPr lvl="6" rtl="0">
              <a:lnSpc>
                <a:spcPct val="90000"/>
              </a:lnSpc>
              <a:spcBef>
                <a:spcPts val="0"/>
              </a:spcBef>
              <a:spcAft>
                <a:spcPts val="0"/>
              </a:spcAft>
              <a:buSzPts val="3200"/>
              <a:buNone/>
              <a:defRPr/>
            </a:lvl7pPr>
            <a:lvl8pPr lvl="7" rtl="0">
              <a:lnSpc>
                <a:spcPct val="90000"/>
              </a:lnSpc>
              <a:spcBef>
                <a:spcPts val="0"/>
              </a:spcBef>
              <a:spcAft>
                <a:spcPts val="0"/>
              </a:spcAft>
              <a:buSzPts val="3200"/>
              <a:buNone/>
              <a:defRPr/>
            </a:lvl8pPr>
            <a:lvl9pPr lvl="8" rtl="0">
              <a:lnSpc>
                <a:spcPct val="90000"/>
              </a:lnSpc>
              <a:spcBef>
                <a:spcPts val="0"/>
              </a:spcBef>
              <a:spcAft>
                <a:spcPts val="0"/>
              </a:spcAft>
              <a:buSzPts val="3200"/>
              <a:buNone/>
              <a:defRPr/>
            </a:lvl9pPr>
          </a:lstStyle>
          <a:p>
            <a:endParaRPr/>
          </a:p>
        </p:txBody>
      </p:sp>
      <p:sp>
        <p:nvSpPr>
          <p:cNvPr id="1529" name="Google Shape;1529;p155"/>
          <p:cNvSpPr txBox="1">
            <a:spLocks noGrp="1"/>
          </p:cNvSpPr>
          <p:nvPr>
            <p:ph type="subTitle" idx="1"/>
          </p:nvPr>
        </p:nvSpPr>
        <p:spPr>
          <a:xfrm>
            <a:off x="576075" y="4028124"/>
            <a:ext cx="5043900" cy="20715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300"/>
              </a:spcBef>
              <a:spcAft>
                <a:spcPts val="0"/>
              </a:spcAft>
              <a:buSzPts val="2200"/>
              <a:buNone/>
              <a:defRPr sz="2200"/>
            </a:lvl2pPr>
            <a:lvl3pPr lvl="2" rtl="0">
              <a:lnSpc>
                <a:spcPct val="95000"/>
              </a:lnSpc>
              <a:spcBef>
                <a:spcPts val="300"/>
              </a:spcBef>
              <a:spcAft>
                <a:spcPts val="0"/>
              </a:spcAft>
              <a:buSzPts val="2200"/>
              <a:buNone/>
              <a:defRPr sz="2200"/>
            </a:lvl3pPr>
            <a:lvl4pPr lvl="3" rtl="0">
              <a:lnSpc>
                <a:spcPct val="95000"/>
              </a:lnSpc>
              <a:spcBef>
                <a:spcPts val="300"/>
              </a:spcBef>
              <a:spcAft>
                <a:spcPts val="0"/>
              </a:spcAft>
              <a:buSzPts val="2200"/>
              <a:buNone/>
              <a:defRPr sz="2200"/>
            </a:lvl4pPr>
            <a:lvl5pPr lvl="4" rtl="0">
              <a:lnSpc>
                <a:spcPct val="95000"/>
              </a:lnSpc>
              <a:spcBef>
                <a:spcPts val="300"/>
              </a:spcBef>
              <a:spcAft>
                <a:spcPts val="0"/>
              </a:spcAft>
              <a:buSzPts val="2200"/>
              <a:buNone/>
              <a:defRPr sz="2200"/>
            </a:lvl5pPr>
            <a:lvl6pPr lvl="5" rtl="0">
              <a:lnSpc>
                <a:spcPct val="95000"/>
              </a:lnSpc>
              <a:spcBef>
                <a:spcPts val="300"/>
              </a:spcBef>
              <a:spcAft>
                <a:spcPts val="0"/>
              </a:spcAft>
              <a:buSzPts val="2200"/>
              <a:buNone/>
              <a:defRPr sz="2200"/>
            </a:lvl6pPr>
            <a:lvl7pPr lvl="6" rtl="0">
              <a:lnSpc>
                <a:spcPct val="95000"/>
              </a:lnSpc>
              <a:spcBef>
                <a:spcPts val="300"/>
              </a:spcBef>
              <a:spcAft>
                <a:spcPts val="0"/>
              </a:spcAft>
              <a:buSzPts val="2200"/>
              <a:buNone/>
              <a:defRPr sz="2200"/>
            </a:lvl7pPr>
            <a:lvl8pPr lvl="7" rtl="0">
              <a:lnSpc>
                <a:spcPct val="95000"/>
              </a:lnSpc>
              <a:spcBef>
                <a:spcPts val="300"/>
              </a:spcBef>
              <a:spcAft>
                <a:spcPts val="0"/>
              </a:spcAft>
              <a:buSzPts val="2200"/>
              <a:buNone/>
              <a:defRPr sz="2200"/>
            </a:lvl8pPr>
            <a:lvl9pPr lvl="8" rtl="0">
              <a:lnSpc>
                <a:spcPct val="95000"/>
              </a:lnSpc>
              <a:spcBef>
                <a:spcPts val="300"/>
              </a:spcBef>
              <a:spcAft>
                <a:spcPts val="300"/>
              </a:spcAft>
              <a:buSzPts val="2200"/>
              <a:buNone/>
              <a:defRPr sz="2200"/>
            </a:lvl9pPr>
          </a:lstStyle>
          <a:p>
            <a:endParaRPr/>
          </a:p>
        </p:txBody>
      </p:sp>
      <p:grpSp>
        <p:nvGrpSpPr>
          <p:cNvPr id="1530" name="Google Shape;1530;p155"/>
          <p:cNvGrpSpPr/>
          <p:nvPr/>
        </p:nvGrpSpPr>
        <p:grpSpPr>
          <a:xfrm>
            <a:off x="8490945" y="5794637"/>
            <a:ext cx="3696100" cy="1064200"/>
            <a:chOff x="8490945" y="5794637"/>
            <a:chExt cx="3696100" cy="1064200"/>
          </a:xfrm>
        </p:grpSpPr>
        <p:pic>
          <p:nvPicPr>
            <p:cNvPr id="1531" name="Google Shape;1531;p155" title="alt=&quot;&quot;"/>
            <p:cNvPicPr preferRelativeResize="0"/>
            <p:nvPr/>
          </p:nvPicPr>
          <p:blipFill rotWithShape="1">
            <a:blip r:embed="rId3">
              <a:alphaModFix/>
            </a:blip>
            <a:srcRect b="9428"/>
            <a:stretch/>
          </p:blipFill>
          <p:spPr>
            <a:xfrm rot="5">
              <a:off x="8490945" y="5999329"/>
              <a:ext cx="2927399" cy="858670"/>
            </a:xfrm>
            <a:prstGeom prst="rect">
              <a:avLst/>
            </a:prstGeom>
            <a:noFill/>
            <a:ln>
              <a:noFill/>
            </a:ln>
          </p:spPr>
        </p:pic>
        <p:pic>
          <p:nvPicPr>
            <p:cNvPr id="1532" name="Google Shape;1532;p155" title="alt=&quot;&quot;"/>
            <p:cNvPicPr preferRelativeResize="0"/>
            <p:nvPr/>
          </p:nvPicPr>
          <p:blipFill rotWithShape="1">
            <a:blip r:embed="rId4">
              <a:alphaModFix/>
            </a:blip>
            <a:srcRect l="19156" t="21979" r="31986" b="38630"/>
            <a:stretch/>
          </p:blipFill>
          <p:spPr>
            <a:xfrm>
              <a:off x="10330873" y="5794637"/>
              <a:ext cx="1856172" cy="1064200"/>
            </a:xfrm>
            <a:prstGeom prst="rect">
              <a:avLst/>
            </a:prstGeom>
            <a:noFill/>
            <a:ln>
              <a:noFill/>
            </a:ln>
          </p:spPr>
        </p:pic>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H2 - Split Screen - Left - B">
  <p:cSld name="CUSTOM_1_4_2_2">
    <p:bg>
      <p:bgPr>
        <a:solidFill>
          <a:schemeClr val="accent1"/>
        </a:solidFill>
        <a:effectLst/>
      </p:bgPr>
    </p:bg>
    <p:spTree>
      <p:nvGrpSpPr>
        <p:cNvPr id="1" name="Shape 1533"/>
        <p:cNvGrpSpPr/>
        <p:nvPr/>
      </p:nvGrpSpPr>
      <p:grpSpPr>
        <a:xfrm>
          <a:off x="0" y="0"/>
          <a:ext cx="0" cy="0"/>
          <a:chOff x="0" y="0"/>
          <a:chExt cx="0" cy="0"/>
        </a:xfrm>
      </p:grpSpPr>
      <p:sp>
        <p:nvSpPr>
          <p:cNvPr id="1534" name="Google Shape;1534;p156" title="alt=&quot;&quot;"/>
          <p:cNvSpPr/>
          <p:nvPr/>
        </p:nvSpPr>
        <p:spPr>
          <a:xfrm flipH="1">
            <a:off x="7980647" y="3081403"/>
            <a:ext cx="4206398" cy="3780065"/>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535" name="Google Shape;1535;p156" title="alt=&quot;&quot;"/>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pic>
        <p:nvPicPr>
          <p:cNvPr id="1536" name="Google Shape;1536;p156" title="alt=&quot;&quot;"/>
          <p:cNvPicPr preferRelativeResize="0"/>
          <p:nvPr/>
        </p:nvPicPr>
        <p:blipFill rotWithShape="1">
          <a:blip r:embed="rId2">
            <a:alphaModFix/>
          </a:blip>
          <a:srcRect b="9428"/>
          <a:stretch/>
        </p:blipFill>
        <p:spPr>
          <a:xfrm rot="5">
            <a:off x="8490945" y="5999329"/>
            <a:ext cx="2927399" cy="858670"/>
          </a:xfrm>
          <a:prstGeom prst="rect">
            <a:avLst/>
          </a:prstGeom>
          <a:noFill/>
          <a:ln>
            <a:noFill/>
          </a:ln>
        </p:spPr>
      </p:pic>
      <p:pic>
        <p:nvPicPr>
          <p:cNvPr id="1537" name="Google Shape;1537;p156"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538" name="Google Shape;1538;p156"/>
          <p:cNvSpPr txBox="1">
            <a:spLocks noGrp="1"/>
          </p:cNvSpPr>
          <p:nvPr>
            <p:ph type="subTitle" idx="1"/>
          </p:nvPr>
        </p:nvSpPr>
        <p:spPr>
          <a:xfrm>
            <a:off x="576075" y="4028124"/>
            <a:ext cx="5043900" cy="20715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000"/>
              <a:buNone/>
              <a:defRPr>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sp>
        <p:nvSpPr>
          <p:cNvPr id="1539" name="Google Shape;1539;p156"/>
          <p:cNvSpPr txBox="1">
            <a:spLocks noGrp="1"/>
          </p:cNvSpPr>
          <p:nvPr>
            <p:ph type="title"/>
          </p:nvPr>
        </p:nvSpPr>
        <p:spPr>
          <a:xfrm>
            <a:off x="576075" y="1086130"/>
            <a:ext cx="5043900" cy="281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None/>
              <a:defRPr sz="3200">
                <a:solidFill>
                  <a:schemeClr val="lt1"/>
                </a:solidFill>
              </a:defRPr>
            </a:lvl1pPr>
            <a:lvl2pPr lvl="1"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2pPr>
            <a:lvl3pPr lvl="2"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3pPr>
            <a:lvl4pPr lvl="3"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4pPr>
            <a:lvl5pPr lvl="4"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5pPr>
            <a:lvl6pPr lvl="5"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6pPr>
            <a:lvl7pPr lvl="6"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7pPr>
            <a:lvl8pPr lvl="7"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8pPr>
            <a:lvl9pPr lvl="8"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9pPr>
          </a:lstStyle>
          <a:p>
            <a:endParaRPr/>
          </a:p>
        </p:txBody>
      </p:sp>
      <p:pic>
        <p:nvPicPr>
          <p:cNvPr id="1540" name="Google Shape;1540;p156" title="alt=&quot;&quot;"/>
          <p:cNvPicPr preferRelativeResize="0"/>
          <p:nvPr/>
        </p:nvPicPr>
        <p:blipFill rotWithShape="1">
          <a:blip r:embed="rId4">
            <a:alphaModFix/>
          </a:blip>
          <a:srcRect l="19156" t="21979" r="31986" b="38630"/>
          <a:stretch/>
        </p:blipFill>
        <p:spPr>
          <a:xfrm>
            <a:off x="10330873" y="5794637"/>
            <a:ext cx="1856172" cy="1064200"/>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H3 - Split Screen - Left - C">
  <p:cSld name="CUSTOM_1_4_3">
    <p:bg>
      <p:bgPr>
        <a:solidFill>
          <a:srgbClr val="0E3522"/>
        </a:solidFill>
        <a:effectLst/>
      </p:bgPr>
    </p:bg>
    <p:spTree>
      <p:nvGrpSpPr>
        <p:cNvPr id="1" name="Shape 1541"/>
        <p:cNvGrpSpPr/>
        <p:nvPr/>
      </p:nvGrpSpPr>
      <p:grpSpPr>
        <a:xfrm>
          <a:off x="0" y="0"/>
          <a:ext cx="0" cy="0"/>
          <a:chOff x="0" y="0"/>
          <a:chExt cx="0" cy="0"/>
        </a:xfrm>
      </p:grpSpPr>
      <p:sp>
        <p:nvSpPr>
          <p:cNvPr id="1542" name="Google Shape;1542;p157" title="alt=&quot;&quot;"/>
          <p:cNvSpPr/>
          <p:nvPr/>
        </p:nvSpPr>
        <p:spPr>
          <a:xfrm flipH="1">
            <a:off x="7980647" y="3081403"/>
            <a:ext cx="4206398" cy="3780065"/>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543" name="Google Shape;1543;p157" title="alt=&quot;&quot;"/>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pic>
        <p:nvPicPr>
          <p:cNvPr id="1544" name="Google Shape;1544;p157" title="alt=&quot;&quot;"/>
          <p:cNvPicPr preferRelativeResize="0"/>
          <p:nvPr/>
        </p:nvPicPr>
        <p:blipFill rotWithShape="1">
          <a:blip r:embed="rId2">
            <a:alphaModFix/>
          </a:blip>
          <a:srcRect b="9428"/>
          <a:stretch/>
        </p:blipFill>
        <p:spPr>
          <a:xfrm rot="5">
            <a:off x="8490945" y="5999329"/>
            <a:ext cx="2927399" cy="858670"/>
          </a:xfrm>
          <a:prstGeom prst="rect">
            <a:avLst/>
          </a:prstGeom>
          <a:noFill/>
          <a:ln>
            <a:noFill/>
          </a:ln>
        </p:spPr>
      </p:pic>
      <p:pic>
        <p:nvPicPr>
          <p:cNvPr id="1545" name="Google Shape;1545;p157"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546" name="Google Shape;1546;p157"/>
          <p:cNvSpPr txBox="1">
            <a:spLocks noGrp="1"/>
          </p:cNvSpPr>
          <p:nvPr>
            <p:ph type="title"/>
          </p:nvPr>
        </p:nvSpPr>
        <p:spPr>
          <a:xfrm>
            <a:off x="576075" y="1086130"/>
            <a:ext cx="5043900" cy="281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None/>
              <a:defRPr sz="3200">
                <a:solidFill>
                  <a:schemeClr val="lt1"/>
                </a:solidFill>
              </a:defRPr>
            </a:lvl1pPr>
            <a:lvl2pPr lvl="1"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2pPr>
            <a:lvl3pPr lvl="2"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3pPr>
            <a:lvl4pPr lvl="3"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4pPr>
            <a:lvl5pPr lvl="4"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5pPr>
            <a:lvl6pPr lvl="5"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6pPr>
            <a:lvl7pPr lvl="6"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7pPr>
            <a:lvl8pPr lvl="7"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8pPr>
            <a:lvl9pPr lvl="8" rtl="0">
              <a:lnSpc>
                <a:spcPct val="90000"/>
              </a:lnSpc>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9pPr>
          </a:lstStyle>
          <a:p>
            <a:endParaRPr/>
          </a:p>
        </p:txBody>
      </p:sp>
      <p:sp>
        <p:nvSpPr>
          <p:cNvPr id="1547" name="Google Shape;1547;p157"/>
          <p:cNvSpPr txBox="1">
            <a:spLocks noGrp="1"/>
          </p:cNvSpPr>
          <p:nvPr>
            <p:ph type="subTitle" idx="1"/>
          </p:nvPr>
        </p:nvSpPr>
        <p:spPr>
          <a:xfrm>
            <a:off x="576075" y="4028124"/>
            <a:ext cx="5043900" cy="20715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000"/>
              <a:buNone/>
              <a:defRPr>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1548" name="Google Shape;1548;p157" title="alt=&quot;&quot;"/>
          <p:cNvPicPr preferRelativeResize="0"/>
          <p:nvPr/>
        </p:nvPicPr>
        <p:blipFill rotWithShape="1">
          <a:blip r:embed="rId4">
            <a:alphaModFix/>
          </a:blip>
          <a:srcRect l="19156" t="21979" r="31986" b="38630"/>
          <a:stretch/>
        </p:blipFill>
        <p:spPr>
          <a:xfrm>
            <a:off x="10330873" y="5794637"/>
            <a:ext cx="1856172" cy="1064200"/>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H4 - Quote or Big Idea - A">
  <p:cSld name="CUSTOM_2">
    <p:bg>
      <p:bgPr>
        <a:solidFill>
          <a:srgbClr val="EAF5FE"/>
        </a:solidFill>
        <a:effectLst/>
      </p:bgPr>
    </p:bg>
    <p:spTree>
      <p:nvGrpSpPr>
        <p:cNvPr id="1" name="Shape 1549"/>
        <p:cNvGrpSpPr/>
        <p:nvPr/>
      </p:nvGrpSpPr>
      <p:grpSpPr>
        <a:xfrm>
          <a:off x="0" y="0"/>
          <a:ext cx="0" cy="0"/>
          <a:chOff x="0" y="0"/>
          <a:chExt cx="0" cy="0"/>
        </a:xfrm>
      </p:grpSpPr>
      <p:sp>
        <p:nvSpPr>
          <p:cNvPr id="1550" name="Google Shape;1550;p158" title="alt=&quot;&quot;"/>
          <p:cNvSpPr/>
          <p:nvPr/>
        </p:nvSpPr>
        <p:spPr>
          <a:xfrm>
            <a:off x="0" y="565446"/>
            <a:ext cx="10645398" cy="6289272"/>
          </a:xfrm>
          <a:custGeom>
            <a:avLst/>
            <a:gdLst/>
            <a:ahLst/>
            <a:cxnLst/>
            <a:rect l="l" t="t" r="r" b="b"/>
            <a:pathLst>
              <a:path w="21600" h="21600" extrusionOk="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CFE9FE"/>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58"/>
          <p:cNvSpPr txBox="1">
            <a:spLocks noGrp="1"/>
          </p:cNvSpPr>
          <p:nvPr>
            <p:ph type="title"/>
          </p:nvPr>
        </p:nvSpPr>
        <p:spPr>
          <a:xfrm>
            <a:off x="1521850" y="1876050"/>
            <a:ext cx="6313200" cy="31464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rgbClr val="032D60"/>
              </a:buClr>
              <a:buSzPts val="3200"/>
              <a:buNone/>
              <a:defRPr sz="3200">
                <a:solidFill>
                  <a:srgbClr val="032D60"/>
                </a:solidFill>
              </a:defRPr>
            </a:lvl1pPr>
            <a:lvl2pPr lvl="1"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2pPr>
            <a:lvl3pPr lvl="2"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3pPr>
            <a:lvl4pPr lvl="3"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4pPr>
            <a:lvl5pPr lvl="4"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5pPr>
            <a:lvl6pPr lvl="5"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6pPr>
            <a:lvl7pPr lvl="6"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7pPr>
            <a:lvl8pPr lvl="7"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8pPr>
            <a:lvl9pPr lvl="8"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9pPr>
          </a:lstStyle>
          <a:p>
            <a:endParaRPr/>
          </a:p>
        </p:txBody>
      </p:sp>
      <p:sp>
        <p:nvSpPr>
          <p:cNvPr id="1552" name="Google Shape;1552;p158"/>
          <p:cNvSpPr txBox="1">
            <a:spLocks noGrp="1"/>
          </p:cNvSpPr>
          <p:nvPr>
            <p:ph type="subTitle" idx="1"/>
          </p:nvPr>
        </p:nvSpPr>
        <p:spPr>
          <a:xfrm>
            <a:off x="1521850" y="5085175"/>
            <a:ext cx="6289500" cy="768600"/>
          </a:xfrm>
          <a:prstGeom prst="rect">
            <a:avLst/>
          </a:prstGeom>
        </p:spPr>
        <p:txBody>
          <a:bodyPr spcFirstLastPara="1" wrap="square" lIns="0" tIns="0" rIns="0" bIns="0" anchor="t" anchorCtr="0">
            <a:noAutofit/>
          </a:bodyPr>
          <a:lstStyle>
            <a:lvl1pPr lvl="0" rtl="0">
              <a:spcBef>
                <a:spcPts val="500"/>
              </a:spcBef>
              <a:spcAft>
                <a:spcPts val="0"/>
              </a:spcAft>
              <a:buClr>
                <a:srgbClr val="032D60"/>
              </a:buClr>
              <a:buSzPts val="2200"/>
              <a:buNone/>
              <a:defRPr sz="2200">
                <a:solidFill>
                  <a:srgbClr val="032D60"/>
                </a:solidFill>
              </a:defRPr>
            </a:lvl1pPr>
            <a:lvl2pPr lvl="1" rtl="0">
              <a:spcBef>
                <a:spcPts val="900"/>
              </a:spcBef>
              <a:spcAft>
                <a:spcPts val="0"/>
              </a:spcAft>
              <a:buSzPts val="1800"/>
              <a:buNone/>
              <a:defRPr b="1"/>
            </a:lvl2pPr>
            <a:lvl3pPr lvl="2" rtl="0">
              <a:spcBef>
                <a:spcPts val="900"/>
              </a:spcBef>
              <a:spcAft>
                <a:spcPts val="0"/>
              </a:spcAft>
              <a:buSzPts val="1600"/>
              <a:buNone/>
              <a:defRPr b="1"/>
            </a:lvl3pPr>
            <a:lvl4pPr lvl="3" rtl="0">
              <a:spcBef>
                <a:spcPts val="900"/>
              </a:spcBef>
              <a:spcAft>
                <a:spcPts val="0"/>
              </a:spcAft>
              <a:buSzPts val="1400"/>
              <a:buNone/>
              <a:defRPr b="1"/>
            </a:lvl4pPr>
            <a:lvl5pPr lvl="4" rtl="0">
              <a:spcBef>
                <a:spcPts val="900"/>
              </a:spcBef>
              <a:spcAft>
                <a:spcPts val="0"/>
              </a:spcAft>
              <a:buSzPts val="1400"/>
              <a:buNone/>
              <a:defRPr b="1"/>
            </a:lvl5pPr>
            <a:lvl6pPr lvl="5" rtl="0">
              <a:spcBef>
                <a:spcPts val="900"/>
              </a:spcBef>
              <a:spcAft>
                <a:spcPts val="0"/>
              </a:spcAft>
              <a:buSzPts val="1400"/>
              <a:buNone/>
              <a:defRPr b="1"/>
            </a:lvl6pPr>
            <a:lvl7pPr lvl="6" rtl="0">
              <a:spcBef>
                <a:spcPts val="900"/>
              </a:spcBef>
              <a:spcAft>
                <a:spcPts val="0"/>
              </a:spcAft>
              <a:buSzPts val="1400"/>
              <a:buNone/>
              <a:defRPr b="1"/>
            </a:lvl7pPr>
            <a:lvl8pPr lvl="7" rtl="0">
              <a:spcBef>
                <a:spcPts val="900"/>
              </a:spcBef>
              <a:spcAft>
                <a:spcPts val="0"/>
              </a:spcAft>
              <a:buSzPts val="1400"/>
              <a:buNone/>
              <a:defRPr b="1"/>
            </a:lvl8pPr>
            <a:lvl9pPr lvl="8" rtl="0">
              <a:spcBef>
                <a:spcPts val="900"/>
              </a:spcBef>
              <a:spcAft>
                <a:spcPts val="900"/>
              </a:spcAft>
              <a:buSzPts val="1400"/>
              <a:buNone/>
              <a:defRPr b="1"/>
            </a:lvl9pPr>
          </a:lstStyle>
          <a:p>
            <a:endParaRPr/>
          </a:p>
        </p:txBody>
      </p:sp>
      <p:sp>
        <p:nvSpPr>
          <p:cNvPr id="1553" name="Google Shape;1553;p158"/>
          <p:cNvSpPr/>
          <p:nvPr/>
        </p:nvSpPr>
        <p:spPr>
          <a:xfrm>
            <a:off x="587497" y="556024"/>
            <a:ext cx="1279200" cy="1280100"/>
          </a:xfrm>
          <a:prstGeom prst="roundRect">
            <a:avLst>
              <a:gd name="adj" fmla="val 50000"/>
            </a:avLst>
          </a:prstGeom>
          <a:solidFill>
            <a:srgbClr val="FEFEFD"/>
          </a:solidFill>
          <a:ln>
            <a:noFill/>
          </a:ln>
          <a:effectLst>
            <a:outerShdw blurRad="171450" dist="76200" dir="3600000" algn="tl" rotWithShape="0">
              <a:srgbClr val="000000">
                <a:alpha val="1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554" name="Google Shape;1554;p158"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555" name="Google Shape;1555;p158"/>
          <p:cNvPicPr preferRelativeResize="0"/>
          <p:nvPr/>
        </p:nvPicPr>
        <p:blipFill>
          <a:blip r:embed="rId3">
            <a:alphaModFix/>
          </a:blip>
          <a:stretch>
            <a:fillRect/>
          </a:stretch>
        </p:blipFill>
        <p:spPr>
          <a:xfrm>
            <a:off x="885149" y="924822"/>
            <a:ext cx="636375" cy="542229"/>
          </a:xfrm>
          <a:prstGeom prst="rect">
            <a:avLst/>
          </a:prstGeom>
          <a:noFill/>
          <a:ln>
            <a:noFill/>
          </a:ln>
        </p:spPr>
      </p:pic>
      <p:pic>
        <p:nvPicPr>
          <p:cNvPr id="1556" name="Google Shape;1556;p158" title="Appy vignette"/>
          <p:cNvPicPr preferRelativeResize="0"/>
          <p:nvPr/>
        </p:nvPicPr>
        <p:blipFill rotWithShape="1">
          <a:blip r:embed="rId4">
            <a:alphaModFix/>
          </a:blip>
          <a:srcRect l="-14876" t="-1210" b="1209"/>
          <a:stretch/>
        </p:blipFill>
        <p:spPr>
          <a:xfrm>
            <a:off x="6969325" y="2987750"/>
            <a:ext cx="5228654" cy="3876500"/>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H6 - Quote or Big Idea - C">
  <p:cSld name="CUSTOM_2_3">
    <p:bg>
      <p:bgPr>
        <a:solidFill>
          <a:srgbClr val="EAF5FE"/>
        </a:solidFill>
        <a:effectLst/>
      </p:bgPr>
    </p:bg>
    <p:spTree>
      <p:nvGrpSpPr>
        <p:cNvPr id="1" name="Shape 1557"/>
        <p:cNvGrpSpPr/>
        <p:nvPr/>
      </p:nvGrpSpPr>
      <p:grpSpPr>
        <a:xfrm>
          <a:off x="0" y="0"/>
          <a:ext cx="0" cy="0"/>
          <a:chOff x="0" y="0"/>
          <a:chExt cx="0" cy="0"/>
        </a:xfrm>
      </p:grpSpPr>
      <p:sp>
        <p:nvSpPr>
          <p:cNvPr id="1558" name="Google Shape;1558;p159"/>
          <p:cNvSpPr/>
          <p:nvPr/>
        </p:nvSpPr>
        <p:spPr>
          <a:xfrm>
            <a:off x="0" y="565446"/>
            <a:ext cx="10645398" cy="6289272"/>
          </a:xfrm>
          <a:custGeom>
            <a:avLst/>
            <a:gdLst/>
            <a:ahLst/>
            <a:cxnLst/>
            <a:rect l="l" t="t" r="r" b="b"/>
            <a:pathLst>
              <a:path w="21600" h="21600" extrusionOk="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CFE9FE"/>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59"/>
          <p:cNvSpPr/>
          <p:nvPr/>
        </p:nvSpPr>
        <p:spPr>
          <a:xfrm>
            <a:off x="587497" y="556024"/>
            <a:ext cx="1279200" cy="1280100"/>
          </a:xfrm>
          <a:prstGeom prst="roundRect">
            <a:avLst>
              <a:gd name="adj" fmla="val 50000"/>
            </a:avLst>
          </a:prstGeom>
          <a:solidFill>
            <a:srgbClr val="FEFEFD"/>
          </a:solidFill>
          <a:ln>
            <a:noFill/>
          </a:ln>
          <a:effectLst>
            <a:outerShdw blurRad="171450" dist="76200" dir="3600000" algn="tl" rotWithShape="0">
              <a:srgbClr val="000000">
                <a:alpha val="1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560" name="Google Shape;1560;p159"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561" name="Google Shape;1561;p159"/>
          <p:cNvPicPr preferRelativeResize="0"/>
          <p:nvPr/>
        </p:nvPicPr>
        <p:blipFill>
          <a:blip r:embed="rId3">
            <a:alphaModFix/>
          </a:blip>
          <a:stretch>
            <a:fillRect/>
          </a:stretch>
        </p:blipFill>
        <p:spPr>
          <a:xfrm>
            <a:off x="885149" y="924822"/>
            <a:ext cx="636375" cy="542229"/>
          </a:xfrm>
          <a:prstGeom prst="rect">
            <a:avLst/>
          </a:prstGeom>
          <a:noFill/>
          <a:ln>
            <a:noFill/>
          </a:ln>
        </p:spPr>
      </p:pic>
      <p:sp>
        <p:nvSpPr>
          <p:cNvPr id="1562" name="Google Shape;1562;p159"/>
          <p:cNvSpPr txBox="1">
            <a:spLocks noGrp="1"/>
          </p:cNvSpPr>
          <p:nvPr>
            <p:ph type="title"/>
          </p:nvPr>
        </p:nvSpPr>
        <p:spPr>
          <a:xfrm>
            <a:off x="1521850" y="1876050"/>
            <a:ext cx="6313200" cy="31464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rgbClr val="032D60"/>
              </a:buClr>
              <a:buSzPts val="3200"/>
              <a:buNone/>
              <a:defRPr sz="3200">
                <a:solidFill>
                  <a:srgbClr val="032D60"/>
                </a:solidFill>
              </a:defRPr>
            </a:lvl1pPr>
            <a:lvl2pPr lvl="1"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2pPr>
            <a:lvl3pPr lvl="2"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3pPr>
            <a:lvl4pPr lvl="3"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4pPr>
            <a:lvl5pPr lvl="4"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5pPr>
            <a:lvl6pPr lvl="5"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6pPr>
            <a:lvl7pPr lvl="6"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7pPr>
            <a:lvl8pPr lvl="7"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8pPr>
            <a:lvl9pPr lvl="8"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9pPr>
          </a:lstStyle>
          <a:p>
            <a:endParaRPr/>
          </a:p>
        </p:txBody>
      </p:sp>
      <p:sp>
        <p:nvSpPr>
          <p:cNvPr id="1563" name="Google Shape;1563;p159"/>
          <p:cNvSpPr txBox="1">
            <a:spLocks noGrp="1"/>
          </p:cNvSpPr>
          <p:nvPr>
            <p:ph type="subTitle" idx="1"/>
          </p:nvPr>
        </p:nvSpPr>
        <p:spPr>
          <a:xfrm>
            <a:off x="1521850" y="5085175"/>
            <a:ext cx="6289500" cy="768600"/>
          </a:xfrm>
          <a:prstGeom prst="rect">
            <a:avLst/>
          </a:prstGeom>
        </p:spPr>
        <p:txBody>
          <a:bodyPr spcFirstLastPara="1" wrap="square" lIns="0" tIns="0" rIns="0" bIns="0" anchor="t" anchorCtr="0">
            <a:noAutofit/>
          </a:bodyPr>
          <a:lstStyle>
            <a:lvl1pPr lvl="0" rtl="0">
              <a:spcBef>
                <a:spcPts val="500"/>
              </a:spcBef>
              <a:spcAft>
                <a:spcPts val="0"/>
              </a:spcAft>
              <a:buClr>
                <a:srgbClr val="032D60"/>
              </a:buClr>
              <a:buSzPts val="2200"/>
              <a:buNone/>
              <a:defRPr sz="2200">
                <a:solidFill>
                  <a:srgbClr val="032D60"/>
                </a:solidFill>
              </a:defRPr>
            </a:lvl1pPr>
            <a:lvl2pPr lvl="1" rtl="0">
              <a:spcBef>
                <a:spcPts val="900"/>
              </a:spcBef>
              <a:spcAft>
                <a:spcPts val="0"/>
              </a:spcAft>
              <a:buSzPts val="1800"/>
              <a:buNone/>
              <a:defRPr b="1"/>
            </a:lvl2pPr>
            <a:lvl3pPr lvl="2" rtl="0">
              <a:spcBef>
                <a:spcPts val="900"/>
              </a:spcBef>
              <a:spcAft>
                <a:spcPts val="0"/>
              </a:spcAft>
              <a:buSzPts val="1600"/>
              <a:buNone/>
              <a:defRPr b="1"/>
            </a:lvl3pPr>
            <a:lvl4pPr lvl="3" rtl="0">
              <a:spcBef>
                <a:spcPts val="900"/>
              </a:spcBef>
              <a:spcAft>
                <a:spcPts val="0"/>
              </a:spcAft>
              <a:buSzPts val="1400"/>
              <a:buNone/>
              <a:defRPr b="1"/>
            </a:lvl4pPr>
            <a:lvl5pPr lvl="4" rtl="0">
              <a:spcBef>
                <a:spcPts val="900"/>
              </a:spcBef>
              <a:spcAft>
                <a:spcPts val="0"/>
              </a:spcAft>
              <a:buSzPts val="1400"/>
              <a:buNone/>
              <a:defRPr b="1"/>
            </a:lvl5pPr>
            <a:lvl6pPr lvl="5" rtl="0">
              <a:spcBef>
                <a:spcPts val="900"/>
              </a:spcBef>
              <a:spcAft>
                <a:spcPts val="0"/>
              </a:spcAft>
              <a:buSzPts val="1400"/>
              <a:buNone/>
              <a:defRPr b="1"/>
            </a:lvl6pPr>
            <a:lvl7pPr lvl="6" rtl="0">
              <a:spcBef>
                <a:spcPts val="900"/>
              </a:spcBef>
              <a:spcAft>
                <a:spcPts val="0"/>
              </a:spcAft>
              <a:buSzPts val="1400"/>
              <a:buNone/>
              <a:defRPr b="1"/>
            </a:lvl7pPr>
            <a:lvl8pPr lvl="7" rtl="0">
              <a:spcBef>
                <a:spcPts val="900"/>
              </a:spcBef>
              <a:spcAft>
                <a:spcPts val="0"/>
              </a:spcAft>
              <a:buSzPts val="1400"/>
              <a:buNone/>
              <a:defRPr b="1"/>
            </a:lvl8pPr>
            <a:lvl9pPr lvl="8" rtl="0">
              <a:spcBef>
                <a:spcPts val="900"/>
              </a:spcBef>
              <a:spcAft>
                <a:spcPts val="900"/>
              </a:spcAft>
              <a:buSzPts val="1400"/>
              <a:buNone/>
              <a:defRPr b="1"/>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H5 - Quote or Big Idea - B">
  <p:cSld name="CUSTOM_2_2">
    <p:bg>
      <p:bgPr>
        <a:solidFill>
          <a:srgbClr val="FEF3D9"/>
        </a:solidFill>
        <a:effectLst/>
      </p:bgPr>
    </p:bg>
    <p:spTree>
      <p:nvGrpSpPr>
        <p:cNvPr id="1" name="Shape 1564"/>
        <p:cNvGrpSpPr/>
        <p:nvPr/>
      </p:nvGrpSpPr>
      <p:grpSpPr>
        <a:xfrm>
          <a:off x="0" y="0"/>
          <a:ext cx="0" cy="0"/>
          <a:chOff x="0" y="0"/>
          <a:chExt cx="0" cy="0"/>
        </a:xfrm>
      </p:grpSpPr>
      <p:sp>
        <p:nvSpPr>
          <p:cNvPr id="1565" name="Google Shape;1565;p160" title="alt=&quot;&quot;"/>
          <p:cNvSpPr/>
          <p:nvPr/>
        </p:nvSpPr>
        <p:spPr>
          <a:xfrm>
            <a:off x="0" y="565446"/>
            <a:ext cx="10645398" cy="6289272"/>
          </a:xfrm>
          <a:custGeom>
            <a:avLst/>
            <a:gdLst/>
            <a:ahLst/>
            <a:cxnLst/>
            <a:rect l="l" t="t" r="r" b="b"/>
            <a:pathLst>
              <a:path w="21600" h="21600" extrusionOk="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FFE3A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60"/>
          <p:cNvSpPr/>
          <p:nvPr/>
        </p:nvSpPr>
        <p:spPr>
          <a:xfrm>
            <a:off x="587497" y="556024"/>
            <a:ext cx="1279200" cy="1280100"/>
          </a:xfrm>
          <a:prstGeom prst="roundRect">
            <a:avLst>
              <a:gd name="adj" fmla="val 50000"/>
            </a:avLst>
          </a:prstGeom>
          <a:solidFill>
            <a:srgbClr val="FEFEFD"/>
          </a:solidFill>
          <a:ln>
            <a:noFill/>
          </a:ln>
          <a:effectLst>
            <a:outerShdw blurRad="171450" dist="76200" dir="3600000" algn="tl" rotWithShape="0">
              <a:srgbClr val="000000">
                <a:alpha val="1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567" name="Google Shape;1567;p160"/>
          <p:cNvSpPr txBox="1">
            <a:spLocks noGrp="1"/>
          </p:cNvSpPr>
          <p:nvPr>
            <p:ph type="title"/>
          </p:nvPr>
        </p:nvSpPr>
        <p:spPr>
          <a:xfrm>
            <a:off x="1521850" y="1876050"/>
            <a:ext cx="6313200" cy="31464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rgbClr val="032D60"/>
              </a:buClr>
              <a:buSzPts val="3200"/>
              <a:buNone/>
              <a:defRPr sz="3200">
                <a:solidFill>
                  <a:srgbClr val="032D60"/>
                </a:solidFill>
              </a:defRPr>
            </a:lvl1pPr>
            <a:lvl2pPr lvl="1"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2pPr>
            <a:lvl3pPr lvl="2"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3pPr>
            <a:lvl4pPr lvl="3"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4pPr>
            <a:lvl5pPr lvl="4"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5pPr>
            <a:lvl6pPr lvl="5"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6pPr>
            <a:lvl7pPr lvl="6"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7pPr>
            <a:lvl8pPr lvl="7"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8pPr>
            <a:lvl9pPr lvl="8" rtl="0">
              <a:lnSpc>
                <a:spcPct val="90000"/>
              </a:lnSpc>
              <a:spcBef>
                <a:spcPts val="0"/>
              </a:spcBef>
              <a:spcAft>
                <a:spcPts val="0"/>
              </a:spcAft>
              <a:buSzPts val="3200"/>
              <a:buFont typeface="Poppins"/>
              <a:buNone/>
              <a:defRPr b="1">
                <a:latin typeface="Salesforce Sans"/>
                <a:ea typeface="Salesforce Sans"/>
                <a:cs typeface="Salesforce Sans"/>
                <a:sym typeface="Salesforce Sans"/>
              </a:defRPr>
            </a:lvl9pPr>
          </a:lstStyle>
          <a:p>
            <a:endParaRPr/>
          </a:p>
        </p:txBody>
      </p:sp>
      <p:sp>
        <p:nvSpPr>
          <p:cNvPr id="1568" name="Google Shape;1568;p160"/>
          <p:cNvSpPr txBox="1">
            <a:spLocks noGrp="1"/>
          </p:cNvSpPr>
          <p:nvPr>
            <p:ph type="subTitle" idx="1"/>
          </p:nvPr>
        </p:nvSpPr>
        <p:spPr>
          <a:xfrm>
            <a:off x="1521850" y="5085175"/>
            <a:ext cx="6289500" cy="768600"/>
          </a:xfrm>
          <a:prstGeom prst="rect">
            <a:avLst/>
          </a:prstGeom>
        </p:spPr>
        <p:txBody>
          <a:bodyPr spcFirstLastPara="1" wrap="square" lIns="0" tIns="0" rIns="0" bIns="0" anchor="t" anchorCtr="0">
            <a:noAutofit/>
          </a:bodyPr>
          <a:lstStyle>
            <a:lvl1pPr lvl="0" rtl="0">
              <a:spcBef>
                <a:spcPts val="500"/>
              </a:spcBef>
              <a:spcAft>
                <a:spcPts val="0"/>
              </a:spcAft>
              <a:buClr>
                <a:srgbClr val="032D60"/>
              </a:buClr>
              <a:buSzPts val="2200"/>
              <a:buNone/>
              <a:defRPr sz="2200">
                <a:solidFill>
                  <a:srgbClr val="032D60"/>
                </a:solidFill>
              </a:defRPr>
            </a:lvl1pPr>
            <a:lvl2pPr lvl="1" rtl="0">
              <a:spcBef>
                <a:spcPts val="900"/>
              </a:spcBef>
              <a:spcAft>
                <a:spcPts val="0"/>
              </a:spcAft>
              <a:buSzPts val="1800"/>
              <a:buNone/>
              <a:defRPr b="1"/>
            </a:lvl2pPr>
            <a:lvl3pPr lvl="2" rtl="0">
              <a:spcBef>
                <a:spcPts val="900"/>
              </a:spcBef>
              <a:spcAft>
                <a:spcPts val="0"/>
              </a:spcAft>
              <a:buSzPts val="1600"/>
              <a:buNone/>
              <a:defRPr b="1"/>
            </a:lvl3pPr>
            <a:lvl4pPr lvl="3" rtl="0">
              <a:spcBef>
                <a:spcPts val="900"/>
              </a:spcBef>
              <a:spcAft>
                <a:spcPts val="0"/>
              </a:spcAft>
              <a:buSzPts val="1400"/>
              <a:buNone/>
              <a:defRPr b="1"/>
            </a:lvl4pPr>
            <a:lvl5pPr lvl="4" rtl="0">
              <a:spcBef>
                <a:spcPts val="900"/>
              </a:spcBef>
              <a:spcAft>
                <a:spcPts val="0"/>
              </a:spcAft>
              <a:buSzPts val="1400"/>
              <a:buNone/>
              <a:defRPr b="1"/>
            </a:lvl5pPr>
            <a:lvl6pPr lvl="5" rtl="0">
              <a:spcBef>
                <a:spcPts val="900"/>
              </a:spcBef>
              <a:spcAft>
                <a:spcPts val="0"/>
              </a:spcAft>
              <a:buSzPts val="1400"/>
              <a:buNone/>
              <a:defRPr b="1"/>
            </a:lvl6pPr>
            <a:lvl7pPr lvl="6" rtl="0">
              <a:spcBef>
                <a:spcPts val="900"/>
              </a:spcBef>
              <a:spcAft>
                <a:spcPts val="0"/>
              </a:spcAft>
              <a:buSzPts val="1400"/>
              <a:buNone/>
              <a:defRPr b="1"/>
            </a:lvl7pPr>
            <a:lvl8pPr lvl="7" rtl="0">
              <a:spcBef>
                <a:spcPts val="900"/>
              </a:spcBef>
              <a:spcAft>
                <a:spcPts val="0"/>
              </a:spcAft>
              <a:buSzPts val="1400"/>
              <a:buNone/>
              <a:defRPr b="1"/>
            </a:lvl8pPr>
            <a:lvl9pPr lvl="8" rtl="0">
              <a:spcBef>
                <a:spcPts val="900"/>
              </a:spcBef>
              <a:spcAft>
                <a:spcPts val="900"/>
              </a:spcAft>
              <a:buSzPts val="1400"/>
              <a:buNone/>
              <a:defRPr b="1"/>
            </a:lvl9pPr>
          </a:lstStyle>
          <a:p>
            <a:endParaRPr/>
          </a:p>
        </p:txBody>
      </p:sp>
      <p:pic>
        <p:nvPicPr>
          <p:cNvPr id="1569" name="Google Shape;1569;p160"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570" name="Google Shape;1570;p160"/>
          <p:cNvPicPr preferRelativeResize="0"/>
          <p:nvPr/>
        </p:nvPicPr>
        <p:blipFill>
          <a:blip r:embed="rId3">
            <a:alphaModFix/>
          </a:blip>
          <a:stretch>
            <a:fillRect/>
          </a:stretch>
        </p:blipFill>
        <p:spPr>
          <a:xfrm>
            <a:off x="885149" y="924822"/>
            <a:ext cx="636375" cy="542229"/>
          </a:xfrm>
          <a:prstGeom prst="rect">
            <a:avLst/>
          </a:prstGeom>
          <a:noFill/>
          <a:ln>
            <a:noFill/>
          </a:ln>
        </p:spPr>
      </p:pic>
      <p:pic>
        <p:nvPicPr>
          <p:cNvPr id="1571" name="Google Shape;1571;p160" title="Appy vignette"/>
          <p:cNvPicPr preferRelativeResize="0"/>
          <p:nvPr/>
        </p:nvPicPr>
        <p:blipFill rotWithShape="1">
          <a:blip r:embed="rId4">
            <a:alphaModFix/>
          </a:blip>
          <a:srcRect l="-14876" t="-1210" b="1209"/>
          <a:stretch/>
        </p:blipFill>
        <p:spPr>
          <a:xfrm>
            <a:off x="6969325" y="2987750"/>
            <a:ext cx="5228654" cy="3876500"/>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J2 - Statement Slide - B">
  <p:cSld name="Basic_4_1_1_1_1_1_1_1_1_1_2">
    <p:bg>
      <p:bgPr>
        <a:solidFill>
          <a:schemeClr val="lt1"/>
        </a:solidFill>
        <a:effectLst/>
      </p:bgPr>
    </p:bg>
    <p:spTree>
      <p:nvGrpSpPr>
        <p:cNvPr id="1" name="Shape 1572"/>
        <p:cNvGrpSpPr/>
        <p:nvPr/>
      </p:nvGrpSpPr>
      <p:grpSpPr>
        <a:xfrm>
          <a:off x="0" y="0"/>
          <a:ext cx="0" cy="0"/>
          <a:chOff x="0" y="0"/>
          <a:chExt cx="0" cy="0"/>
        </a:xfrm>
      </p:grpSpPr>
      <p:sp>
        <p:nvSpPr>
          <p:cNvPr id="1573" name="Google Shape;1573;p161"/>
          <p:cNvSpPr txBox="1">
            <a:spLocks noGrp="1"/>
          </p:cNvSpPr>
          <p:nvPr>
            <p:ph type="title"/>
          </p:nvPr>
        </p:nvSpPr>
        <p:spPr>
          <a:xfrm>
            <a:off x="576075" y="508300"/>
            <a:ext cx="6315000" cy="3451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4200">
                <a:solidFill>
                  <a:schemeClr val="accent1"/>
                </a:solidFill>
              </a:defRPr>
            </a:lvl1pPr>
            <a:lvl2pPr lvl="1" algn="l" rtl="0">
              <a:lnSpc>
                <a:spcPct val="90000"/>
              </a:lnSpc>
              <a:spcBef>
                <a:spcPts val="300"/>
              </a:spcBef>
              <a:spcAft>
                <a:spcPts val="0"/>
              </a:spcAft>
              <a:buSzPts val="3200"/>
              <a:buNone/>
              <a:defRPr/>
            </a:lvl2pPr>
            <a:lvl3pPr lvl="2" algn="l" rtl="0">
              <a:lnSpc>
                <a:spcPct val="90000"/>
              </a:lnSpc>
              <a:spcBef>
                <a:spcPts val="0"/>
              </a:spcBef>
              <a:spcAft>
                <a:spcPts val="0"/>
              </a:spcAft>
              <a:buSzPts val="3200"/>
              <a:buNone/>
              <a:defRPr/>
            </a:lvl3pPr>
            <a:lvl4pPr lvl="3" algn="l" rtl="0">
              <a:lnSpc>
                <a:spcPct val="90000"/>
              </a:lnSpc>
              <a:spcBef>
                <a:spcPts val="0"/>
              </a:spcBef>
              <a:spcAft>
                <a:spcPts val="0"/>
              </a:spcAft>
              <a:buSzPts val="3200"/>
              <a:buNone/>
              <a:defRPr/>
            </a:lvl4pPr>
            <a:lvl5pPr lvl="4" algn="l" rtl="0">
              <a:lnSpc>
                <a:spcPct val="90000"/>
              </a:lnSpc>
              <a:spcBef>
                <a:spcPts val="0"/>
              </a:spcBef>
              <a:spcAft>
                <a:spcPts val="0"/>
              </a:spcAft>
              <a:buSzPts val="3200"/>
              <a:buNone/>
              <a:defRPr/>
            </a:lvl5pPr>
            <a:lvl6pPr lvl="5" algn="l" rtl="0">
              <a:lnSpc>
                <a:spcPct val="90000"/>
              </a:lnSpc>
              <a:spcBef>
                <a:spcPts val="0"/>
              </a:spcBef>
              <a:spcAft>
                <a:spcPts val="0"/>
              </a:spcAft>
              <a:buSzPts val="3200"/>
              <a:buNone/>
              <a:defRPr/>
            </a:lvl6pPr>
            <a:lvl7pPr lvl="6" algn="l" rtl="0">
              <a:lnSpc>
                <a:spcPct val="90000"/>
              </a:lnSpc>
              <a:spcBef>
                <a:spcPts val="0"/>
              </a:spcBef>
              <a:spcAft>
                <a:spcPts val="0"/>
              </a:spcAft>
              <a:buSzPts val="3200"/>
              <a:buNone/>
              <a:defRPr/>
            </a:lvl7pPr>
            <a:lvl8pPr lvl="7" algn="l" rtl="0">
              <a:lnSpc>
                <a:spcPct val="90000"/>
              </a:lnSpc>
              <a:spcBef>
                <a:spcPts val="0"/>
              </a:spcBef>
              <a:spcAft>
                <a:spcPts val="0"/>
              </a:spcAft>
              <a:buSzPts val="3200"/>
              <a:buNone/>
              <a:defRPr/>
            </a:lvl8pPr>
            <a:lvl9pPr lvl="8" algn="l" rtl="0">
              <a:lnSpc>
                <a:spcPct val="90000"/>
              </a:lnSpc>
              <a:spcBef>
                <a:spcPts val="0"/>
              </a:spcBef>
              <a:spcAft>
                <a:spcPts val="0"/>
              </a:spcAft>
              <a:buSzPts val="3200"/>
              <a:buNone/>
              <a:defRPr/>
            </a:lvl9pPr>
          </a:lstStyle>
          <a:p>
            <a:endParaRPr/>
          </a:p>
        </p:txBody>
      </p:sp>
      <p:sp>
        <p:nvSpPr>
          <p:cNvPr id="1574" name="Google Shape;1574;p161"/>
          <p:cNvSpPr txBox="1">
            <a:spLocks noGrp="1"/>
          </p:cNvSpPr>
          <p:nvPr>
            <p:ph type="subTitle" idx="1"/>
          </p:nvPr>
        </p:nvSpPr>
        <p:spPr>
          <a:xfrm>
            <a:off x="576075" y="4105649"/>
            <a:ext cx="6315000" cy="1993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0"/>
              </a:spcBef>
              <a:spcAft>
                <a:spcPts val="0"/>
              </a:spcAft>
              <a:buSzPts val="2400"/>
              <a:buNone/>
              <a:defRPr sz="2400"/>
            </a:lvl2pPr>
            <a:lvl3pPr lvl="2" rtl="0">
              <a:lnSpc>
                <a:spcPct val="95000"/>
              </a:lnSpc>
              <a:spcBef>
                <a:spcPts val="300"/>
              </a:spcBef>
              <a:spcAft>
                <a:spcPts val="0"/>
              </a:spcAft>
              <a:buSzPts val="2400"/>
              <a:buNone/>
              <a:defRPr sz="2400"/>
            </a:lvl3pPr>
            <a:lvl4pPr lvl="3" rtl="0">
              <a:lnSpc>
                <a:spcPct val="95000"/>
              </a:lnSpc>
              <a:spcBef>
                <a:spcPts val="300"/>
              </a:spcBef>
              <a:spcAft>
                <a:spcPts val="0"/>
              </a:spcAft>
              <a:buSzPts val="2400"/>
              <a:buNone/>
              <a:defRPr sz="2400"/>
            </a:lvl4pPr>
            <a:lvl5pPr lvl="4" rtl="0">
              <a:lnSpc>
                <a:spcPct val="95000"/>
              </a:lnSpc>
              <a:spcBef>
                <a:spcPts val="300"/>
              </a:spcBef>
              <a:spcAft>
                <a:spcPts val="0"/>
              </a:spcAft>
              <a:buSzPts val="2400"/>
              <a:buNone/>
              <a:defRPr sz="2400"/>
            </a:lvl5pPr>
            <a:lvl6pPr lvl="5" rtl="0">
              <a:lnSpc>
                <a:spcPct val="95000"/>
              </a:lnSpc>
              <a:spcBef>
                <a:spcPts val="300"/>
              </a:spcBef>
              <a:spcAft>
                <a:spcPts val="0"/>
              </a:spcAft>
              <a:buSzPts val="2400"/>
              <a:buNone/>
              <a:defRPr sz="2400"/>
            </a:lvl6pPr>
            <a:lvl7pPr lvl="6" rtl="0">
              <a:lnSpc>
                <a:spcPct val="95000"/>
              </a:lnSpc>
              <a:spcBef>
                <a:spcPts val="300"/>
              </a:spcBef>
              <a:spcAft>
                <a:spcPts val="0"/>
              </a:spcAft>
              <a:buSzPts val="2400"/>
              <a:buNone/>
              <a:defRPr sz="2400"/>
            </a:lvl7pPr>
            <a:lvl8pPr lvl="7" rtl="0">
              <a:lnSpc>
                <a:spcPct val="95000"/>
              </a:lnSpc>
              <a:spcBef>
                <a:spcPts val="300"/>
              </a:spcBef>
              <a:spcAft>
                <a:spcPts val="0"/>
              </a:spcAft>
              <a:buSzPts val="2400"/>
              <a:buNone/>
              <a:defRPr sz="2400"/>
            </a:lvl8pPr>
            <a:lvl9pPr lvl="8" rtl="0">
              <a:lnSpc>
                <a:spcPct val="95000"/>
              </a:lnSpc>
              <a:spcBef>
                <a:spcPts val="300"/>
              </a:spcBef>
              <a:spcAft>
                <a:spcPts val="300"/>
              </a:spcAft>
              <a:buSzPts val="2400"/>
              <a:buNone/>
              <a:defRPr sz="2400"/>
            </a:lvl9pPr>
          </a:lstStyle>
          <a:p>
            <a:endParaRPr/>
          </a:p>
        </p:txBody>
      </p:sp>
      <p:sp>
        <p:nvSpPr>
          <p:cNvPr id="1575" name="Google Shape;1575;p161" title="alt=&quot;&quot;"/>
          <p:cNvSpPr/>
          <p:nvPr/>
        </p:nvSpPr>
        <p:spPr>
          <a:xfrm>
            <a:off x="9053550" y="774725"/>
            <a:ext cx="1750500" cy="1750200"/>
          </a:xfrm>
          <a:prstGeom prst="ellipse">
            <a:avLst/>
          </a:prstGeom>
          <a:solidFill>
            <a:srgbClr val="CFE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6" name="Google Shape;1576;p161" title="alt=&quot;&quot;"/>
          <p:cNvSpPr/>
          <p:nvPr/>
        </p:nvSpPr>
        <p:spPr>
          <a:xfrm>
            <a:off x="8398850" y="266700"/>
            <a:ext cx="586800" cy="586800"/>
          </a:xfrm>
          <a:prstGeom prst="ellipse">
            <a:avLst/>
          </a:prstGeom>
          <a:solidFill>
            <a:srgbClr val="EAF5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577" name="Google Shape;1577;p161" title="alt=&quot;&quot;"/>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578" name="Google Shape;1578;p161" title="Waterfall vignette"/>
          <p:cNvPicPr preferRelativeResize="0"/>
          <p:nvPr/>
        </p:nvPicPr>
        <p:blipFill>
          <a:blip r:embed="rId3">
            <a:alphaModFix/>
          </a:blip>
          <a:stretch>
            <a:fillRect/>
          </a:stretch>
        </p:blipFill>
        <p:spPr>
          <a:xfrm>
            <a:off x="7237863" y="1449244"/>
            <a:ext cx="3564340" cy="4704926"/>
          </a:xfrm>
          <a:prstGeom prst="rect">
            <a:avLst/>
          </a:prstGeom>
          <a:noFill/>
          <a:ln>
            <a:noFill/>
          </a:ln>
        </p:spPr>
      </p:pic>
      <p:pic>
        <p:nvPicPr>
          <p:cNvPr id="1579" name="Google Shape;1579;p161" title="alt=&quot;&quot;"/>
          <p:cNvPicPr preferRelativeResize="0"/>
          <p:nvPr/>
        </p:nvPicPr>
        <p:blipFill>
          <a:blip r:embed="rId4">
            <a:alphaModFix/>
          </a:blip>
          <a:stretch>
            <a:fillRect/>
          </a:stretch>
        </p:blipFill>
        <p:spPr>
          <a:xfrm>
            <a:off x="10804046" y="2944950"/>
            <a:ext cx="505400" cy="4448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4 - 70/30 Two Column - Cloudy">
  <p:cSld name="Basic_4_1_1_1_1_3_3_1">
    <p:spTree>
      <p:nvGrpSpPr>
        <p:cNvPr id="1" name="Shape 165"/>
        <p:cNvGrpSpPr/>
        <p:nvPr/>
      </p:nvGrpSpPr>
      <p:grpSpPr>
        <a:xfrm>
          <a:off x="0" y="0"/>
          <a:ext cx="0" cy="0"/>
          <a:chOff x="0" y="0"/>
          <a:chExt cx="0" cy="0"/>
        </a:xfrm>
      </p:grpSpPr>
      <p:pic>
        <p:nvPicPr>
          <p:cNvPr id="166" name="Google Shape;166;p17"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167" name="Google Shape;167;p17"/>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68" name="Google Shape;168;p17"/>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69" name="Google Shape;169;p17"/>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70" name="Google Shape;170;p17"/>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71" name="Google Shape;171;p17"/>
          <p:cNvPicPr preferRelativeResize="0"/>
          <p:nvPr/>
        </p:nvPicPr>
        <p:blipFill rotWithShape="1">
          <a:blip r:embed="rId3">
            <a:alphaModFix/>
          </a:blip>
          <a:srcRect r="457"/>
          <a:stretch/>
        </p:blipFill>
        <p:spPr>
          <a:xfrm>
            <a:off x="9070238" y="1865313"/>
            <a:ext cx="3118071" cy="4713789"/>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J3 - Statement - C">
  <p:cSld name="CUSTOM_3">
    <p:bg>
      <p:bgPr>
        <a:solidFill>
          <a:srgbClr val="CFE9FE"/>
        </a:solidFill>
        <a:effectLst/>
      </p:bgPr>
    </p:bg>
    <p:spTree>
      <p:nvGrpSpPr>
        <p:cNvPr id="1" name="Shape 1580"/>
        <p:cNvGrpSpPr/>
        <p:nvPr/>
      </p:nvGrpSpPr>
      <p:grpSpPr>
        <a:xfrm>
          <a:off x="0" y="0"/>
          <a:ext cx="0" cy="0"/>
          <a:chOff x="0" y="0"/>
          <a:chExt cx="0" cy="0"/>
        </a:xfrm>
      </p:grpSpPr>
      <p:sp>
        <p:nvSpPr>
          <p:cNvPr id="1581" name="Google Shape;1581;p162"/>
          <p:cNvSpPr txBox="1">
            <a:spLocks noGrp="1"/>
          </p:cNvSpPr>
          <p:nvPr>
            <p:ph type="title"/>
          </p:nvPr>
        </p:nvSpPr>
        <p:spPr>
          <a:xfrm>
            <a:off x="2464133" y="328658"/>
            <a:ext cx="7251300" cy="1048500"/>
          </a:xfrm>
          <a:prstGeom prst="rect">
            <a:avLst/>
          </a:prstGeom>
        </p:spPr>
        <p:txBody>
          <a:bodyPr spcFirstLastPara="1" wrap="square" lIns="0" tIns="0" rIns="0" bIns="0"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atin typeface="Salesforce Sans"/>
                <a:ea typeface="Salesforce Sans"/>
                <a:cs typeface="Salesforce Sans"/>
                <a:sym typeface="Salesforce Sans"/>
              </a:defRPr>
            </a:lvl2pPr>
            <a:lvl3pPr lvl="2" algn="ctr" rtl="0">
              <a:spcBef>
                <a:spcPts val="0"/>
              </a:spcBef>
              <a:spcAft>
                <a:spcPts val="0"/>
              </a:spcAft>
              <a:buSzPts val="2000"/>
              <a:buNone/>
              <a:defRPr sz="2000">
                <a:latin typeface="Salesforce Sans"/>
                <a:ea typeface="Salesforce Sans"/>
                <a:cs typeface="Salesforce Sans"/>
                <a:sym typeface="Salesforce Sans"/>
              </a:defRPr>
            </a:lvl3pPr>
            <a:lvl4pPr lvl="3" algn="ctr" rtl="0">
              <a:spcBef>
                <a:spcPts val="0"/>
              </a:spcBef>
              <a:spcAft>
                <a:spcPts val="0"/>
              </a:spcAft>
              <a:buSzPts val="2000"/>
              <a:buNone/>
              <a:defRPr sz="2000">
                <a:latin typeface="Salesforce Sans"/>
                <a:ea typeface="Salesforce Sans"/>
                <a:cs typeface="Salesforce Sans"/>
                <a:sym typeface="Salesforce Sans"/>
              </a:defRPr>
            </a:lvl4pPr>
            <a:lvl5pPr lvl="4" algn="ctr" rtl="0">
              <a:spcBef>
                <a:spcPts val="0"/>
              </a:spcBef>
              <a:spcAft>
                <a:spcPts val="0"/>
              </a:spcAft>
              <a:buSzPts val="2000"/>
              <a:buNone/>
              <a:defRPr sz="2000">
                <a:latin typeface="Salesforce Sans"/>
                <a:ea typeface="Salesforce Sans"/>
                <a:cs typeface="Salesforce Sans"/>
                <a:sym typeface="Salesforce Sans"/>
              </a:defRPr>
            </a:lvl5pPr>
            <a:lvl6pPr lvl="5" algn="ctr" rtl="0">
              <a:spcBef>
                <a:spcPts val="0"/>
              </a:spcBef>
              <a:spcAft>
                <a:spcPts val="0"/>
              </a:spcAft>
              <a:buSzPts val="2000"/>
              <a:buNone/>
              <a:defRPr sz="2000">
                <a:latin typeface="Salesforce Sans"/>
                <a:ea typeface="Salesforce Sans"/>
                <a:cs typeface="Salesforce Sans"/>
                <a:sym typeface="Salesforce Sans"/>
              </a:defRPr>
            </a:lvl6pPr>
            <a:lvl7pPr lvl="6" algn="ctr" rtl="0">
              <a:spcBef>
                <a:spcPts val="0"/>
              </a:spcBef>
              <a:spcAft>
                <a:spcPts val="0"/>
              </a:spcAft>
              <a:buSzPts val="2000"/>
              <a:buNone/>
              <a:defRPr sz="2000">
                <a:latin typeface="Salesforce Sans"/>
                <a:ea typeface="Salesforce Sans"/>
                <a:cs typeface="Salesforce Sans"/>
                <a:sym typeface="Salesforce Sans"/>
              </a:defRPr>
            </a:lvl7pPr>
            <a:lvl8pPr lvl="7" algn="ctr" rtl="0">
              <a:spcBef>
                <a:spcPts val="0"/>
              </a:spcBef>
              <a:spcAft>
                <a:spcPts val="0"/>
              </a:spcAft>
              <a:buSzPts val="2000"/>
              <a:buNone/>
              <a:defRPr sz="2000">
                <a:latin typeface="Salesforce Sans"/>
                <a:ea typeface="Salesforce Sans"/>
                <a:cs typeface="Salesforce Sans"/>
                <a:sym typeface="Salesforce Sans"/>
              </a:defRPr>
            </a:lvl8pPr>
            <a:lvl9pPr lvl="8" algn="ctr" rtl="0">
              <a:spcBef>
                <a:spcPts val="0"/>
              </a:spcBef>
              <a:spcAft>
                <a:spcPts val="0"/>
              </a:spcAft>
              <a:buSzPts val="2000"/>
              <a:buNone/>
              <a:defRPr sz="2000">
                <a:latin typeface="Salesforce Sans"/>
                <a:ea typeface="Salesforce Sans"/>
                <a:cs typeface="Salesforce Sans"/>
                <a:sym typeface="Salesforce Sans"/>
              </a:defRPr>
            </a:lvl9pPr>
          </a:lstStyle>
          <a:p>
            <a:endParaRPr/>
          </a:p>
        </p:txBody>
      </p:sp>
      <p:sp>
        <p:nvSpPr>
          <p:cNvPr id="1582" name="Google Shape;1582;p162"/>
          <p:cNvSpPr txBox="1">
            <a:spLocks noGrp="1"/>
          </p:cNvSpPr>
          <p:nvPr>
            <p:ph type="subTitle" idx="1"/>
          </p:nvPr>
        </p:nvSpPr>
        <p:spPr>
          <a:xfrm>
            <a:off x="1513275" y="1739252"/>
            <a:ext cx="9162300" cy="22785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Clr>
                <a:schemeClr val="accent1"/>
              </a:buClr>
              <a:buSzPts val="3200"/>
              <a:buNone/>
              <a:defRPr sz="3200" b="1">
                <a:solidFill>
                  <a:schemeClr val="accent1"/>
                </a:solidFill>
              </a:defRPr>
            </a:lvl1pPr>
            <a:lvl2pPr lvl="1" algn="ctr" rtl="0">
              <a:lnSpc>
                <a:spcPct val="90000"/>
              </a:lnSpc>
              <a:spcBef>
                <a:spcPts val="300"/>
              </a:spcBef>
              <a:spcAft>
                <a:spcPts val="0"/>
              </a:spcAft>
              <a:buClr>
                <a:schemeClr val="accent1"/>
              </a:buClr>
              <a:buSzPts val="3200"/>
              <a:buNone/>
              <a:defRPr sz="3200" b="1">
                <a:solidFill>
                  <a:schemeClr val="accent1"/>
                </a:solidFill>
              </a:defRPr>
            </a:lvl2pPr>
            <a:lvl3pPr lvl="2" algn="ctr" rtl="0">
              <a:lnSpc>
                <a:spcPct val="90000"/>
              </a:lnSpc>
              <a:spcBef>
                <a:spcPts val="300"/>
              </a:spcBef>
              <a:spcAft>
                <a:spcPts val="0"/>
              </a:spcAft>
              <a:buClr>
                <a:schemeClr val="accent1"/>
              </a:buClr>
              <a:buSzPts val="3200"/>
              <a:buNone/>
              <a:defRPr sz="3200" b="1">
                <a:solidFill>
                  <a:schemeClr val="accent1"/>
                </a:solidFill>
              </a:defRPr>
            </a:lvl3pPr>
            <a:lvl4pPr lvl="3" algn="ctr" rtl="0">
              <a:lnSpc>
                <a:spcPct val="90000"/>
              </a:lnSpc>
              <a:spcBef>
                <a:spcPts val="300"/>
              </a:spcBef>
              <a:spcAft>
                <a:spcPts val="0"/>
              </a:spcAft>
              <a:buClr>
                <a:schemeClr val="accent1"/>
              </a:buClr>
              <a:buSzPts val="3200"/>
              <a:buNone/>
              <a:defRPr sz="3200" b="1">
                <a:solidFill>
                  <a:schemeClr val="accent1"/>
                </a:solidFill>
              </a:defRPr>
            </a:lvl4pPr>
            <a:lvl5pPr lvl="4" algn="ctr" rtl="0">
              <a:lnSpc>
                <a:spcPct val="90000"/>
              </a:lnSpc>
              <a:spcBef>
                <a:spcPts val="300"/>
              </a:spcBef>
              <a:spcAft>
                <a:spcPts val="0"/>
              </a:spcAft>
              <a:buClr>
                <a:schemeClr val="accent1"/>
              </a:buClr>
              <a:buSzPts val="3200"/>
              <a:buNone/>
              <a:defRPr sz="3200" b="1">
                <a:solidFill>
                  <a:schemeClr val="accent1"/>
                </a:solidFill>
              </a:defRPr>
            </a:lvl5pPr>
            <a:lvl6pPr lvl="5" algn="ctr" rtl="0">
              <a:lnSpc>
                <a:spcPct val="90000"/>
              </a:lnSpc>
              <a:spcBef>
                <a:spcPts val="300"/>
              </a:spcBef>
              <a:spcAft>
                <a:spcPts val="0"/>
              </a:spcAft>
              <a:buClr>
                <a:schemeClr val="accent1"/>
              </a:buClr>
              <a:buSzPts val="3200"/>
              <a:buNone/>
              <a:defRPr sz="3200" b="1">
                <a:solidFill>
                  <a:schemeClr val="accent1"/>
                </a:solidFill>
              </a:defRPr>
            </a:lvl6pPr>
            <a:lvl7pPr lvl="6" algn="ctr" rtl="0">
              <a:lnSpc>
                <a:spcPct val="90000"/>
              </a:lnSpc>
              <a:spcBef>
                <a:spcPts val="300"/>
              </a:spcBef>
              <a:spcAft>
                <a:spcPts val="0"/>
              </a:spcAft>
              <a:buClr>
                <a:schemeClr val="accent1"/>
              </a:buClr>
              <a:buSzPts val="3200"/>
              <a:buNone/>
              <a:defRPr sz="3200" b="1">
                <a:solidFill>
                  <a:schemeClr val="accent1"/>
                </a:solidFill>
              </a:defRPr>
            </a:lvl7pPr>
            <a:lvl8pPr lvl="7" algn="ctr" rtl="0">
              <a:lnSpc>
                <a:spcPct val="90000"/>
              </a:lnSpc>
              <a:spcBef>
                <a:spcPts val="300"/>
              </a:spcBef>
              <a:spcAft>
                <a:spcPts val="0"/>
              </a:spcAft>
              <a:buClr>
                <a:schemeClr val="accent1"/>
              </a:buClr>
              <a:buSzPts val="3200"/>
              <a:buNone/>
              <a:defRPr sz="3200" b="1">
                <a:solidFill>
                  <a:schemeClr val="accent1"/>
                </a:solidFill>
              </a:defRPr>
            </a:lvl8pPr>
            <a:lvl9pPr lvl="8" algn="ctr" rtl="0">
              <a:lnSpc>
                <a:spcPct val="90000"/>
              </a:lnSpc>
              <a:spcBef>
                <a:spcPts val="300"/>
              </a:spcBef>
              <a:spcAft>
                <a:spcPts val="300"/>
              </a:spcAft>
              <a:buClr>
                <a:schemeClr val="accent1"/>
              </a:buClr>
              <a:buSzPts val="3200"/>
              <a:buNone/>
              <a:defRPr sz="3200" b="1">
                <a:solidFill>
                  <a:schemeClr val="accent1"/>
                </a:solidFill>
              </a:defRPr>
            </a:lvl9pPr>
          </a:lstStyle>
          <a:p>
            <a:endParaRPr/>
          </a:p>
        </p:txBody>
      </p:sp>
      <p:pic>
        <p:nvPicPr>
          <p:cNvPr id="1583" name="Google Shape;1583;p162"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grpSp>
        <p:nvGrpSpPr>
          <p:cNvPr id="1584" name="Google Shape;1584;p162"/>
          <p:cNvGrpSpPr/>
          <p:nvPr/>
        </p:nvGrpSpPr>
        <p:grpSpPr>
          <a:xfrm>
            <a:off x="35" y="2490367"/>
            <a:ext cx="12183109" cy="4385565"/>
            <a:chOff x="1523475" y="3773602"/>
            <a:chExt cx="7043481" cy="2535448"/>
          </a:xfrm>
        </p:grpSpPr>
        <p:pic>
          <p:nvPicPr>
            <p:cNvPr id="1585" name="Google Shape;1585;p162" title="alt=&quot;&quot;"/>
            <p:cNvPicPr preferRelativeResize="0"/>
            <p:nvPr/>
          </p:nvPicPr>
          <p:blipFill>
            <a:blip r:embed="rId3">
              <a:alphaModFix/>
            </a:blip>
            <a:stretch>
              <a:fillRect/>
            </a:stretch>
          </p:blipFill>
          <p:spPr>
            <a:xfrm>
              <a:off x="5046725" y="3773602"/>
              <a:ext cx="3520231" cy="2535448"/>
            </a:xfrm>
            <a:prstGeom prst="rect">
              <a:avLst/>
            </a:prstGeom>
            <a:noFill/>
            <a:ln>
              <a:noFill/>
            </a:ln>
          </p:spPr>
        </p:pic>
        <p:pic>
          <p:nvPicPr>
            <p:cNvPr id="1586" name="Google Shape;1586;p162" title="alt=&quot;&quot;"/>
            <p:cNvPicPr preferRelativeResize="0"/>
            <p:nvPr/>
          </p:nvPicPr>
          <p:blipFill>
            <a:blip r:embed="rId4">
              <a:alphaModFix/>
            </a:blip>
            <a:stretch>
              <a:fillRect/>
            </a:stretch>
          </p:blipFill>
          <p:spPr>
            <a:xfrm>
              <a:off x="1523475" y="3773602"/>
              <a:ext cx="3523905" cy="2535448"/>
            </a:xfrm>
            <a:prstGeom prst="rect">
              <a:avLst/>
            </a:prstGeom>
            <a:noFill/>
            <a:ln>
              <a:noFill/>
            </a:ln>
          </p:spPr>
        </p:pic>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L2 - Panelist Slide - 4-Up">
  <p:cSld name="Basic_4_1_1_1_1_1_1_2_1_1_1_1">
    <p:spTree>
      <p:nvGrpSpPr>
        <p:cNvPr id="1" name="Shape 1587"/>
        <p:cNvGrpSpPr/>
        <p:nvPr/>
      </p:nvGrpSpPr>
      <p:grpSpPr>
        <a:xfrm>
          <a:off x="0" y="0"/>
          <a:ext cx="0" cy="0"/>
          <a:chOff x="0" y="0"/>
          <a:chExt cx="0" cy="0"/>
        </a:xfrm>
      </p:grpSpPr>
      <p:sp>
        <p:nvSpPr>
          <p:cNvPr id="1588" name="Google Shape;1588;p163"/>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589" name="Google Shape;1589;p163"/>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590" name="Google Shape;1590;p163"/>
          <p:cNvPicPr preferRelativeResize="0"/>
          <p:nvPr/>
        </p:nvPicPr>
        <p:blipFill>
          <a:blip r:embed="rId2">
            <a:alphaModFix/>
          </a:blip>
          <a:stretch>
            <a:fillRect/>
          </a:stretch>
        </p:blipFill>
        <p:spPr>
          <a:xfrm>
            <a:off x="10813975" y="5584987"/>
            <a:ext cx="1374148" cy="1273292"/>
          </a:xfrm>
          <a:prstGeom prst="rect">
            <a:avLst/>
          </a:prstGeom>
          <a:noFill/>
          <a:ln>
            <a:noFill/>
          </a:ln>
        </p:spPr>
      </p:pic>
      <p:sp>
        <p:nvSpPr>
          <p:cNvPr id="1591" name="Google Shape;1591;p163"/>
          <p:cNvSpPr txBox="1">
            <a:spLocks noGrp="1"/>
          </p:cNvSpPr>
          <p:nvPr>
            <p:ph type="body" idx="2"/>
          </p:nvPr>
        </p:nvSpPr>
        <p:spPr>
          <a:xfrm>
            <a:off x="9070848"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592" name="Google Shape;1592;p163"/>
          <p:cNvSpPr txBox="1">
            <a:spLocks noGrp="1"/>
          </p:cNvSpPr>
          <p:nvPr>
            <p:ph type="body" idx="3"/>
          </p:nvPr>
        </p:nvSpPr>
        <p:spPr>
          <a:xfrm>
            <a:off x="6245352"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593" name="Google Shape;1593;p163"/>
          <p:cNvSpPr txBox="1">
            <a:spLocks noGrp="1"/>
          </p:cNvSpPr>
          <p:nvPr>
            <p:ph type="body" idx="4"/>
          </p:nvPr>
        </p:nvSpPr>
        <p:spPr>
          <a:xfrm>
            <a:off x="3410712"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594" name="Google Shape;1594;p163"/>
          <p:cNvSpPr txBox="1">
            <a:spLocks noGrp="1"/>
          </p:cNvSpPr>
          <p:nvPr>
            <p:ph type="body" idx="5"/>
          </p:nvPr>
        </p:nvSpPr>
        <p:spPr>
          <a:xfrm>
            <a:off x="576072"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pic>
        <p:nvPicPr>
          <p:cNvPr id="1595" name="Google Shape;1595;p163"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596" name="Google Shape;1596;p163"/>
          <p:cNvSpPr txBox="1">
            <a:spLocks noGrp="1"/>
          </p:cNvSpPr>
          <p:nvPr>
            <p:ph type="subTitle" idx="6"/>
          </p:nvPr>
        </p:nvSpPr>
        <p:spPr>
          <a:xfrm>
            <a:off x="576075" y="6446375"/>
            <a:ext cx="4440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597" name="Google Shape;1597;p163"/>
          <p:cNvSpPr>
            <a:spLocks noGrp="1"/>
          </p:cNvSpPr>
          <p:nvPr>
            <p:ph type="pic" idx="7"/>
          </p:nvPr>
        </p:nvSpPr>
        <p:spPr>
          <a:xfrm>
            <a:off x="705050" y="1906300"/>
            <a:ext cx="2281500" cy="2281500"/>
          </a:xfrm>
          <a:prstGeom prst="ellipse">
            <a:avLst/>
          </a:prstGeom>
          <a:noFill/>
          <a:ln>
            <a:noFill/>
          </a:ln>
        </p:spPr>
      </p:sp>
      <p:sp>
        <p:nvSpPr>
          <p:cNvPr id="1598" name="Google Shape;1598;p163"/>
          <p:cNvSpPr>
            <a:spLocks noGrp="1"/>
          </p:cNvSpPr>
          <p:nvPr>
            <p:ph type="pic" idx="8"/>
          </p:nvPr>
        </p:nvSpPr>
        <p:spPr>
          <a:xfrm>
            <a:off x="3537025" y="1906300"/>
            <a:ext cx="2281500" cy="2281500"/>
          </a:xfrm>
          <a:prstGeom prst="ellipse">
            <a:avLst/>
          </a:prstGeom>
          <a:noFill/>
          <a:ln>
            <a:noFill/>
          </a:ln>
        </p:spPr>
      </p:sp>
      <p:sp>
        <p:nvSpPr>
          <p:cNvPr id="1599" name="Google Shape;1599;p163"/>
          <p:cNvSpPr>
            <a:spLocks noGrp="1"/>
          </p:cNvSpPr>
          <p:nvPr>
            <p:ph type="pic" idx="9"/>
          </p:nvPr>
        </p:nvSpPr>
        <p:spPr>
          <a:xfrm>
            <a:off x="6369000" y="1906300"/>
            <a:ext cx="2281500" cy="2281500"/>
          </a:xfrm>
          <a:prstGeom prst="ellipse">
            <a:avLst/>
          </a:prstGeom>
          <a:noFill/>
          <a:ln>
            <a:noFill/>
          </a:ln>
        </p:spPr>
      </p:sp>
      <p:sp>
        <p:nvSpPr>
          <p:cNvPr id="1600" name="Google Shape;1600;p163"/>
          <p:cNvSpPr>
            <a:spLocks noGrp="1"/>
          </p:cNvSpPr>
          <p:nvPr>
            <p:ph type="pic" idx="13"/>
          </p:nvPr>
        </p:nvSpPr>
        <p:spPr>
          <a:xfrm>
            <a:off x="9250925" y="1906300"/>
            <a:ext cx="2281500" cy="2281500"/>
          </a:xfrm>
          <a:prstGeom prst="ellipse">
            <a:avLst/>
          </a:prstGeom>
          <a:noFill/>
          <a:ln>
            <a:noFill/>
          </a:ln>
        </p:spPr>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L3 - Panelist Slide - 5-Up">
  <p:cSld name="Basic_4_1_1_1_1_1_1_2_1_1_1_2">
    <p:spTree>
      <p:nvGrpSpPr>
        <p:cNvPr id="1" name="Shape 1601"/>
        <p:cNvGrpSpPr/>
        <p:nvPr/>
      </p:nvGrpSpPr>
      <p:grpSpPr>
        <a:xfrm>
          <a:off x="0" y="0"/>
          <a:ext cx="0" cy="0"/>
          <a:chOff x="0" y="0"/>
          <a:chExt cx="0" cy="0"/>
        </a:xfrm>
      </p:grpSpPr>
      <p:sp>
        <p:nvSpPr>
          <p:cNvPr id="1602" name="Google Shape;1602;p164"/>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603" name="Google Shape;1603;p164"/>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604" name="Google Shape;1604;p164"/>
          <p:cNvPicPr preferRelativeResize="0"/>
          <p:nvPr/>
        </p:nvPicPr>
        <p:blipFill>
          <a:blip r:embed="rId2">
            <a:alphaModFix/>
          </a:blip>
          <a:stretch>
            <a:fillRect/>
          </a:stretch>
        </p:blipFill>
        <p:spPr>
          <a:xfrm>
            <a:off x="10813975" y="5584987"/>
            <a:ext cx="1374148" cy="1273292"/>
          </a:xfrm>
          <a:prstGeom prst="rect">
            <a:avLst/>
          </a:prstGeom>
          <a:noFill/>
          <a:ln>
            <a:noFill/>
          </a:ln>
        </p:spPr>
      </p:pic>
      <p:pic>
        <p:nvPicPr>
          <p:cNvPr id="1605" name="Google Shape;1605;p164" title="Salesforce logo"/>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606" name="Google Shape;1606;p164"/>
          <p:cNvSpPr txBox="1">
            <a:spLocks noGrp="1"/>
          </p:cNvSpPr>
          <p:nvPr>
            <p:ph type="subTitle" idx="2"/>
          </p:nvPr>
        </p:nvSpPr>
        <p:spPr>
          <a:xfrm>
            <a:off x="576075" y="6446375"/>
            <a:ext cx="4440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607" name="Google Shape;1607;p164"/>
          <p:cNvSpPr>
            <a:spLocks noGrp="1"/>
          </p:cNvSpPr>
          <p:nvPr>
            <p:ph type="pic" idx="3"/>
          </p:nvPr>
        </p:nvSpPr>
        <p:spPr>
          <a:xfrm>
            <a:off x="571500" y="1906300"/>
            <a:ext cx="1893000" cy="1893000"/>
          </a:xfrm>
          <a:prstGeom prst="ellipse">
            <a:avLst/>
          </a:prstGeom>
          <a:noFill/>
          <a:ln>
            <a:noFill/>
          </a:ln>
        </p:spPr>
      </p:sp>
      <p:sp>
        <p:nvSpPr>
          <p:cNvPr id="1608" name="Google Shape;1608;p164"/>
          <p:cNvSpPr>
            <a:spLocks noGrp="1"/>
          </p:cNvSpPr>
          <p:nvPr>
            <p:ph type="pic" idx="4"/>
          </p:nvPr>
        </p:nvSpPr>
        <p:spPr>
          <a:xfrm>
            <a:off x="2857825" y="1906300"/>
            <a:ext cx="1893000" cy="1893000"/>
          </a:xfrm>
          <a:prstGeom prst="ellipse">
            <a:avLst/>
          </a:prstGeom>
          <a:noFill/>
          <a:ln>
            <a:noFill/>
          </a:ln>
        </p:spPr>
      </p:sp>
      <p:sp>
        <p:nvSpPr>
          <p:cNvPr id="1609" name="Google Shape;1609;p164"/>
          <p:cNvSpPr>
            <a:spLocks noGrp="1"/>
          </p:cNvSpPr>
          <p:nvPr>
            <p:ph type="pic" idx="5"/>
          </p:nvPr>
        </p:nvSpPr>
        <p:spPr>
          <a:xfrm>
            <a:off x="5144150" y="1906300"/>
            <a:ext cx="1893000" cy="1893000"/>
          </a:xfrm>
          <a:prstGeom prst="ellipse">
            <a:avLst/>
          </a:prstGeom>
          <a:noFill/>
          <a:ln>
            <a:noFill/>
          </a:ln>
        </p:spPr>
      </p:sp>
      <p:sp>
        <p:nvSpPr>
          <p:cNvPr id="1610" name="Google Shape;1610;p164"/>
          <p:cNvSpPr>
            <a:spLocks noGrp="1"/>
          </p:cNvSpPr>
          <p:nvPr>
            <p:ph type="pic" idx="6"/>
          </p:nvPr>
        </p:nvSpPr>
        <p:spPr>
          <a:xfrm>
            <a:off x="7430475" y="1906300"/>
            <a:ext cx="1893000" cy="1893000"/>
          </a:xfrm>
          <a:prstGeom prst="ellipse">
            <a:avLst/>
          </a:prstGeom>
          <a:noFill/>
          <a:ln>
            <a:noFill/>
          </a:ln>
        </p:spPr>
      </p:sp>
      <p:sp>
        <p:nvSpPr>
          <p:cNvPr id="1611" name="Google Shape;1611;p164"/>
          <p:cNvSpPr>
            <a:spLocks noGrp="1"/>
          </p:cNvSpPr>
          <p:nvPr>
            <p:ph type="pic" idx="7"/>
          </p:nvPr>
        </p:nvSpPr>
        <p:spPr>
          <a:xfrm>
            <a:off x="9716800" y="1906300"/>
            <a:ext cx="1893000" cy="1893000"/>
          </a:xfrm>
          <a:prstGeom prst="ellipse">
            <a:avLst/>
          </a:prstGeom>
          <a:noFill/>
          <a:ln>
            <a:noFill/>
          </a:ln>
        </p:spPr>
      </p:sp>
      <p:sp>
        <p:nvSpPr>
          <p:cNvPr id="1612" name="Google Shape;1612;p164"/>
          <p:cNvSpPr txBox="1">
            <a:spLocks noGrp="1"/>
          </p:cNvSpPr>
          <p:nvPr>
            <p:ph type="body" idx="8"/>
          </p:nvPr>
        </p:nvSpPr>
        <p:spPr>
          <a:xfrm>
            <a:off x="576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600"/>
              </a:spcBef>
              <a:spcAft>
                <a:spcPts val="60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
        <p:nvSpPr>
          <p:cNvPr id="1613" name="Google Shape;1613;p164"/>
          <p:cNvSpPr txBox="1">
            <a:spLocks noGrp="1"/>
          </p:cNvSpPr>
          <p:nvPr>
            <p:ph type="body" idx="9"/>
          </p:nvPr>
        </p:nvSpPr>
        <p:spPr>
          <a:xfrm>
            <a:off x="2862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600"/>
              </a:spcBef>
              <a:spcAft>
                <a:spcPts val="60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
        <p:nvSpPr>
          <p:cNvPr id="1614" name="Google Shape;1614;p164"/>
          <p:cNvSpPr txBox="1">
            <a:spLocks noGrp="1"/>
          </p:cNvSpPr>
          <p:nvPr>
            <p:ph type="body" idx="13"/>
          </p:nvPr>
        </p:nvSpPr>
        <p:spPr>
          <a:xfrm>
            <a:off x="5148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600"/>
              </a:spcBef>
              <a:spcAft>
                <a:spcPts val="60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
        <p:nvSpPr>
          <p:cNvPr id="1615" name="Google Shape;1615;p164"/>
          <p:cNvSpPr txBox="1">
            <a:spLocks noGrp="1"/>
          </p:cNvSpPr>
          <p:nvPr>
            <p:ph type="body" idx="14"/>
          </p:nvPr>
        </p:nvSpPr>
        <p:spPr>
          <a:xfrm>
            <a:off x="7434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600"/>
              </a:spcBef>
              <a:spcAft>
                <a:spcPts val="60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
        <p:nvSpPr>
          <p:cNvPr id="1616" name="Google Shape;1616;p164"/>
          <p:cNvSpPr txBox="1">
            <a:spLocks noGrp="1"/>
          </p:cNvSpPr>
          <p:nvPr>
            <p:ph type="body" idx="15"/>
          </p:nvPr>
        </p:nvSpPr>
        <p:spPr>
          <a:xfrm>
            <a:off x="9720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600"/>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600"/>
              </a:spcBef>
              <a:spcAft>
                <a:spcPts val="60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L1 - Panelist Slide - 3-Up Final">
  <p:cSld name="Basic_4_1_1_1_1_1_1_2_1_1_2">
    <p:spTree>
      <p:nvGrpSpPr>
        <p:cNvPr id="1" name="Shape 1617"/>
        <p:cNvGrpSpPr/>
        <p:nvPr/>
      </p:nvGrpSpPr>
      <p:grpSpPr>
        <a:xfrm>
          <a:off x="0" y="0"/>
          <a:ext cx="0" cy="0"/>
          <a:chOff x="0" y="0"/>
          <a:chExt cx="0" cy="0"/>
        </a:xfrm>
      </p:grpSpPr>
      <p:sp>
        <p:nvSpPr>
          <p:cNvPr id="1618" name="Google Shape;1618;p165"/>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619" name="Google Shape;1619;p165"/>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620" name="Google Shape;1620;p165"/>
          <p:cNvSpPr txBox="1">
            <a:spLocks noGrp="1"/>
          </p:cNvSpPr>
          <p:nvPr>
            <p:ph type="subTitle" idx="2"/>
          </p:nvPr>
        </p:nvSpPr>
        <p:spPr>
          <a:xfrm>
            <a:off x="576075" y="6446375"/>
            <a:ext cx="72657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621" name="Google Shape;1621;p165"/>
          <p:cNvSpPr txBox="1">
            <a:spLocks noGrp="1"/>
          </p:cNvSpPr>
          <p:nvPr>
            <p:ph type="body" idx="3"/>
          </p:nvPr>
        </p:nvSpPr>
        <p:spPr>
          <a:xfrm>
            <a:off x="4352544"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622" name="Google Shape;1622;p165"/>
          <p:cNvSpPr txBox="1">
            <a:spLocks noGrp="1"/>
          </p:cNvSpPr>
          <p:nvPr>
            <p:ph type="body" idx="4"/>
          </p:nvPr>
        </p:nvSpPr>
        <p:spPr>
          <a:xfrm>
            <a:off x="576072"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623" name="Google Shape;1623;p165"/>
          <p:cNvSpPr>
            <a:spLocks noGrp="1"/>
          </p:cNvSpPr>
          <p:nvPr>
            <p:ph type="pic" idx="5"/>
          </p:nvPr>
        </p:nvSpPr>
        <p:spPr>
          <a:xfrm>
            <a:off x="920050" y="1920150"/>
            <a:ext cx="2793900" cy="2793900"/>
          </a:xfrm>
          <a:prstGeom prst="ellipse">
            <a:avLst/>
          </a:prstGeom>
          <a:noFill/>
          <a:ln>
            <a:noFill/>
          </a:ln>
        </p:spPr>
      </p:sp>
      <p:sp>
        <p:nvSpPr>
          <p:cNvPr id="1624" name="Google Shape;1624;p165"/>
          <p:cNvSpPr>
            <a:spLocks noGrp="1"/>
          </p:cNvSpPr>
          <p:nvPr>
            <p:ph type="pic" idx="6"/>
          </p:nvPr>
        </p:nvSpPr>
        <p:spPr>
          <a:xfrm>
            <a:off x="4696863" y="1920150"/>
            <a:ext cx="2793900" cy="2793900"/>
          </a:xfrm>
          <a:prstGeom prst="ellipse">
            <a:avLst/>
          </a:prstGeom>
          <a:noFill/>
          <a:ln>
            <a:noFill/>
          </a:ln>
        </p:spPr>
      </p:sp>
      <p:sp>
        <p:nvSpPr>
          <p:cNvPr id="1625" name="Google Shape;1625;p165"/>
          <p:cNvSpPr>
            <a:spLocks noGrp="1"/>
          </p:cNvSpPr>
          <p:nvPr>
            <p:ph type="pic" idx="7"/>
          </p:nvPr>
        </p:nvSpPr>
        <p:spPr>
          <a:xfrm>
            <a:off x="8472838" y="1920150"/>
            <a:ext cx="2793900" cy="2793900"/>
          </a:xfrm>
          <a:prstGeom prst="ellipse">
            <a:avLst/>
          </a:prstGeom>
          <a:noFill/>
          <a:ln>
            <a:noFill/>
          </a:ln>
        </p:spPr>
      </p:sp>
      <p:pic>
        <p:nvPicPr>
          <p:cNvPr id="1626" name="Google Shape;1626;p165" title="Salesforce logo"/>
          <p:cNvPicPr preferRelativeResize="0"/>
          <p:nvPr/>
        </p:nvPicPr>
        <p:blipFill rotWithShape="1">
          <a:blip r:embed="rId2">
            <a:alphaModFix/>
          </a:blip>
          <a:srcRect/>
          <a:stretch/>
        </p:blipFill>
        <p:spPr>
          <a:xfrm>
            <a:off x="11030573" y="565460"/>
            <a:ext cx="635409" cy="444868"/>
          </a:xfrm>
          <a:prstGeom prst="rect">
            <a:avLst/>
          </a:prstGeom>
          <a:noFill/>
          <a:ln>
            <a:noFill/>
          </a:ln>
        </p:spPr>
      </p:pic>
      <p:pic>
        <p:nvPicPr>
          <p:cNvPr id="1627" name="Google Shape;1627;p165" title="alt=&quot;&quot;"/>
          <p:cNvPicPr preferRelativeResize="0"/>
          <p:nvPr/>
        </p:nvPicPr>
        <p:blipFill rotWithShape="1">
          <a:blip r:embed="rId3">
            <a:alphaModFix/>
          </a:blip>
          <a:srcRect l="156" r="13045" b="438"/>
          <a:stretch/>
        </p:blipFill>
        <p:spPr>
          <a:xfrm>
            <a:off x="10813987" y="5573200"/>
            <a:ext cx="1374849" cy="1284801"/>
          </a:xfrm>
          <a:prstGeom prst="rect">
            <a:avLst/>
          </a:prstGeom>
          <a:noFill/>
          <a:ln>
            <a:noFill/>
          </a:ln>
        </p:spPr>
      </p:pic>
      <p:sp>
        <p:nvSpPr>
          <p:cNvPr id="1628" name="Google Shape;1628;p165"/>
          <p:cNvSpPr txBox="1">
            <a:spLocks noGrp="1"/>
          </p:cNvSpPr>
          <p:nvPr>
            <p:ph type="body" idx="8"/>
          </p:nvPr>
        </p:nvSpPr>
        <p:spPr>
          <a:xfrm>
            <a:off x="8129016"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K1 - Speaker Slide - A">
  <p:cSld name="CUSTOM_3_1">
    <p:spTree>
      <p:nvGrpSpPr>
        <p:cNvPr id="1" name="Shape 1629"/>
        <p:cNvGrpSpPr/>
        <p:nvPr/>
      </p:nvGrpSpPr>
      <p:grpSpPr>
        <a:xfrm>
          <a:off x="0" y="0"/>
          <a:ext cx="0" cy="0"/>
          <a:chOff x="0" y="0"/>
          <a:chExt cx="0" cy="0"/>
        </a:xfrm>
      </p:grpSpPr>
      <p:sp>
        <p:nvSpPr>
          <p:cNvPr id="1630" name="Google Shape;1630;p166"/>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sz="3200"/>
            </a:lvl1pPr>
            <a:lvl2pPr lvl="1"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631" name="Google Shape;1631;p166"/>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
        <p:nvSpPr>
          <p:cNvPr id="1632" name="Google Shape;1632;p166" title="alt=&quot;&quot;"/>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633" name="Google Shape;1633;p166" title="alt=&quot;&quot;"/>
          <p:cNvPicPr preferRelativeResize="0"/>
          <p:nvPr/>
        </p:nvPicPr>
        <p:blipFill rotWithShape="1">
          <a:blip r:embed="rId2">
            <a:alphaModFix amt="40000"/>
          </a:blip>
          <a:srcRect l="45355"/>
          <a:stretch/>
        </p:blipFill>
        <p:spPr>
          <a:xfrm flipH="1">
            <a:off x="9222500" y="1444875"/>
            <a:ext cx="2972200" cy="3987826"/>
          </a:xfrm>
          <a:prstGeom prst="rect">
            <a:avLst/>
          </a:prstGeom>
          <a:noFill/>
          <a:ln>
            <a:noFill/>
          </a:ln>
        </p:spPr>
      </p:pic>
      <p:pic>
        <p:nvPicPr>
          <p:cNvPr id="1634" name="Google Shape;1634;p166" title="alt=&quot;&quot;"/>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id="1635" name="Google Shape;1635;p166" title="Salesforce logo"/>
          <p:cNvPicPr preferRelativeResize="0"/>
          <p:nvPr/>
        </p:nvPicPr>
        <p:blipFill rotWithShape="1">
          <a:blip r:embed="rId4">
            <a:alphaModFix/>
          </a:blip>
          <a:srcRect/>
          <a:stretch/>
        </p:blipFill>
        <p:spPr>
          <a:xfrm>
            <a:off x="11030573" y="565460"/>
            <a:ext cx="635409" cy="444868"/>
          </a:xfrm>
          <a:prstGeom prst="rect">
            <a:avLst/>
          </a:prstGeom>
          <a:noFill/>
          <a:ln>
            <a:noFill/>
          </a:ln>
        </p:spPr>
      </p:pic>
      <p:sp>
        <p:nvSpPr>
          <p:cNvPr id="1636" name="Google Shape;1636;p166"/>
          <p:cNvSpPr>
            <a:spLocks noGrp="1"/>
          </p:cNvSpPr>
          <p:nvPr>
            <p:ph type="pic" idx="2"/>
          </p:nvPr>
        </p:nvSpPr>
        <p:spPr>
          <a:xfrm>
            <a:off x="6298750" y="1229750"/>
            <a:ext cx="3660300" cy="3660300"/>
          </a:xfrm>
          <a:prstGeom prst="ellipse">
            <a:avLst/>
          </a:prstGeom>
          <a:noFill/>
          <a:ln>
            <a:noFill/>
          </a:ln>
        </p:spPr>
      </p:sp>
      <p:sp>
        <p:nvSpPr>
          <p:cNvPr id="1637" name="Google Shape;1637;p166"/>
          <p:cNvSpPr>
            <a:spLocks noGrp="1"/>
          </p:cNvSpPr>
          <p:nvPr>
            <p:ph type="pic" idx="3"/>
          </p:nvPr>
        </p:nvSpPr>
        <p:spPr>
          <a:xfrm>
            <a:off x="9012250" y="3753050"/>
            <a:ext cx="1138200" cy="1138200"/>
          </a:xfrm>
          <a:prstGeom prst="ellipse">
            <a:avLst/>
          </a:prstGeom>
          <a:noFill/>
          <a:ln w="114300" cap="flat" cmpd="sng">
            <a:solidFill>
              <a:schemeClr val="lt1"/>
            </a:solidFill>
            <a:prstDash val="solid"/>
            <a:round/>
            <a:headEnd type="none" w="sm" len="sm"/>
            <a:tailEnd type="none" w="sm" len="sm"/>
          </a:ln>
        </p:spPr>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K2 - Speaker Slide - A">
  <p:cSld name="CUSTOM_3_1_1">
    <p:spTree>
      <p:nvGrpSpPr>
        <p:cNvPr id="1" name="Shape 1638"/>
        <p:cNvGrpSpPr/>
        <p:nvPr/>
      </p:nvGrpSpPr>
      <p:grpSpPr>
        <a:xfrm>
          <a:off x="0" y="0"/>
          <a:ext cx="0" cy="0"/>
          <a:chOff x="0" y="0"/>
          <a:chExt cx="0" cy="0"/>
        </a:xfrm>
      </p:grpSpPr>
      <p:sp>
        <p:nvSpPr>
          <p:cNvPr id="1639" name="Google Shape;1639;p167"/>
          <p:cNvSpPr txBox="1">
            <a:spLocks noGrp="1"/>
          </p:cNvSpPr>
          <p:nvPr>
            <p:ph type="title"/>
          </p:nvPr>
        </p:nvSpPr>
        <p:spPr>
          <a:xfrm>
            <a:off x="576075" y="724171"/>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640" name="Google Shape;1640;p167"/>
          <p:cNvSpPr txBox="1">
            <a:spLocks noGrp="1"/>
          </p:cNvSpPr>
          <p:nvPr>
            <p:ph type="subTitle" idx="1"/>
          </p:nvPr>
        </p:nvSpPr>
        <p:spPr>
          <a:xfrm>
            <a:off x="576075" y="2434099"/>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
        <p:nvSpPr>
          <p:cNvPr id="1641" name="Google Shape;1641;p167"/>
          <p:cNvSpPr txBox="1">
            <a:spLocks noGrp="1"/>
          </p:cNvSpPr>
          <p:nvPr>
            <p:ph type="title" idx="2"/>
          </p:nvPr>
        </p:nvSpPr>
        <p:spPr>
          <a:xfrm>
            <a:off x="1404050" y="361534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642" name="Google Shape;1642;p167"/>
          <p:cNvSpPr txBox="1">
            <a:spLocks noGrp="1"/>
          </p:cNvSpPr>
          <p:nvPr>
            <p:ph type="subTitle" idx="3"/>
          </p:nvPr>
        </p:nvSpPr>
        <p:spPr>
          <a:xfrm>
            <a:off x="1404050" y="5325274"/>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
        <p:nvSpPr>
          <p:cNvPr id="1643" name="Google Shape;1643;p167" title="alt=&quot;&quot;"/>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644" name="Google Shape;1644;p167" title="alt=&quot;&quot;"/>
          <p:cNvPicPr preferRelativeResize="0"/>
          <p:nvPr/>
        </p:nvPicPr>
        <p:blipFill>
          <a:blip r:embed="rId2">
            <a:alphaModFix/>
          </a:blip>
          <a:stretch>
            <a:fillRect/>
          </a:stretch>
        </p:blipFill>
        <p:spPr>
          <a:xfrm rot="866755">
            <a:off x="5915608" y="372373"/>
            <a:ext cx="1205334" cy="1325553"/>
          </a:xfrm>
          <a:prstGeom prst="rect">
            <a:avLst/>
          </a:prstGeom>
          <a:noFill/>
          <a:ln>
            <a:noFill/>
          </a:ln>
        </p:spPr>
      </p:pic>
      <p:pic>
        <p:nvPicPr>
          <p:cNvPr id="1645" name="Google Shape;1645;p167"/>
          <p:cNvPicPr preferRelativeResize="0"/>
          <p:nvPr/>
        </p:nvPicPr>
        <p:blipFill rotWithShape="1">
          <a:blip r:embed="rId3">
            <a:alphaModFix amt="40000"/>
          </a:blip>
          <a:srcRect l="45462"/>
          <a:stretch/>
        </p:blipFill>
        <p:spPr>
          <a:xfrm flipH="1">
            <a:off x="9222500" y="1444875"/>
            <a:ext cx="2966325" cy="3987826"/>
          </a:xfrm>
          <a:prstGeom prst="rect">
            <a:avLst/>
          </a:prstGeom>
          <a:noFill/>
          <a:ln>
            <a:noFill/>
          </a:ln>
        </p:spPr>
      </p:pic>
      <p:pic>
        <p:nvPicPr>
          <p:cNvPr id="1646" name="Google Shape;1646;p167" title="Salesforce logo"/>
          <p:cNvPicPr preferRelativeResize="0"/>
          <p:nvPr/>
        </p:nvPicPr>
        <p:blipFill rotWithShape="1">
          <a:blip r:embed="rId4">
            <a:alphaModFix/>
          </a:blip>
          <a:srcRect/>
          <a:stretch/>
        </p:blipFill>
        <p:spPr>
          <a:xfrm>
            <a:off x="11030573" y="565460"/>
            <a:ext cx="635409" cy="444868"/>
          </a:xfrm>
          <a:prstGeom prst="rect">
            <a:avLst/>
          </a:prstGeom>
          <a:noFill/>
          <a:ln>
            <a:noFill/>
          </a:ln>
        </p:spPr>
      </p:pic>
      <p:sp>
        <p:nvSpPr>
          <p:cNvPr id="1647" name="Google Shape;1647;p167"/>
          <p:cNvSpPr>
            <a:spLocks noGrp="1"/>
          </p:cNvSpPr>
          <p:nvPr>
            <p:ph type="pic" idx="4"/>
          </p:nvPr>
        </p:nvSpPr>
        <p:spPr>
          <a:xfrm>
            <a:off x="6122377" y="820241"/>
            <a:ext cx="2793900" cy="2793900"/>
          </a:xfrm>
          <a:prstGeom prst="ellipse">
            <a:avLst/>
          </a:prstGeom>
          <a:noFill/>
          <a:ln>
            <a:noFill/>
          </a:ln>
        </p:spPr>
      </p:sp>
      <p:sp>
        <p:nvSpPr>
          <p:cNvPr id="1648" name="Google Shape;1648;p167"/>
          <p:cNvSpPr>
            <a:spLocks noGrp="1"/>
          </p:cNvSpPr>
          <p:nvPr>
            <p:ph type="pic" idx="5"/>
          </p:nvPr>
        </p:nvSpPr>
        <p:spPr>
          <a:xfrm>
            <a:off x="6241800" y="918000"/>
            <a:ext cx="672900" cy="672900"/>
          </a:xfrm>
          <a:prstGeom prst="ellipse">
            <a:avLst/>
          </a:prstGeom>
          <a:noFill/>
          <a:ln w="76200" cap="flat" cmpd="sng">
            <a:solidFill>
              <a:schemeClr val="lt1"/>
            </a:solidFill>
            <a:prstDash val="solid"/>
            <a:round/>
            <a:headEnd type="none" w="sm" len="sm"/>
            <a:tailEnd type="none" w="sm" len="sm"/>
          </a:ln>
        </p:spPr>
      </p:sp>
      <p:pic>
        <p:nvPicPr>
          <p:cNvPr id="1649" name="Google Shape;1649;p167" title="alt=&quot;&quot;"/>
          <p:cNvPicPr preferRelativeResize="0"/>
          <p:nvPr/>
        </p:nvPicPr>
        <p:blipFill>
          <a:blip r:embed="rId2">
            <a:alphaModFix/>
          </a:blip>
          <a:stretch>
            <a:fillRect/>
          </a:stretch>
        </p:blipFill>
        <p:spPr>
          <a:xfrm rot="-866755" flipH="1">
            <a:off x="10401058" y="2720673"/>
            <a:ext cx="1205334" cy="1325553"/>
          </a:xfrm>
          <a:prstGeom prst="rect">
            <a:avLst/>
          </a:prstGeom>
          <a:noFill/>
          <a:ln>
            <a:noFill/>
          </a:ln>
        </p:spPr>
      </p:pic>
      <p:sp>
        <p:nvSpPr>
          <p:cNvPr id="1650" name="Google Shape;1650;p167"/>
          <p:cNvSpPr>
            <a:spLocks noGrp="1"/>
          </p:cNvSpPr>
          <p:nvPr>
            <p:ph type="pic" idx="6"/>
          </p:nvPr>
        </p:nvSpPr>
        <p:spPr>
          <a:xfrm>
            <a:off x="8647002" y="3168541"/>
            <a:ext cx="2793900" cy="2793900"/>
          </a:xfrm>
          <a:prstGeom prst="ellipse">
            <a:avLst/>
          </a:prstGeom>
          <a:noFill/>
          <a:ln>
            <a:noFill/>
          </a:ln>
        </p:spPr>
      </p:sp>
      <p:sp>
        <p:nvSpPr>
          <p:cNvPr id="1651" name="Google Shape;1651;p167"/>
          <p:cNvSpPr>
            <a:spLocks noGrp="1"/>
          </p:cNvSpPr>
          <p:nvPr>
            <p:ph type="pic" idx="7"/>
          </p:nvPr>
        </p:nvSpPr>
        <p:spPr>
          <a:xfrm>
            <a:off x="10666975" y="3266300"/>
            <a:ext cx="672900" cy="6729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K1 - Speaker Slide - B">
  <p:cSld name="CUSTOM_3_1_1_1">
    <p:spTree>
      <p:nvGrpSpPr>
        <p:cNvPr id="1" name="Shape 1652"/>
        <p:cNvGrpSpPr/>
        <p:nvPr/>
      </p:nvGrpSpPr>
      <p:grpSpPr>
        <a:xfrm>
          <a:off x="0" y="0"/>
          <a:ext cx="0" cy="0"/>
          <a:chOff x="0" y="0"/>
          <a:chExt cx="0" cy="0"/>
        </a:xfrm>
      </p:grpSpPr>
      <p:sp>
        <p:nvSpPr>
          <p:cNvPr id="1653" name="Google Shape;1653;p168"/>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654" name="Google Shape;1654;p168"/>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
        <p:nvSpPr>
          <p:cNvPr id="1655" name="Google Shape;1655;p168" title="alt=&quot;&quot;"/>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656" name="Google Shape;1656;p168" title="alt=&quot;&quot;"/>
          <p:cNvPicPr preferRelativeResize="0"/>
          <p:nvPr/>
        </p:nvPicPr>
        <p:blipFill rotWithShape="1">
          <a:blip r:embed="rId2">
            <a:alphaModFix amt="40000"/>
          </a:blip>
          <a:srcRect l="45462"/>
          <a:stretch/>
        </p:blipFill>
        <p:spPr>
          <a:xfrm flipH="1">
            <a:off x="9222500" y="1444875"/>
            <a:ext cx="2966325" cy="3987826"/>
          </a:xfrm>
          <a:prstGeom prst="rect">
            <a:avLst/>
          </a:prstGeom>
          <a:noFill/>
          <a:ln>
            <a:noFill/>
          </a:ln>
        </p:spPr>
      </p:pic>
      <p:pic>
        <p:nvPicPr>
          <p:cNvPr id="1657" name="Google Shape;1657;p168" title="alt=&quot;&quot;"/>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id="1658" name="Google Shape;1658;p168" title="Salesforce logo"/>
          <p:cNvPicPr preferRelativeResize="0"/>
          <p:nvPr/>
        </p:nvPicPr>
        <p:blipFill rotWithShape="1">
          <a:blip r:embed="rId4">
            <a:alphaModFix/>
          </a:blip>
          <a:srcRect/>
          <a:stretch/>
        </p:blipFill>
        <p:spPr>
          <a:xfrm>
            <a:off x="11030573" y="565460"/>
            <a:ext cx="635409" cy="444868"/>
          </a:xfrm>
          <a:prstGeom prst="rect">
            <a:avLst/>
          </a:prstGeom>
          <a:noFill/>
          <a:ln>
            <a:noFill/>
          </a:ln>
        </p:spPr>
      </p:pic>
      <p:sp>
        <p:nvSpPr>
          <p:cNvPr id="1659" name="Google Shape;1659;p168"/>
          <p:cNvSpPr>
            <a:spLocks noGrp="1"/>
          </p:cNvSpPr>
          <p:nvPr>
            <p:ph type="pic" idx="2"/>
          </p:nvPr>
        </p:nvSpPr>
        <p:spPr>
          <a:xfrm>
            <a:off x="6298750" y="1229750"/>
            <a:ext cx="3660300" cy="3660300"/>
          </a:xfrm>
          <a:prstGeom prst="ellipse">
            <a:avLst/>
          </a:prstGeom>
          <a:noFill/>
          <a:ln>
            <a:noFill/>
          </a:ln>
        </p:spPr>
      </p:sp>
      <p:sp>
        <p:nvSpPr>
          <p:cNvPr id="1660" name="Google Shape;1660;p168"/>
          <p:cNvSpPr>
            <a:spLocks noGrp="1"/>
          </p:cNvSpPr>
          <p:nvPr>
            <p:ph type="pic" idx="3"/>
          </p:nvPr>
        </p:nvSpPr>
        <p:spPr>
          <a:xfrm>
            <a:off x="9012250" y="3753050"/>
            <a:ext cx="1138200" cy="1138200"/>
          </a:xfrm>
          <a:prstGeom prst="ellipse">
            <a:avLst/>
          </a:prstGeom>
          <a:noFill/>
          <a:ln w="114300" cap="flat" cmpd="sng">
            <a:solidFill>
              <a:schemeClr val="lt1"/>
            </a:solidFill>
            <a:prstDash val="solid"/>
            <a:round/>
            <a:headEnd type="none" w="sm" len="sm"/>
            <a:tailEnd type="none" w="sm" len="sm"/>
          </a:ln>
        </p:spPr>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K2 - Speaker Slide - B 1">
  <p:cSld name="CUSTOM_3_1_2_1">
    <p:spTree>
      <p:nvGrpSpPr>
        <p:cNvPr id="1" name="Shape 1661"/>
        <p:cNvGrpSpPr/>
        <p:nvPr/>
      </p:nvGrpSpPr>
      <p:grpSpPr>
        <a:xfrm>
          <a:off x="0" y="0"/>
          <a:ext cx="0" cy="0"/>
          <a:chOff x="0" y="0"/>
          <a:chExt cx="0" cy="0"/>
        </a:xfrm>
      </p:grpSpPr>
      <p:sp>
        <p:nvSpPr>
          <p:cNvPr id="1662" name="Google Shape;1662;p169"/>
          <p:cNvSpPr txBox="1">
            <a:spLocks noGrp="1"/>
          </p:cNvSpPr>
          <p:nvPr>
            <p:ph type="title"/>
          </p:nvPr>
        </p:nvSpPr>
        <p:spPr>
          <a:xfrm>
            <a:off x="576075" y="724175"/>
            <a:ext cx="50094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sz="3200"/>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663" name="Google Shape;1663;p169"/>
          <p:cNvSpPr txBox="1">
            <a:spLocks noGrp="1"/>
          </p:cNvSpPr>
          <p:nvPr>
            <p:ph type="subTitle" idx="1"/>
          </p:nvPr>
        </p:nvSpPr>
        <p:spPr>
          <a:xfrm>
            <a:off x="576075" y="2434099"/>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
        <p:nvSpPr>
          <p:cNvPr id="1664" name="Google Shape;1664;p169"/>
          <p:cNvSpPr txBox="1">
            <a:spLocks noGrp="1"/>
          </p:cNvSpPr>
          <p:nvPr>
            <p:ph type="title" idx="2"/>
          </p:nvPr>
        </p:nvSpPr>
        <p:spPr>
          <a:xfrm>
            <a:off x="1404050" y="3615350"/>
            <a:ext cx="50094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sz="3200"/>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665" name="Google Shape;1665;p169"/>
          <p:cNvSpPr txBox="1">
            <a:spLocks noGrp="1"/>
          </p:cNvSpPr>
          <p:nvPr>
            <p:ph type="subTitle" idx="3"/>
          </p:nvPr>
        </p:nvSpPr>
        <p:spPr>
          <a:xfrm>
            <a:off x="1404050" y="5325274"/>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
        <p:nvSpPr>
          <p:cNvPr id="1666" name="Google Shape;1666;p169" title="alt=&quot;&quot;"/>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667" name="Google Shape;1667;p169" title="alt=&quot;&quot;"/>
          <p:cNvPicPr preferRelativeResize="0"/>
          <p:nvPr/>
        </p:nvPicPr>
        <p:blipFill>
          <a:blip r:embed="rId2">
            <a:alphaModFix/>
          </a:blip>
          <a:stretch>
            <a:fillRect/>
          </a:stretch>
        </p:blipFill>
        <p:spPr>
          <a:xfrm rot="866755">
            <a:off x="5915608" y="372373"/>
            <a:ext cx="1205334" cy="1325553"/>
          </a:xfrm>
          <a:prstGeom prst="rect">
            <a:avLst/>
          </a:prstGeom>
          <a:noFill/>
          <a:ln>
            <a:noFill/>
          </a:ln>
        </p:spPr>
      </p:pic>
      <p:pic>
        <p:nvPicPr>
          <p:cNvPr id="1668" name="Google Shape;1668;p169" title="alt=&quot;&quot;"/>
          <p:cNvPicPr preferRelativeResize="0"/>
          <p:nvPr/>
        </p:nvPicPr>
        <p:blipFill rotWithShape="1">
          <a:blip r:embed="rId3">
            <a:alphaModFix amt="40000"/>
          </a:blip>
          <a:srcRect l="45465"/>
          <a:stretch/>
        </p:blipFill>
        <p:spPr>
          <a:xfrm flipH="1">
            <a:off x="9222500" y="1444875"/>
            <a:ext cx="2966325" cy="3987826"/>
          </a:xfrm>
          <a:prstGeom prst="rect">
            <a:avLst/>
          </a:prstGeom>
          <a:noFill/>
          <a:ln>
            <a:noFill/>
          </a:ln>
        </p:spPr>
      </p:pic>
      <p:pic>
        <p:nvPicPr>
          <p:cNvPr id="1669" name="Google Shape;1669;p169" title="Salesforce logo"/>
          <p:cNvPicPr preferRelativeResize="0"/>
          <p:nvPr/>
        </p:nvPicPr>
        <p:blipFill rotWithShape="1">
          <a:blip r:embed="rId4">
            <a:alphaModFix/>
          </a:blip>
          <a:srcRect/>
          <a:stretch/>
        </p:blipFill>
        <p:spPr>
          <a:xfrm>
            <a:off x="11030573" y="565460"/>
            <a:ext cx="635409" cy="444868"/>
          </a:xfrm>
          <a:prstGeom prst="rect">
            <a:avLst/>
          </a:prstGeom>
          <a:noFill/>
          <a:ln>
            <a:noFill/>
          </a:ln>
        </p:spPr>
      </p:pic>
      <p:sp>
        <p:nvSpPr>
          <p:cNvPr id="1670" name="Google Shape;1670;p169"/>
          <p:cNvSpPr>
            <a:spLocks noGrp="1"/>
          </p:cNvSpPr>
          <p:nvPr>
            <p:ph type="pic" idx="4"/>
          </p:nvPr>
        </p:nvSpPr>
        <p:spPr>
          <a:xfrm>
            <a:off x="6122377" y="820241"/>
            <a:ext cx="2793900" cy="2793900"/>
          </a:xfrm>
          <a:prstGeom prst="ellipse">
            <a:avLst/>
          </a:prstGeom>
          <a:noFill/>
          <a:ln>
            <a:noFill/>
          </a:ln>
        </p:spPr>
      </p:sp>
      <p:sp>
        <p:nvSpPr>
          <p:cNvPr id="1671" name="Google Shape;1671;p169"/>
          <p:cNvSpPr>
            <a:spLocks noGrp="1"/>
          </p:cNvSpPr>
          <p:nvPr>
            <p:ph type="pic" idx="5"/>
          </p:nvPr>
        </p:nvSpPr>
        <p:spPr>
          <a:xfrm>
            <a:off x="6241800" y="918000"/>
            <a:ext cx="672900" cy="672900"/>
          </a:xfrm>
          <a:prstGeom prst="ellipse">
            <a:avLst/>
          </a:prstGeom>
          <a:noFill/>
          <a:ln w="76200" cap="flat" cmpd="sng">
            <a:solidFill>
              <a:schemeClr val="lt1"/>
            </a:solidFill>
            <a:prstDash val="solid"/>
            <a:round/>
            <a:headEnd type="none" w="sm" len="sm"/>
            <a:tailEnd type="none" w="sm" len="sm"/>
          </a:ln>
        </p:spPr>
      </p:sp>
      <p:pic>
        <p:nvPicPr>
          <p:cNvPr id="1672" name="Google Shape;1672;p169" title="alt=&quot;&quot;"/>
          <p:cNvPicPr preferRelativeResize="0"/>
          <p:nvPr/>
        </p:nvPicPr>
        <p:blipFill>
          <a:blip r:embed="rId2">
            <a:alphaModFix/>
          </a:blip>
          <a:stretch>
            <a:fillRect/>
          </a:stretch>
        </p:blipFill>
        <p:spPr>
          <a:xfrm rot="-866755" flipH="1">
            <a:off x="10401058" y="2720673"/>
            <a:ext cx="1205334" cy="1325553"/>
          </a:xfrm>
          <a:prstGeom prst="rect">
            <a:avLst/>
          </a:prstGeom>
          <a:noFill/>
          <a:ln>
            <a:noFill/>
          </a:ln>
        </p:spPr>
      </p:pic>
      <p:sp>
        <p:nvSpPr>
          <p:cNvPr id="1673" name="Google Shape;1673;p169"/>
          <p:cNvSpPr>
            <a:spLocks noGrp="1"/>
          </p:cNvSpPr>
          <p:nvPr>
            <p:ph type="pic" idx="6"/>
          </p:nvPr>
        </p:nvSpPr>
        <p:spPr>
          <a:xfrm>
            <a:off x="8647002" y="3168541"/>
            <a:ext cx="2793900" cy="2793900"/>
          </a:xfrm>
          <a:prstGeom prst="ellipse">
            <a:avLst/>
          </a:prstGeom>
          <a:noFill/>
          <a:ln>
            <a:noFill/>
          </a:ln>
        </p:spPr>
      </p:sp>
      <p:sp>
        <p:nvSpPr>
          <p:cNvPr id="1674" name="Google Shape;1674;p169"/>
          <p:cNvSpPr>
            <a:spLocks noGrp="1"/>
          </p:cNvSpPr>
          <p:nvPr>
            <p:ph type="pic" idx="7"/>
          </p:nvPr>
        </p:nvSpPr>
        <p:spPr>
          <a:xfrm>
            <a:off x="10666975" y="3266300"/>
            <a:ext cx="672900" cy="6729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N6 - Thank You">
  <p:cSld name="Speaker Slide - B_1_6_1_2">
    <p:bg>
      <p:bgPr>
        <a:solidFill>
          <a:srgbClr val="CFE9FE"/>
        </a:solidFill>
        <a:effectLst/>
      </p:bgPr>
    </p:bg>
    <p:spTree>
      <p:nvGrpSpPr>
        <p:cNvPr id="1" name="Shape 1675"/>
        <p:cNvGrpSpPr/>
        <p:nvPr/>
      </p:nvGrpSpPr>
      <p:grpSpPr>
        <a:xfrm>
          <a:off x="0" y="0"/>
          <a:ext cx="0" cy="0"/>
          <a:chOff x="0" y="0"/>
          <a:chExt cx="0" cy="0"/>
        </a:xfrm>
      </p:grpSpPr>
      <p:sp>
        <p:nvSpPr>
          <p:cNvPr id="1676" name="Google Shape;1676;p170"/>
          <p:cNvSpPr txBox="1"/>
          <p:nvPr/>
        </p:nvSpPr>
        <p:spPr>
          <a:xfrm>
            <a:off x="578450" y="2312975"/>
            <a:ext cx="5883000" cy="2628600"/>
          </a:xfrm>
          <a:prstGeom prst="rect">
            <a:avLst/>
          </a:prstGeom>
          <a:noFill/>
          <a:ln>
            <a:noFill/>
          </a:ln>
        </p:spPr>
        <p:txBody>
          <a:bodyPr spcFirstLastPara="1" wrap="square" lIns="91425" tIns="91425" rIns="91425" bIns="91425" anchor="t" anchorCtr="0">
            <a:noAutofit/>
          </a:bodyPr>
          <a:lstStyle/>
          <a:p>
            <a:pPr marL="0" marR="0" lvl="0" indent="0" algn="l" rtl="0">
              <a:lnSpc>
                <a:spcPct val="77000"/>
              </a:lnSpc>
              <a:spcBef>
                <a:spcPts val="0"/>
              </a:spcBef>
              <a:spcAft>
                <a:spcPts val="0"/>
              </a:spcAft>
              <a:buClr>
                <a:schemeClr val="accent1"/>
              </a:buClr>
              <a:buSzPts val="7500"/>
              <a:buFont typeface="Avant Garde Demi SFDC"/>
              <a:buNone/>
            </a:pPr>
            <a:r>
              <a:rPr lang="en-US" sz="7500">
                <a:solidFill>
                  <a:schemeClr val="accent1"/>
                </a:solidFill>
                <a:latin typeface="Avant Garde Demi SFDC"/>
                <a:ea typeface="Avant Garde Demi SFDC"/>
                <a:cs typeface="Avant Garde Demi SFDC"/>
                <a:sym typeface="Avant Garde Demi SFDC"/>
              </a:rPr>
              <a:t>Thank you</a:t>
            </a:r>
            <a:endParaRPr sz="7500">
              <a:solidFill>
                <a:schemeClr val="accent1"/>
              </a:solidFill>
              <a:latin typeface="Avant Garde Demi SFDC"/>
              <a:ea typeface="Avant Garde Demi SFDC"/>
              <a:cs typeface="Avant Garde Demi SFDC"/>
              <a:sym typeface="Avant Garde Demi SFDC"/>
            </a:endParaRPr>
          </a:p>
        </p:txBody>
      </p:sp>
      <p:sp>
        <p:nvSpPr>
          <p:cNvPr id="1677" name="Google Shape;1677;p170" title="alt=&quot;&quot;"/>
          <p:cNvSpPr/>
          <p:nvPr/>
        </p:nvSpPr>
        <p:spPr>
          <a:xfrm>
            <a:off x="5920575" y="4229412"/>
            <a:ext cx="414600" cy="26286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170"/>
          <p:cNvGrpSpPr/>
          <p:nvPr/>
        </p:nvGrpSpPr>
        <p:grpSpPr>
          <a:xfrm>
            <a:off x="-90" y="501744"/>
            <a:ext cx="12182653" cy="6352464"/>
            <a:chOff x="774562" y="3721525"/>
            <a:chExt cx="3851248" cy="2008176"/>
          </a:xfrm>
        </p:grpSpPr>
        <p:pic>
          <p:nvPicPr>
            <p:cNvPr id="1679" name="Google Shape;1679;p170" title="alt=&quot;&quot;"/>
            <p:cNvPicPr preferRelativeResize="0"/>
            <p:nvPr/>
          </p:nvPicPr>
          <p:blipFill>
            <a:blip r:embed="rId2">
              <a:alphaModFix/>
            </a:blip>
            <a:stretch>
              <a:fillRect/>
            </a:stretch>
          </p:blipFill>
          <p:spPr>
            <a:xfrm>
              <a:off x="774562" y="3721525"/>
              <a:ext cx="1925923" cy="2008176"/>
            </a:xfrm>
            <a:prstGeom prst="rect">
              <a:avLst/>
            </a:prstGeom>
            <a:noFill/>
            <a:ln>
              <a:noFill/>
            </a:ln>
          </p:spPr>
        </p:pic>
        <p:pic>
          <p:nvPicPr>
            <p:cNvPr id="1680" name="Google Shape;1680;p170" title="alt=&quot;&quot;"/>
            <p:cNvPicPr preferRelativeResize="0"/>
            <p:nvPr/>
          </p:nvPicPr>
          <p:blipFill>
            <a:blip r:embed="rId3">
              <a:alphaModFix/>
            </a:blip>
            <a:stretch>
              <a:fillRect/>
            </a:stretch>
          </p:blipFill>
          <p:spPr>
            <a:xfrm>
              <a:off x="2699887" y="3721525"/>
              <a:ext cx="1925923" cy="2008176"/>
            </a:xfrm>
            <a:prstGeom prst="rect">
              <a:avLst/>
            </a:prstGeom>
            <a:noFill/>
            <a:ln>
              <a:noFill/>
            </a:ln>
          </p:spPr>
        </p:pic>
      </p:grpSp>
      <p:pic>
        <p:nvPicPr>
          <p:cNvPr id="1681" name="Google Shape;1681;p170" title="Group of Salesforce characters waving"/>
          <p:cNvPicPr preferRelativeResize="0"/>
          <p:nvPr/>
        </p:nvPicPr>
        <p:blipFill>
          <a:blip r:embed="rId4">
            <a:alphaModFix/>
          </a:blip>
          <a:stretch>
            <a:fillRect/>
          </a:stretch>
        </p:blipFill>
        <p:spPr>
          <a:xfrm>
            <a:off x="5470800" y="1734000"/>
            <a:ext cx="6138941" cy="4490307"/>
          </a:xfrm>
          <a:prstGeom prst="rect">
            <a:avLst/>
          </a:prstGeom>
          <a:noFill/>
          <a:ln>
            <a:noFill/>
          </a:ln>
        </p:spPr>
      </p:pic>
      <p:pic>
        <p:nvPicPr>
          <p:cNvPr id="1682" name="Google Shape;1682;p170" title="Salesforce logo"/>
          <p:cNvPicPr preferRelativeResize="0"/>
          <p:nvPr/>
        </p:nvPicPr>
        <p:blipFill rotWithShape="1">
          <a:blip r:embed="rId5">
            <a:alphaModFix/>
          </a:blip>
          <a:srcRect/>
          <a:stretch/>
        </p:blipFill>
        <p:spPr>
          <a:xfrm>
            <a:off x="520337" y="1275800"/>
            <a:ext cx="982174" cy="687699"/>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G6 - Large Card on Sky">
  <p:cSld name="Basic_4_1_1_1_1_1_1_1_1_1_1_2">
    <p:bg>
      <p:bgPr>
        <a:solidFill>
          <a:srgbClr val="CFE9FE"/>
        </a:solidFill>
        <a:effectLst/>
      </p:bgPr>
    </p:bg>
    <p:spTree>
      <p:nvGrpSpPr>
        <p:cNvPr id="1" name="Shape 1683"/>
        <p:cNvGrpSpPr/>
        <p:nvPr/>
      </p:nvGrpSpPr>
      <p:grpSpPr>
        <a:xfrm>
          <a:off x="0" y="0"/>
          <a:ext cx="0" cy="0"/>
          <a:chOff x="0" y="0"/>
          <a:chExt cx="0" cy="0"/>
        </a:xfrm>
      </p:grpSpPr>
      <p:pic>
        <p:nvPicPr>
          <p:cNvPr id="1684" name="Google Shape;1684;p171" title="alt=&quot;&quot;"/>
          <p:cNvPicPr preferRelativeResize="0"/>
          <p:nvPr/>
        </p:nvPicPr>
        <p:blipFill>
          <a:blip r:embed="rId2">
            <a:alphaModFix/>
          </a:blip>
          <a:stretch>
            <a:fillRect/>
          </a:stretch>
        </p:blipFill>
        <p:spPr>
          <a:xfrm>
            <a:off x="-12" y="1777302"/>
            <a:ext cx="12182606" cy="5078104"/>
          </a:xfrm>
          <a:prstGeom prst="rect">
            <a:avLst/>
          </a:prstGeom>
          <a:noFill/>
          <a:ln>
            <a:noFill/>
          </a:ln>
        </p:spPr>
      </p:pic>
      <p:pic>
        <p:nvPicPr>
          <p:cNvPr id="1685" name="Google Shape;1685;p171" title="alt=&quot;&quot;"/>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686" name="Google Shape;1686;p171" title="alt=&quot;&quot;"/>
          <p:cNvSpPr/>
          <p:nvPr/>
        </p:nvSpPr>
        <p:spPr>
          <a:xfrm>
            <a:off x="578000" y="565450"/>
            <a:ext cx="8207400" cy="5528100"/>
          </a:xfrm>
          <a:prstGeom prst="roundRect">
            <a:avLst>
              <a:gd name="adj" fmla="val 3384"/>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Salesforce Sans"/>
              <a:ea typeface="Salesforce Sans"/>
              <a:cs typeface="Salesforce Sans"/>
              <a:sym typeface="Salesforce Sans"/>
            </a:endParaRPr>
          </a:p>
        </p:txBody>
      </p:sp>
      <p:sp>
        <p:nvSpPr>
          <p:cNvPr id="1687" name="Google Shape;1687;p171"/>
          <p:cNvSpPr txBox="1">
            <a:spLocks noGrp="1"/>
          </p:cNvSpPr>
          <p:nvPr>
            <p:ph type="title"/>
          </p:nvPr>
        </p:nvSpPr>
        <p:spPr>
          <a:xfrm>
            <a:off x="1214081" y="868395"/>
            <a:ext cx="7332300" cy="48126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2 - 70/30 Image Right - Appy">
  <p:cSld name="Basic_4_1_1_1_1_3_3_1_1">
    <p:spTree>
      <p:nvGrpSpPr>
        <p:cNvPr id="1" name="Shape 172"/>
        <p:cNvGrpSpPr/>
        <p:nvPr/>
      </p:nvGrpSpPr>
      <p:grpSpPr>
        <a:xfrm>
          <a:off x="0" y="0"/>
          <a:ext cx="0" cy="0"/>
          <a:chOff x="0" y="0"/>
          <a:chExt cx="0" cy="0"/>
        </a:xfrm>
      </p:grpSpPr>
      <p:pic>
        <p:nvPicPr>
          <p:cNvPr id="173" name="Google Shape;173;p18"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174" name="Google Shape;174;p18"/>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75" name="Google Shape;175;p18"/>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76" name="Google Shape;176;p18"/>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77" name="Google Shape;177;p18"/>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78" name="Google Shape;178;p18"/>
          <p:cNvPicPr preferRelativeResize="0"/>
          <p:nvPr/>
        </p:nvPicPr>
        <p:blipFill>
          <a:blip r:embed="rId3">
            <a:alphaModFix/>
          </a:blip>
          <a:stretch>
            <a:fillRect/>
          </a:stretch>
        </p:blipFill>
        <p:spPr>
          <a:xfrm>
            <a:off x="9362850" y="1865325"/>
            <a:ext cx="2834610" cy="4459787"/>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G5 - Small Card on Sky">
  <p:cSld name="Basic_4_1_3_1_4_1">
    <p:bg>
      <p:bgPr>
        <a:solidFill>
          <a:srgbClr val="EAF5FE"/>
        </a:solidFill>
        <a:effectLst/>
      </p:bgPr>
    </p:bg>
    <p:spTree>
      <p:nvGrpSpPr>
        <p:cNvPr id="1" name="Shape 1688"/>
        <p:cNvGrpSpPr/>
        <p:nvPr/>
      </p:nvGrpSpPr>
      <p:grpSpPr>
        <a:xfrm>
          <a:off x="0" y="0"/>
          <a:ext cx="0" cy="0"/>
          <a:chOff x="0" y="0"/>
          <a:chExt cx="0" cy="0"/>
        </a:xfrm>
      </p:grpSpPr>
      <p:sp>
        <p:nvSpPr>
          <p:cNvPr id="1689" name="Google Shape;1689;p172"/>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690" name="Google Shape;1690;p172"/>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691" name="Google Shape;1691;p172"/>
          <p:cNvSpPr txBox="1">
            <a:spLocks noGrp="1"/>
          </p:cNvSpPr>
          <p:nvPr>
            <p:ph type="body" idx="2"/>
          </p:nvPr>
        </p:nvSpPr>
        <p:spPr>
          <a:xfrm>
            <a:off x="571503" y="1783080"/>
            <a:ext cx="4425600" cy="4314900"/>
          </a:xfrm>
          <a:prstGeom prst="rect">
            <a:avLst/>
          </a:prstGeom>
          <a:noFill/>
          <a:ln>
            <a:noFill/>
          </a:ln>
        </p:spPr>
        <p:txBody>
          <a:bodyPr spcFirstLastPara="1" wrap="square" lIns="0" tIns="0" rIns="0" bIns="0" anchor="t" anchorCtr="0">
            <a:noAutofit/>
          </a:bodyPr>
          <a:lstStyle>
            <a:lvl1pPr marL="457200" marR="0" lvl="0" indent="-355600" algn="l" rtl="0">
              <a:lnSpc>
                <a:spcPct val="100000"/>
              </a:lnSpc>
              <a:spcBef>
                <a:spcPts val="500"/>
              </a:spcBef>
              <a:spcAft>
                <a:spcPts val="0"/>
              </a:spcAft>
              <a:buClr>
                <a:schemeClr val="accent1"/>
              </a:buClr>
              <a:buSzPts val="2000"/>
              <a:buFont typeface="Arial"/>
              <a:buChar char="●"/>
              <a:defRPr sz="2000" b="0" i="0" u="none" strike="noStrike" cap="none">
                <a:solidFill>
                  <a:schemeClr val="accent1"/>
                </a:solidFill>
                <a:latin typeface="Salesforce Sans"/>
                <a:ea typeface="Salesforce Sans"/>
                <a:cs typeface="Salesforce Sans"/>
                <a:sym typeface="Salesforce Sans"/>
              </a:defRPr>
            </a:lvl1pPr>
            <a:lvl2pPr marL="914400" marR="0" lvl="1" indent="-342900" algn="l" rtl="0">
              <a:lnSpc>
                <a:spcPct val="100000"/>
              </a:lnSpc>
              <a:spcBef>
                <a:spcPts val="900"/>
              </a:spcBef>
              <a:spcAft>
                <a:spcPts val="0"/>
              </a:spcAft>
              <a:buClr>
                <a:schemeClr val="accent1"/>
              </a:buClr>
              <a:buSzPts val="1800"/>
              <a:buFont typeface="Arial"/>
              <a:buChar char="○"/>
              <a:defRPr sz="1800" b="0" i="0" u="none" strike="noStrike" cap="none">
                <a:solidFill>
                  <a:schemeClr val="accent1"/>
                </a:solidFill>
                <a:latin typeface="Salesforce Sans"/>
                <a:ea typeface="Salesforce Sans"/>
                <a:cs typeface="Salesforce Sans"/>
                <a:sym typeface="Salesforce Sans"/>
              </a:defRPr>
            </a:lvl2pPr>
            <a:lvl3pPr marL="1371600" marR="0" lvl="2" indent="-330200" algn="l" rtl="0">
              <a:lnSpc>
                <a:spcPct val="100000"/>
              </a:lnSpc>
              <a:spcBef>
                <a:spcPts val="900"/>
              </a:spcBef>
              <a:spcAft>
                <a:spcPts val="0"/>
              </a:spcAft>
              <a:buClr>
                <a:schemeClr val="accent1"/>
              </a:buClr>
              <a:buSzPts val="1600"/>
              <a:buFont typeface="Arial"/>
              <a:buChar char="■"/>
              <a:defRPr sz="1600" b="0" i="0" u="none" strike="noStrike" cap="none">
                <a:solidFill>
                  <a:schemeClr val="accent1"/>
                </a:solidFill>
                <a:latin typeface="Salesforce Sans"/>
                <a:ea typeface="Salesforce Sans"/>
                <a:cs typeface="Salesforce Sans"/>
                <a:sym typeface="Salesforce Sans"/>
              </a:defRPr>
            </a:lvl3pPr>
            <a:lvl4pPr marL="1828800" marR="0" lvl="3" indent="-317500" algn="l" rtl="0">
              <a:lnSpc>
                <a:spcPct val="100000"/>
              </a:lnSpc>
              <a:spcBef>
                <a:spcPts val="900"/>
              </a:spcBef>
              <a:spcAft>
                <a:spcPts val="0"/>
              </a:spcAft>
              <a:buClr>
                <a:schemeClr val="accent1"/>
              </a:buClr>
              <a:buSzPts val="1400"/>
              <a:buFont typeface="Arial"/>
              <a:buChar char="●"/>
              <a:defRPr sz="1400" b="0" i="0" u="none" strike="noStrike" cap="none">
                <a:solidFill>
                  <a:schemeClr val="accent1"/>
                </a:solidFill>
                <a:latin typeface="Salesforce Sans"/>
                <a:ea typeface="Salesforce Sans"/>
                <a:cs typeface="Salesforce Sans"/>
                <a:sym typeface="Salesforce Sans"/>
              </a:defRPr>
            </a:lvl4pPr>
            <a:lvl5pPr marL="2286000" marR="0" lvl="4" indent="-317500" algn="l" rtl="0">
              <a:lnSpc>
                <a:spcPct val="100000"/>
              </a:lnSpc>
              <a:spcBef>
                <a:spcPts val="900"/>
              </a:spcBef>
              <a:spcAft>
                <a:spcPts val="0"/>
              </a:spcAft>
              <a:buClr>
                <a:schemeClr val="accent1"/>
              </a:buClr>
              <a:buSzPts val="1400"/>
              <a:buChar char="○"/>
              <a:defRPr sz="2000" i="0" u="none" strike="noStrike" cap="none">
                <a:solidFill>
                  <a:schemeClr val="accent1"/>
                </a:solidFill>
                <a:latin typeface="Salesforce Sans"/>
                <a:ea typeface="Salesforce Sans"/>
                <a:cs typeface="Salesforce Sans"/>
                <a:sym typeface="Salesforce Sans"/>
              </a:defRPr>
            </a:lvl5pPr>
            <a:lvl6pPr marL="2743200" marR="0" lvl="5" indent="-355600" algn="l" rtl="0">
              <a:lnSpc>
                <a:spcPct val="100000"/>
              </a:lnSpc>
              <a:spcBef>
                <a:spcPts val="900"/>
              </a:spcBef>
              <a:spcAft>
                <a:spcPts val="0"/>
              </a:spcAft>
              <a:buClr>
                <a:schemeClr val="accent1"/>
              </a:buClr>
              <a:buSzPts val="2000"/>
              <a:buChar char="■"/>
              <a:defRPr sz="2000" i="0" u="none" strike="noStrike" cap="none">
                <a:solidFill>
                  <a:schemeClr val="accent1"/>
                </a:solidFill>
                <a:latin typeface="Salesforce Sans"/>
                <a:ea typeface="Salesforce Sans"/>
                <a:cs typeface="Salesforce Sans"/>
                <a:sym typeface="Salesforce Sans"/>
              </a:defRPr>
            </a:lvl6pPr>
            <a:lvl7pPr marL="3200400" marR="0" lvl="6" indent="-355600" algn="l" rtl="0">
              <a:lnSpc>
                <a:spcPct val="100000"/>
              </a:lnSpc>
              <a:spcBef>
                <a:spcPts val="900"/>
              </a:spcBef>
              <a:spcAft>
                <a:spcPts val="0"/>
              </a:spcAft>
              <a:buClr>
                <a:schemeClr val="accent1"/>
              </a:buClr>
              <a:buSzPts val="2000"/>
              <a:buChar char="●"/>
              <a:defRPr sz="2000" i="0" u="none" strike="noStrike" cap="none">
                <a:solidFill>
                  <a:schemeClr val="accent1"/>
                </a:solidFill>
                <a:latin typeface="Salesforce Sans"/>
                <a:ea typeface="Salesforce Sans"/>
                <a:cs typeface="Salesforce Sans"/>
                <a:sym typeface="Salesforce Sans"/>
              </a:defRPr>
            </a:lvl7pPr>
            <a:lvl8pPr marL="3657600" marR="0" lvl="7" indent="-355600" algn="l" rtl="0">
              <a:lnSpc>
                <a:spcPct val="100000"/>
              </a:lnSpc>
              <a:spcBef>
                <a:spcPts val="900"/>
              </a:spcBef>
              <a:spcAft>
                <a:spcPts val="0"/>
              </a:spcAft>
              <a:buClr>
                <a:schemeClr val="accent1"/>
              </a:buClr>
              <a:buSzPts val="2000"/>
              <a:buChar char="○"/>
              <a:defRPr sz="2000" i="0" u="none" strike="noStrike" cap="none">
                <a:solidFill>
                  <a:schemeClr val="accent1"/>
                </a:solidFill>
                <a:latin typeface="Salesforce Sans"/>
                <a:ea typeface="Salesforce Sans"/>
                <a:cs typeface="Salesforce Sans"/>
                <a:sym typeface="Salesforce Sans"/>
              </a:defRPr>
            </a:lvl8pPr>
            <a:lvl9pPr marL="4114800" marR="0" lvl="8" indent="-355600" algn="l" rtl="0">
              <a:lnSpc>
                <a:spcPct val="100000"/>
              </a:lnSpc>
              <a:spcBef>
                <a:spcPts val="900"/>
              </a:spcBef>
              <a:spcAft>
                <a:spcPts val="900"/>
              </a:spcAft>
              <a:buClr>
                <a:schemeClr val="accent1"/>
              </a:buClr>
              <a:buSzPts val="2000"/>
              <a:buChar char="■"/>
              <a:defRPr sz="2000" i="0" u="none" strike="noStrike" cap="none">
                <a:solidFill>
                  <a:schemeClr val="accent1"/>
                </a:solidFill>
                <a:latin typeface="Salesforce Sans"/>
                <a:ea typeface="Salesforce Sans"/>
                <a:cs typeface="Salesforce Sans"/>
                <a:sym typeface="Salesforce Sans"/>
              </a:defRPr>
            </a:lvl9pPr>
          </a:lstStyle>
          <a:p>
            <a:endParaRPr/>
          </a:p>
        </p:txBody>
      </p:sp>
      <p:pic>
        <p:nvPicPr>
          <p:cNvPr id="1692" name="Google Shape;1692;p172" title="alt=&quot;&quot;"/>
          <p:cNvPicPr preferRelativeResize="0"/>
          <p:nvPr/>
        </p:nvPicPr>
        <p:blipFill rotWithShape="1">
          <a:blip r:embed="rId2">
            <a:alphaModFix/>
          </a:blip>
          <a:srcRect l="34490"/>
          <a:stretch/>
        </p:blipFill>
        <p:spPr>
          <a:xfrm flipH="1">
            <a:off x="8638526" y="2349250"/>
            <a:ext cx="3562999" cy="3987800"/>
          </a:xfrm>
          <a:prstGeom prst="rect">
            <a:avLst/>
          </a:prstGeom>
          <a:noFill/>
          <a:ln>
            <a:noFill/>
          </a:ln>
        </p:spPr>
      </p:pic>
      <p:pic>
        <p:nvPicPr>
          <p:cNvPr id="1693" name="Google Shape;1693;p172" title="alt=&quot;&quot;"/>
          <p:cNvPicPr preferRelativeResize="0"/>
          <p:nvPr/>
        </p:nvPicPr>
        <p:blipFill rotWithShape="1">
          <a:blip r:embed="rId2">
            <a:alphaModFix/>
          </a:blip>
          <a:srcRect l="1400" t="-5735" r="-1399" b="60539"/>
          <a:stretch/>
        </p:blipFill>
        <p:spPr>
          <a:xfrm>
            <a:off x="5224300" y="5071677"/>
            <a:ext cx="5438874" cy="1802351"/>
          </a:xfrm>
          <a:prstGeom prst="rect">
            <a:avLst/>
          </a:prstGeom>
          <a:noFill/>
          <a:ln>
            <a:noFill/>
          </a:ln>
        </p:spPr>
      </p:pic>
      <p:pic>
        <p:nvPicPr>
          <p:cNvPr id="1694" name="Google Shape;1694;p172" title="alt=&quot;&quot;"/>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695" name="Google Shape;1695;p172"/>
          <p:cNvSpPr txBox="1">
            <a:spLocks noGrp="1"/>
          </p:cNvSpPr>
          <p:nvPr>
            <p:ph type="subTitle" idx="3"/>
          </p:nvPr>
        </p:nvSpPr>
        <p:spPr>
          <a:xfrm>
            <a:off x="576075" y="6099475"/>
            <a:ext cx="4721700" cy="570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1696" name="Google Shape;1696;p172" title="alt=&quot;&quot;"/>
          <p:cNvPicPr preferRelativeResize="0"/>
          <p:nvPr/>
        </p:nvPicPr>
        <p:blipFill rotWithShape="1">
          <a:blip r:embed="rId4">
            <a:alphaModFix/>
          </a:blip>
          <a:srcRect/>
          <a:stretch/>
        </p:blipFill>
        <p:spPr>
          <a:xfrm>
            <a:off x="5815125" y="3861475"/>
            <a:ext cx="6370447" cy="3011012"/>
          </a:xfrm>
          <a:prstGeom prst="rect">
            <a:avLst/>
          </a:prstGeom>
          <a:noFill/>
          <a:ln>
            <a:noFill/>
          </a:ln>
        </p:spPr>
      </p:pic>
      <p:sp>
        <p:nvSpPr>
          <p:cNvPr id="1697" name="Google Shape;1697;p172" title="alt=&quot;&quot;"/>
          <p:cNvSpPr/>
          <p:nvPr/>
        </p:nvSpPr>
        <p:spPr>
          <a:xfrm>
            <a:off x="5608225" y="1749425"/>
            <a:ext cx="5369100" cy="4350000"/>
          </a:xfrm>
          <a:prstGeom prst="roundRect">
            <a:avLst>
              <a:gd name="adj" fmla="val 333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698" name="Google Shape;1698;p172"/>
          <p:cNvSpPr txBox="1">
            <a:spLocks noGrp="1"/>
          </p:cNvSpPr>
          <p:nvPr>
            <p:ph type="body" idx="4"/>
          </p:nvPr>
        </p:nvSpPr>
        <p:spPr>
          <a:xfrm>
            <a:off x="5814778" y="1979554"/>
            <a:ext cx="4956000" cy="3941100"/>
          </a:xfrm>
          <a:prstGeom prst="rect">
            <a:avLst/>
          </a:prstGeom>
          <a:noFill/>
          <a:ln>
            <a:noFill/>
          </a:ln>
        </p:spPr>
        <p:txBody>
          <a:bodyPr spcFirstLastPara="1" wrap="square" lIns="0" tIns="0" rIns="0" bIns="0" anchor="t" anchorCtr="0">
            <a:noAutofit/>
          </a:bodyPr>
          <a:lstStyle>
            <a:lvl1pPr marL="457200" marR="0" lvl="0" indent="-355600" algn="l" rtl="0">
              <a:lnSpc>
                <a:spcPct val="103000"/>
              </a:lnSpc>
              <a:spcBef>
                <a:spcPts val="500"/>
              </a:spcBef>
              <a:spcAft>
                <a:spcPts val="0"/>
              </a:spcAft>
              <a:buSzPts val="2000"/>
              <a:buFont typeface="Arial"/>
              <a:buChar char="●"/>
              <a:defRPr sz="2000" b="0" i="0" u="none" strike="noStrike" cap="none">
                <a:latin typeface="Salesforce Sans"/>
                <a:ea typeface="Salesforce Sans"/>
                <a:cs typeface="Salesforce Sans"/>
                <a:sym typeface="Salesforce Sans"/>
              </a:defRPr>
            </a:lvl1pPr>
            <a:lvl2pPr marL="914400" marR="0" lvl="1" indent="-342900" algn="l" rtl="0">
              <a:lnSpc>
                <a:spcPct val="93000"/>
              </a:lnSpc>
              <a:spcBef>
                <a:spcPts val="900"/>
              </a:spcBef>
              <a:spcAft>
                <a:spcPts val="0"/>
              </a:spcAft>
              <a:buSzPts val="1800"/>
              <a:buFont typeface="Arial"/>
              <a:buChar char="○"/>
              <a:defRPr sz="1800" b="0" i="0" u="none" strike="noStrike" cap="none">
                <a:latin typeface="Salesforce Sans"/>
                <a:ea typeface="Salesforce Sans"/>
                <a:cs typeface="Salesforce Sans"/>
                <a:sym typeface="Salesforce Sans"/>
              </a:defRPr>
            </a:lvl2pPr>
            <a:lvl3pPr marL="1371600" marR="0" lvl="2" indent="-330200" algn="l" rtl="0">
              <a:lnSpc>
                <a:spcPct val="93000"/>
              </a:lnSpc>
              <a:spcBef>
                <a:spcPts val="1200"/>
              </a:spcBef>
              <a:spcAft>
                <a:spcPts val="0"/>
              </a:spcAft>
              <a:buSzPts val="1600"/>
              <a:buFont typeface="Arial"/>
              <a:buChar char="■"/>
              <a:defRPr sz="1600" b="0" i="0" u="none" strike="noStrike" cap="none">
                <a:latin typeface="Salesforce Sans"/>
                <a:ea typeface="Salesforce Sans"/>
                <a:cs typeface="Salesforce Sans"/>
                <a:sym typeface="Salesforce Sans"/>
              </a:defRPr>
            </a:lvl3pPr>
            <a:lvl4pPr marL="1828800" marR="0" lvl="3" indent="-317500" algn="l" rtl="0">
              <a:lnSpc>
                <a:spcPct val="93000"/>
              </a:lnSpc>
              <a:spcBef>
                <a:spcPts val="1200"/>
              </a:spcBef>
              <a:spcAft>
                <a:spcPts val="0"/>
              </a:spcAft>
              <a:buSzPts val="1400"/>
              <a:buFont typeface="Arial"/>
              <a:buChar char="●"/>
              <a:defRPr sz="1400" b="0" i="0" u="none" strike="noStrike" cap="none">
                <a:latin typeface="Salesforce Sans"/>
                <a:ea typeface="Salesforce Sans"/>
                <a:cs typeface="Salesforce Sans"/>
                <a:sym typeface="Salesforce Sans"/>
              </a:defRPr>
            </a:lvl4pPr>
            <a:lvl5pPr marL="2286000" marR="0" lvl="4" indent="-317500" algn="l" rtl="0">
              <a:lnSpc>
                <a:spcPct val="103000"/>
              </a:lnSpc>
              <a:spcBef>
                <a:spcPts val="900"/>
              </a:spcBef>
              <a:spcAft>
                <a:spcPts val="0"/>
              </a:spcAft>
              <a:buSzPts val="1400"/>
              <a:buChar char="○"/>
              <a:defRPr sz="2000" i="0" u="none" strike="noStrike" cap="none">
                <a:latin typeface="Salesforce Sans"/>
                <a:ea typeface="Salesforce Sans"/>
                <a:cs typeface="Salesforce Sans"/>
                <a:sym typeface="Salesforce Sans"/>
              </a:defRPr>
            </a:lvl5pPr>
            <a:lvl6pPr marL="2743200" marR="0" lvl="5" indent="-355600" algn="l" rtl="0">
              <a:lnSpc>
                <a:spcPct val="103000"/>
              </a:lnSpc>
              <a:spcBef>
                <a:spcPts val="600"/>
              </a:spcBef>
              <a:spcAft>
                <a:spcPts val="0"/>
              </a:spcAft>
              <a:buSzPts val="2000"/>
              <a:buChar char="■"/>
              <a:defRPr sz="2000" i="0" u="none" strike="noStrike" cap="none">
                <a:latin typeface="Salesforce Sans"/>
                <a:ea typeface="Salesforce Sans"/>
                <a:cs typeface="Salesforce Sans"/>
                <a:sym typeface="Salesforce Sans"/>
              </a:defRPr>
            </a:lvl6pPr>
            <a:lvl7pPr marL="3200400" marR="0" lvl="6" indent="-355600" algn="l" rtl="0">
              <a:lnSpc>
                <a:spcPct val="103000"/>
              </a:lnSpc>
              <a:spcBef>
                <a:spcPts val="600"/>
              </a:spcBef>
              <a:spcAft>
                <a:spcPts val="0"/>
              </a:spcAft>
              <a:buSzPts val="2000"/>
              <a:buChar char="●"/>
              <a:defRPr sz="2000" i="0" u="none" strike="noStrike" cap="none">
                <a:latin typeface="Salesforce Sans"/>
                <a:ea typeface="Salesforce Sans"/>
                <a:cs typeface="Salesforce Sans"/>
                <a:sym typeface="Salesforce Sans"/>
              </a:defRPr>
            </a:lvl7pPr>
            <a:lvl8pPr marL="3657600" marR="0" lvl="7" indent="-355600" algn="l" rtl="0">
              <a:lnSpc>
                <a:spcPct val="103000"/>
              </a:lnSpc>
              <a:spcBef>
                <a:spcPts val="600"/>
              </a:spcBef>
              <a:spcAft>
                <a:spcPts val="0"/>
              </a:spcAft>
              <a:buSzPts val="2000"/>
              <a:buChar char="○"/>
              <a:defRPr sz="2000" i="0" u="none" strike="noStrike" cap="none">
                <a:latin typeface="Salesforce Sans"/>
                <a:ea typeface="Salesforce Sans"/>
                <a:cs typeface="Salesforce Sans"/>
                <a:sym typeface="Salesforce Sans"/>
              </a:defRPr>
            </a:lvl8pPr>
            <a:lvl9pPr marL="4114800" marR="0" lvl="8" indent="-355600" algn="l" rtl="0">
              <a:lnSpc>
                <a:spcPct val="103000"/>
              </a:lnSpc>
              <a:spcBef>
                <a:spcPts val="600"/>
              </a:spcBef>
              <a:spcAft>
                <a:spcPts val="600"/>
              </a:spcAft>
              <a:buSzPts val="2000"/>
              <a:buChar char="■"/>
              <a:defRPr sz="2000" i="0" u="none" strike="noStrike" cap="none">
                <a:latin typeface="Salesforce Sans"/>
                <a:ea typeface="Salesforce Sans"/>
                <a:cs typeface="Salesforce Sans"/>
                <a:sym typeface="Salesforce Sans"/>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M1 - Middle - C">
  <p:cSld name="Basic_4_1_3_1_2_2_1_1">
    <p:spTree>
      <p:nvGrpSpPr>
        <p:cNvPr id="1" name="Shape 1699"/>
        <p:cNvGrpSpPr/>
        <p:nvPr/>
      </p:nvGrpSpPr>
      <p:grpSpPr>
        <a:xfrm>
          <a:off x="0" y="0"/>
          <a:ext cx="0" cy="0"/>
          <a:chOff x="0" y="0"/>
          <a:chExt cx="0" cy="0"/>
        </a:xfrm>
      </p:grpSpPr>
      <p:sp>
        <p:nvSpPr>
          <p:cNvPr id="1700" name="Google Shape;1700;p173"/>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701" name="Google Shape;1701;p173"/>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702" name="Google Shape;1702;p173"/>
          <p:cNvSpPr/>
          <p:nvPr/>
        </p:nvSpPr>
        <p:spPr>
          <a:xfrm>
            <a:off x="2968413" y="1546200"/>
            <a:ext cx="6252000" cy="6252000"/>
          </a:xfrm>
          <a:prstGeom prst="chord">
            <a:avLst>
              <a:gd name="adj1" fmla="val 9522310"/>
              <a:gd name="adj2" fmla="val 127002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3" name="Google Shape;1703;p173" descr="pasted-image.pdf"/>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704" name="Google Shape;1704;p173"/>
          <p:cNvSpPr txBox="1">
            <a:spLocks noGrp="1"/>
          </p:cNvSpPr>
          <p:nvPr>
            <p:ph type="subTitle" idx="2"/>
          </p:nvPr>
        </p:nvSpPr>
        <p:spPr>
          <a:xfrm>
            <a:off x="576072" y="6446375"/>
            <a:ext cx="5369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1705" name="Google Shape;1705;p173"/>
          <p:cNvPicPr preferRelativeResize="0"/>
          <p:nvPr/>
        </p:nvPicPr>
        <p:blipFill>
          <a:blip r:embed="rId3">
            <a:alphaModFix/>
          </a:blip>
          <a:stretch>
            <a:fillRect/>
          </a:stretch>
        </p:blipFill>
        <p:spPr>
          <a:xfrm>
            <a:off x="2815725" y="5274147"/>
            <a:ext cx="2220291" cy="808562"/>
          </a:xfrm>
          <a:prstGeom prst="rect">
            <a:avLst/>
          </a:prstGeom>
          <a:noFill/>
          <a:ln>
            <a:noFill/>
          </a:ln>
        </p:spPr>
      </p:pic>
      <p:pic>
        <p:nvPicPr>
          <p:cNvPr id="1706" name="Google Shape;1706;p173"/>
          <p:cNvPicPr preferRelativeResize="0"/>
          <p:nvPr/>
        </p:nvPicPr>
        <p:blipFill>
          <a:blip r:embed="rId4">
            <a:alphaModFix/>
          </a:blip>
          <a:stretch>
            <a:fillRect/>
          </a:stretch>
        </p:blipFill>
        <p:spPr>
          <a:xfrm>
            <a:off x="7286075" y="5281092"/>
            <a:ext cx="3197945" cy="794651"/>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M1 - Middle - A">
  <p:cSld name="Basic_4_1_3_1_2_2_1_1_1">
    <p:spTree>
      <p:nvGrpSpPr>
        <p:cNvPr id="1" name="Shape 1707"/>
        <p:cNvGrpSpPr/>
        <p:nvPr/>
      </p:nvGrpSpPr>
      <p:grpSpPr>
        <a:xfrm>
          <a:off x="0" y="0"/>
          <a:ext cx="0" cy="0"/>
          <a:chOff x="0" y="0"/>
          <a:chExt cx="0" cy="0"/>
        </a:xfrm>
      </p:grpSpPr>
      <p:sp>
        <p:nvSpPr>
          <p:cNvPr id="1708" name="Google Shape;1708;p174"/>
          <p:cNvSpPr txBox="1">
            <a:spLocks noGrp="1"/>
          </p:cNvSpPr>
          <p:nvPr>
            <p:ph type="title"/>
          </p:nvPr>
        </p:nvSpPr>
        <p:spPr>
          <a:xfrm>
            <a:off x="576075" y="-673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709" name="Google Shape;1709;p174"/>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710" name="Google Shape;1710;p174"/>
          <p:cNvSpPr/>
          <p:nvPr/>
        </p:nvSpPr>
        <p:spPr>
          <a:xfrm>
            <a:off x="3890013" y="1976769"/>
            <a:ext cx="4408800" cy="4323000"/>
          </a:xfrm>
          <a:prstGeom prst="chord">
            <a:avLst>
              <a:gd name="adj1" fmla="val 7068174"/>
              <a:gd name="adj2" fmla="val 36394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1" name="Google Shape;1711;p174"/>
          <p:cNvPicPr preferRelativeResize="0"/>
          <p:nvPr/>
        </p:nvPicPr>
        <p:blipFill>
          <a:blip r:embed="rId2">
            <a:alphaModFix/>
          </a:blip>
          <a:stretch>
            <a:fillRect/>
          </a:stretch>
        </p:blipFill>
        <p:spPr>
          <a:xfrm>
            <a:off x="3957422" y="2986287"/>
            <a:ext cx="4836582" cy="3108011"/>
          </a:xfrm>
          <a:prstGeom prst="rect">
            <a:avLst/>
          </a:prstGeom>
          <a:noFill/>
          <a:ln>
            <a:noFill/>
          </a:ln>
        </p:spPr>
      </p:pic>
      <p:sp>
        <p:nvSpPr>
          <p:cNvPr id="1712" name="Google Shape;1712;p174"/>
          <p:cNvSpPr/>
          <p:nvPr/>
        </p:nvSpPr>
        <p:spPr>
          <a:xfrm>
            <a:off x="3778225" y="6083700"/>
            <a:ext cx="4679100" cy="77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3" name="Google Shape;1713;p174" descr="pasted-image.pdf"/>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714" name="Google Shape;1714;p174"/>
          <p:cNvSpPr txBox="1">
            <a:spLocks noGrp="1"/>
          </p:cNvSpPr>
          <p:nvPr>
            <p:ph type="subTitle" idx="2"/>
          </p:nvPr>
        </p:nvSpPr>
        <p:spPr>
          <a:xfrm>
            <a:off x="576072" y="6446375"/>
            <a:ext cx="5369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K1 - Speaker Slide - A 1">
  <p:cSld name="CUSTOM_3_2">
    <p:spTree>
      <p:nvGrpSpPr>
        <p:cNvPr id="1" name="Shape 1715"/>
        <p:cNvGrpSpPr/>
        <p:nvPr/>
      </p:nvGrpSpPr>
      <p:grpSpPr>
        <a:xfrm>
          <a:off x="0" y="0"/>
          <a:ext cx="0" cy="0"/>
          <a:chOff x="0" y="0"/>
          <a:chExt cx="0" cy="0"/>
        </a:xfrm>
      </p:grpSpPr>
      <p:sp>
        <p:nvSpPr>
          <p:cNvPr id="1716" name="Google Shape;1716;p175"/>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sz="3200"/>
            </a:lvl1pPr>
            <a:lvl2pPr lvl="1"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lnSpc>
                <a:spcPct val="90000"/>
              </a:lnSpc>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717" name="Google Shape;1717;p175"/>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
        <p:nvSpPr>
          <p:cNvPr id="1718" name="Google Shape;1718;p175"/>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719" name="Google Shape;1719;p175"/>
          <p:cNvPicPr preferRelativeResize="0"/>
          <p:nvPr/>
        </p:nvPicPr>
        <p:blipFill rotWithShape="1">
          <a:blip r:embed="rId2">
            <a:alphaModFix amt="40000"/>
          </a:blip>
          <a:srcRect l="45355"/>
          <a:stretch/>
        </p:blipFill>
        <p:spPr>
          <a:xfrm flipH="1">
            <a:off x="9222500" y="1444875"/>
            <a:ext cx="2972200" cy="3987826"/>
          </a:xfrm>
          <a:prstGeom prst="rect">
            <a:avLst/>
          </a:prstGeom>
          <a:noFill/>
          <a:ln>
            <a:noFill/>
          </a:ln>
        </p:spPr>
      </p:pic>
      <p:pic>
        <p:nvPicPr>
          <p:cNvPr id="1720" name="Google Shape;1720;p175"/>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id="1721" name="Google Shape;1721;p175" descr="pasted-image.pdf"/>
          <p:cNvPicPr preferRelativeResize="0"/>
          <p:nvPr/>
        </p:nvPicPr>
        <p:blipFill rotWithShape="1">
          <a:blip r:embed="rId4">
            <a:alphaModFix/>
          </a:blip>
          <a:srcRect/>
          <a:stretch/>
        </p:blipFill>
        <p:spPr>
          <a:xfrm>
            <a:off x="11030573" y="565460"/>
            <a:ext cx="635409" cy="444868"/>
          </a:xfrm>
          <a:prstGeom prst="rect">
            <a:avLst/>
          </a:prstGeom>
          <a:noFill/>
          <a:ln>
            <a:noFill/>
          </a:ln>
        </p:spPr>
      </p:pic>
      <p:sp>
        <p:nvSpPr>
          <p:cNvPr id="1722" name="Google Shape;1722;p175"/>
          <p:cNvSpPr>
            <a:spLocks noGrp="1"/>
          </p:cNvSpPr>
          <p:nvPr>
            <p:ph type="pic" idx="2"/>
          </p:nvPr>
        </p:nvSpPr>
        <p:spPr>
          <a:xfrm>
            <a:off x="6298750" y="1229750"/>
            <a:ext cx="3660300" cy="3660300"/>
          </a:xfrm>
          <a:prstGeom prst="ellipse">
            <a:avLst/>
          </a:prstGeom>
          <a:noFill/>
          <a:ln>
            <a:noFill/>
          </a:ln>
        </p:spPr>
      </p:sp>
      <p:sp>
        <p:nvSpPr>
          <p:cNvPr id="1723" name="Google Shape;1723;p175"/>
          <p:cNvSpPr>
            <a:spLocks noGrp="1"/>
          </p:cNvSpPr>
          <p:nvPr>
            <p:ph type="pic" idx="3"/>
          </p:nvPr>
        </p:nvSpPr>
        <p:spPr>
          <a:xfrm>
            <a:off x="9012250" y="3753050"/>
            <a:ext cx="1138200" cy="1138200"/>
          </a:xfrm>
          <a:prstGeom prst="ellipse">
            <a:avLst/>
          </a:prstGeom>
          <a:noFill/>
          <a:ln w="114300" cap="flat" cmpd="sng">
            <a:solidFill>
              <a:schemeClr val="lt1"/>
            </a:solidFill>
            <a:prstDash val="solid"/>
            <a:round/>
            <a:headEnd type="none" w="sm" len="sm"/>
            <a:tailEnd type="none" w="sm" len="sm"/>
          </a:ln>
        </p:spPr>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K2 - Speaker Slide - A 1">
  <p:cSld name="CUSTOM_3_1_2">
    <p:spTree>
      <p:nvGrpSpPr>
        <p:cNvPr id="1" name="Shape 1724"/>
        <p:cNvGrpSpPr/>
        <p:nvPr/>
      </p:nvGrpSpPr>
      <p:grpSpPr>
        <a:xfrm>
          <a:off x="0" y="0"/>
          <a:ext cx="0" cy="0"/>
          <a:chOff x="0" y="0"/>
          <a:chExt cx="0" cy="0"/>
        </a:xfrm>
      </p:grpSpPr>
      <p:sp>
        <p:nvSpPr>
          <p:cNvPr id="1725" name="Google Shape;1725;p176"/>
          <p:cNvSpPr txBox="1">
            <a:spLocks noGrp="1"/>
          </p:cNvSpPr>
          <p:nvPr>
            <p:ph type="title"/>
          </p:nvPr>
        </p:nvSpPr>
        <p:spPr>
          <a:xfrm>
            <a:off x="576075" y="724171"/>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726" name="Google Shape;1726;p176"/>
          <p:cNvSpPr txBox="1">
            <a:spLocks noGrp="1"/>
          </p:cNvSpPr>
          <p:nvPr>
            <p:ph type="subTitle" idx="1"/>
          </p:nvPr>
        </p:nvSpPr>
        <p:spPr>
          <a:xfrm>
            <a:off x="576075" y="2434099"/>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
        <p:nvSpPr>
          <p:cNvPr id="1727" name="Google Shape;1727;p176"/>
          <p:cNvSpPr txBox="1">
            <a:spLocks noGrp="1"/>
          </p:cNvSpPr>
          <p:nvPr>
            <p:ph type="title" idx="2"/>
          </p:nvPr>
        </p:nvSpPr>
        <p:spPr>
          <a:xfrm>
            <a:off x="1404050" y="361534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728" name="Google Shape;1728;p176"/>
          <p:cNvSpPr txBox="1">
            <a:spLocks noGrp="1"/>
          </p:cNvSpPr>
          <p:nvPr>
            <p:ph type="subTitle" idx="3"/>
          </p:nvPr>
        </p:nvSpPr>
        <p:spPr>
          <a:xfrm>
            <a:off x="1404050" y="5325274"/>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
        <p:nvSpPr>
          <p:cNvPr id="1729" name="Google Shape;1729;p176"/>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730" name="Google Shape;1730;p176"/>
          <p:cNvPicPr preferRelativeResize="0"/>
          <p:nvPr/>
        </p:nvPicPr>
        <p:blipFill>
          <a:blip r:embed="rId2">
            <a:alphaModFix/>
          </a:blip>
          <a:stretch>
            <a:fillRect/>
          </a:stretch>
        </p:blipFill>
        <p:spPr>
          <a:xfrm rot="866755">
            <a:off x="5915608" y="372373"/>
            <a:ext cx="1205334" cy="1325553"/>
          </a:xfrm>
          <a:prstGeom prst="rect">
            <a:avLst/>
          </a:prstGeom>
          <a:noFill/>
          <a:ln>
            <a:noFill/>
          </a:ln>
        </p:spPr>
      </p:pic>
      <p:pic>
        <p:nvPicPr>
          <p:cNvPr id="1731" name="Google Shape;1731;p176"/>
          <p:cNvPicPr preferRelativeResize="0"/>
          <p:nvPr/>
        </p:nvPicPr>
        <p:blipFill rotWithShape="1">
          <a:blip r:embed="rId3">
            <a:alphaModFix amt="40000"/>
          </a:blip>
          <a:srcRect l="45462"/>
          <a:stretch/>
        </p:blipFill>
        <p:spPr>
          <a:xfrm flipH="1">
            <a:off x="9222500" y="1444875"/>
            <a:ext cx="2966325" cy="3987826"/>
          </a:xfrm>
          <a:prstGeom prst="rect">
            <a:avLst/>
          </a:prstGeom>
          <a:noFill/>
          <a:ln>
            <a:noFill/>
          </a:ln>
        </p:spPr>
      </p:pic>
      <p:pic>
        <p:nvPicPr>
          <p:cNvPr id="1732" name="Google Shape;1732;p176" descr="pasted-image.pdf"/>
          <p:cNvPicPr preferRelativeResize="0"/>
          <p:nvPr/>
        </p:nvPicPr>
        <p:blipFill rotWithShape="1">
          <a:blip r:embed="rId4">
            <a:alphaModFix/>
          </a:blip>
          <a:srcRect/>
          <a:stretch/>
        </p:blipFill>
        <p:spPr>
          <a:xfrm>
            <a:off x="11030573" y="565460"/>
            <a:ext cx="635409" cy="444868"/>
          </a:xfrm>
          <a:prstGeom prst="rect">
            <a:avLst/>
          </a:prstGeom>
          <a:noFill/>
          <a:ln>
            <a:noFill/>
          </a:ln>
        </p:spPr>
      </p:pic>
      <p:sp>
        <p:nvSpPr>
          <p:cNvPr id="1733" name="Google Shape;1733;p176"/>
          <p:cNvSpPr>
            <a:spLocks noGrp="1"/>
          </p:cNvSpPr>
          <p:nvPr>
            <p:ph type="pic" idx="4"/>
          </p:nvPr>
        </p:nvSpPr>
        <p:spPr>
          <a:xfrm>
            <a:off x="6122377" y="820241"/>
            <a:ext cx="2793900" cy="2793900"/>
          </a:xfrm>
          <a:prstGeom prst="ellipse">
            <a:avLst/>
          </a:prstGeom>
          <a:noFill/>
          <a:ln>
            <a:noFill/>
          </a:ln>
        </p:spPr>
      </p:sp>
      <p:sp>
        <p:nvSpPr>
          <p:cNvPr id="1734" name="Google Shape;1734;p176"/>
          <p:cNvSpPr>
            <a:spLocks noGrp="1"/>
          </p:cNvSpPr>
          <p:nvPr>
            <p:ph type="pic" idx="5"/>
          </p:nvPr>
        </p:nvSpPr>
        <p:spPr>
          <a:xfrm>
            <a:off x="6241800" y="918000"/>
            <a:ext cx="672900" cy="672900"/>
          </a:xfrm>
          <a:prstGeom prst="ellipse">
            <a:avLst/>
          </a:prstGeom>
          <a:noFill/>
          <a:ln w="76200" cap="flat" cmpd="sng">
            <a:solidFill>
              <a:schemeClr val="lt1"/>
            </a:solidFill>
            <a:prstDash val="solid"/>
            <a:round/>
            <a:headEnd type="none" w="sm" len="sm"/>
            <a:tailEnd type="none" w="sm" len="sm"/>
          </a:ln>
        </p:spPr>
      </p:sp>
      <p:pic>
        <p:nvPicPr>
          <p:cNvPr id="1735" name="Google Shape;1735;p176"/>
          <p:cNvPicPr preferRelativeResize="0"/>
          <p:nvPr/>
        </p:nvPicPr>
        <p:blipFill>
          <a:blip r:embed="rId2">
            <a:alphaModFix/>
          </a:blip>
          <a:stretch>
            <a:fillRect/>
          </a:stretch>
        </p:blipFill>
        <p:spPr>
          <a:xfrm rot="-866755" flipH="1">
            <a:off x="10401058" y="2720673"/>
            <a:ext cx="1205334" cy="1325553"/>
          </a:xfrm>
          <a:prstGeom prst="rect">
            <a:avLst/>
          </a:prstGeom>
          <a:noFill/>
          <a:ln>
            <a:noFill/>
          </a:ln>
        </p:spPr>
      </p:pic>
      <p:sp>
        <p:nvSpPr>
          <p:cNvPr id="1736" name="Google Shape;1736;p176"/>
          <p:cNvSpPr>
            <a:spLocks noGrp="1"/>
          </p:cNvSpPr>
          <p:nvPr>
            <p:ph type="pic" idx="6"/>
          </p:nvPr>
        </p:nvSpPr>
        <p:spPr>
          <a:xfrm>
            <a:off x="8647002" y="3168541"/>
            <a:ext cx="2793900" cy="2793900"/>
          </a:xfrm>
          <a:prstGeom prst="ellipse">
            <a:avLst/>
          </a:prstGeom>
          <a:noFill/>
          <a:ln>
            <a:noFill/>
          </a:ln>
        </p:spPr>
      </p:sp>
      <p:sp>
        <p:nvSpPr>
          <p:cNvPr id="1737" name="Google Shape;1737;p176"/>
          <p:cNvSpPr>
            <a:spLocks noGrp="1"/>
          </p:cNvSpPr>
          <p:nvPr>
            <p:ph type="pic" idx="7"/>
          </p:nvPr>
        </p:nvSpPr>
        <p:spPr>
          <a:xfrm>
            <a:off x="10666975" y="3266300"/>
            <a:ext cx="672900" cy="6729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K1 - Speaker Slide - B 1">
  <p:cSld name="CUSTOM_3_1_1_2">
    <p:spTree>
      <p:nvGrpSpPr>
        <p:cNvPr id="1" name="Shape 1738"/>
        <p:cNvGrpSpPr/>
        <p:nvPr/>
      </p:nvGrpSpPr>
      <p:grpSpPr>
        <a:xfrm>
          <a:off x="0" y="0"/>
          <a:ext cx="0" cy="0"/>
          <a:chOff x="0" y="0"/>
          <a:chExt cx="0" cy="0"/>
        </a:xfrm>
      </p:grpSpPr>
      <p:sp>
        <p:nvSpPr>
          <p:cNvPr id="1739" name="Google Shape;1739;p177"/>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740" name="Google Shape;1740;p177"/>
          <p:cNvPicPr preferRelativeResize="0"/>
          <p:nvPr/>
        </p:nvPicPr>
        <p:blipFill rotWithShape="1">
          <a:blip r:embed="rId2">
            <a:alphaModFix amt="40000"/>
          </a:blip>
          <a:srcRect l="45462"/>
          <a:stretch/>
        </p:blipFill>
        <p:spPr>
          <a:xfrm flipH="1">
            <a:off x="9222500" y="1444875"/>
            <a:ext cx="2966325" cy="3987826"/>
          </a:xfrm>
          <a:prstGeom prst="rect">
            <a:avLst/>
          </a:prstGeom>
          <a:noFill/>
          <a:ln>
            <a:noFill/>
          </a:ln>
        </p:spPr>
      </p:pic>
      <p:pic>
        <p:nvPicPr>
          <p:cNvPr id="1741" name="Google Shape;1741;p177"/>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id="1742" name="Google Shape;1742;p177" descr="pasted-image.pdf"/>
          <p:cNvPicPr preferRelativeResize="0"/>
          <p:nvPr/>
        </p:nvPicPr>
        <p:blipFill rotWithShape="1">
          <a:blip r:embed="rId4">
            <a:alphaModFix/>
          </a:blip>
          <a:srcRect/>
          <a:stretch/>
        </p:blipFill>
        <p:spPr>
          <a:xfrm>
            <a:off x="11030573" y="565460"/>
            <a:ext cx="635409" cy="444868"/>
          </a:xfrm>
          <a:prstGeom prst="rect">
            <a:avLst/>
          </a:prstGeom>
          <a:noFill/>
          <a:ln>
            <a:noFill/>
          </a:ln>
        </p:spPr>
      </p:pic>
      <p:sp>
        <p:nvSpPr>
          <p:cNvPr id="1743" name="Google Shape;1743;p177"/>
          <p:cNvSpPr>
            <a:spLocks noGrp="1"/>
          </p:cNvSpPr>
          <p:nvPr>
            <p:ph type="pic" idx="2"/>
          </p:nvPr>
        </p:nvSpPr>
        <p:spPr>
          <a:xfrm>
            <a:off x="6298750" y="1229750"/>
            <a:ext cx="3660300" cy="3660300"/>
          </a:xfrm>
          <a:prstGeom prst="ellipse">
            <a:avLst/>
          </a:prstGeom>
          <a:noFill/>
          <a:ln>
            <a:noFill/>
          </a:ln>
        </p:spPr>
      </p:sp>
      <p:sp>
        <p:nvSpPr>
          <p:cNvPr id="1744" name="Google Shape;1744;p177"/>
          <p:cNvSpPr>
            <a:spLocks noGrp="1"/>
          </p:cNvSpPr>
          <p:nvPr>
            <p:ph type="pic" idx="3"/>
          </p:nvPr>
        </p:nvSpPr>
        <p:spPr>
          <a:xfrm>
            <a:off x="9012250" y="3753050"/>
            <a:ext cx="1138200" cy="1138200"/>
          </a:xfrm>
          <a:prstGeom prst="ellipse">
            <a:avLst/>
          </a:prstGeom>
          <a:noFill/>
          <a:ln w="114300" cap="flat" cmpd="sng">
            <a:solidFill>
              <a:schemeClr val="lt1"/>
            </a:solidFill>
            <a:prstDash val="solid"/>
            <a:round/>
            <a:headEnd type="none" w="sm" len="sm"/>
            <a:tailEnd type="none" w="sm" len="sm"/>
          </a:ln>
        </p:spPr>
      </p:sp>
      <p:sp>
        <p:nvSpPr>
          <p:cNvPr id="1745" name="Google Shape;1745;p177"/>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746" name="Google Shape;1746;p177"/>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L1 - Panelist Slide - 3-Up">
  <p:cSld name="Basic_4_1_1_1_1_1_1_2_1_1_3">
    <p:spTree>
      <p:nvGrpSpPr>
        <p:cNvPr id="1" name="Shape 1747"/>
        <p:cNvGrpSpPr/>
        <p:nvPr/>
      </p:nvGrpSpPr>
      <p:grpSpPr>
        <a:xfrm>
          <a:off x="0" y="0"/>
          <a:ext cx="0" cy="0"/>
          <a:chOff x="0" y="0"/>
          <a:chExt cx="0" cy="0"/>
        </a:xfrm>
      </p:grpSpPr>
      <p:sp>
        <p:nvSpPr>
          <p:cNvPr id="1748" name="Google Shape;1748;p178"/>
          <p:cNvSpPr txBox="1">
            <a:spLocks noGrp="1"/>
          </p:cNvSpPr>
          <p:nvPr>
            <p:ph type="subTitle" idx="1"/>
          </p:nvPr>
        </p:nvSpPr>
        <p:spPr>
          <a:xfrm>
            <a:off x="576075" y="6446375"/>
            <a:ext cx="72657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749" name="Google Shape;1749;p178"/>
          <p:cNvSpPr txBox="1">
            <a:spLocks noGrp="1"/>
          </p:cNvSpPr>
          <p:nvPr>
            <p:ph type="body" idx="2"/>
          </p:nvPr>
        </p:nvSpPr>
        <p:spPr>
          <a:xfrm>
            <a:off x="4352544"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750" name="Google Shape;1750;p178"/>
          <p:cNvSpPr txBox="1">
            <a:spLocks noGrp="1"/>
          </p:cNvSpPr>
          <p:nvPr>
            <p:ph type="body" idx="3"/>
          </p:nvPr>
        </p:nvSpPr>
        <p:spPr>
          <a:xfrm>
            <a:off x="576072"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751" name="Google Shape;1751;p178"/>
          <p:cNvSpPr>
            <a:spLocks noGrp="1"/>
          </p:cNvSpPr>
          <p:nvPr>
            <p:ph type="pic" idx="4"/>
          </p:nvPr>
        </p:nvSpPr>
        <p:spPr>
          <a:xfrm>
            <a:off x="920050" y="1920150"/>
            <a:ext cx="2793900" cy="2793900"/>
          </a:xfrm>
          <a:prstGeom prst="ellipse">
            <a:avLst/>
          </a:prstGeom>
          <a:noFill/>
          <a:ln>
            <a:noFill/>
          </a:ln>
        </p:spPr>
      </p:sp>
      <p:sp>
        <p:nvSpPr>
          <p:cNvPr id="1752" name="Google Shape;1752;p178"/>
          <p:cNvSpPr>
            <a:spLocks noGrp="1"/>
          </p:cNvSpPr>
          <p:nvPr>
            <p:ph type="pic" idx="5"/>
          </p:nvPr>
        </p:nvSpPr>
        <p:spPr>
          <a:xfrm>
            <a:off x="4696863" y="1920150"/>
            <a:ext cx="2793900" cy="2793900"/>
          </a:xfrm>
          <a:prstGeom prst="ellipse">
            <a:avLst/>
          </a:prstGeom>
          <a:noFill/>
          <a:ln>
            <a:noFill/>
          </a:ln>
        </p:spPr>
      </p:sp>
      <p:sp>
        <p:nvSpPr>
          <p:cNvPr id="1753" name="Google Shape;1753;p178"/>
          <p:cNvSpPr>
            <a:spLocks noGrp="1"/>
          </p:cNvSpPr>
          <p:nvPr>
            <p:ph type="pic" idx="6"/>
          </p:nvPr>
        </p:nvSpPr>
        <p:spPr>
          <a:xfrm>
            <a:off x="8472838" y="1920150"/>
            <a:ext cx="2793900" cy="2793900"/>
          </a:xfrm>
          <a:prstGeom prst="ellipse">
            <a:avLst/>
          </a:prstGeom>
          <a:noFill/>
          <a:ln>
            <a:noFill/>
          </a:ln>
        </p:spPr>
      </p:sp>
      <p:pic>
        <p:nvPicPr>
          <p:cNvPr id="1754" name="Google Shape;1754;p178" descr="pasted-image.pdf"/>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755" name="Google Shape;1755;p178"/>
          <p:cNvSpPr txBox="1">
            <a:spLocks noGrp="1"/>
          </p:cNvSpPr>
          <p:nvPr>
            <p:ph type="subTitle" idx="7"/>
          </p:nvPr>
        </p:nvSpPr>
        <p:spPr>
          <a:xfrm>
            <a:off x="576075" y="1115568"/>
            <a:ext cx="103968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756" name="Google Shape;1756;p178" descr="Google Shape;653;p89"/>
          <p:cNvPicPr preferRelativeResize="0"/>
          <p:nvPr/>
        </p:nvPicPr>
        <p:blipFill rotWithShape="1">
          <a:blip r:embed="rId3">
            <a:alphaModFix/>
          </a:blip>
          <a:srcRect l="156" r="13045" b="438"/>
          <a:stretch/>
        </p:blipFill>
        <p:spPr>
          <a:xfrm>
            <a:off x="10813987" y="5573200"/>
            <a:ext cx="1374849" cy="1284801"/>
          </a:xfrm>
          <a:prstGeom prst="rect">
            <a:avLst/>
          </a:prstGeom>
          <a:noFill/>
          <a:ln>
            <a:noFill/>
          </a:ln>
        </p:spPr>
      </p:pic>
      <p:sp>
        <p:nvSpPr>
          <p:cNvPr id="1757" name="Google Shape;1757;p178"/>
          <p:cNvSpPr txBox="1">
            <a:spLocks noGrp="1"/>
          </p:cNvSpPr>
          <p:nvPr>
            <p:ph type="body" idx="8"/>
          </p:nvPr>
        </p:nvSpPr>
        <p:spPr>
          <a:xfrm>
            <a:off x="8129016"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758" name="Google Shape;1758;p178"/>
          <p:cNvSpPr txBox="1">
            <a:spLocks noGrp="1"/>
          </p:cNvSpPr>
          <p:nvPr>
            <p:ph type="title"/>
          </p:nvPr>
        </p:nvSpPr>
        <p:spPr>
          <a:xfrm>
            <a:off x="576072" y="5947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lnSpc>
                <a:spcPct val="90000"/>
              </a:lnSpc>
              <a:spcBef>
                <a:spcPts val="0"/>
              </a:spcBef>
              <a:spcAft>
                <a:spcPts val="0"/>
              </a:spcAft>
              <a:buSzPts val="3200"/>
              <a:buFont typeface="Poppins"/>
              <a:buNone/>
              <a:defRPr b="1">
                <a:latin typeface="Poppins"/>
                <a:ea typeface="Poppins"/>
                <a:cs typeface="Poppins"/>
                <a:sym typeface="Poppins"/>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L2 - Panelist Slide - 4-Up 1">
  <p:cSld name="Basic_4_1_1_1_1_1_1_2_1_1_1_3">
    <p:spTree>
      <p:nvGrpSpPr>
        <p:cNvPr id="1" name="Shape 1759"/>
        <p:cNvGrpSpPr/>
        <p:nvPr/>
      </p:nvGrpSpPr>
      <p:grpSpPr>
        <a:xfrm>
          <a:off x="0" y="0"/>
          <a:ext cx="0" cy="0"/>
          <a:chOff x="0" y="0"/>
          <a:chExt cx="0" cy="0"/>
        </a:xfrm>
      </p:grpSpPr>
      <p:pic>
        <p:nvPicPr>
          <p:cNvPr id="1760" name="Google Shape;1760;p179" descr="Google Shape;653;p89"/>
          <p:cNvPicPr preferRelativeResize="0"/>
          <p:nvPr/>
        </p:nvPicPr>
        <p:blipFill rotWithShape="1">
          <a:blip r:embed="rId2">
            <a:alphaModFix/>
          </a:blip>
          <a:srcRect l="156" r="13045" b="438"/>
          <a:stretch/>
        </p:blipFill>
        <p:spPr>
          <a:xfrm>
            <a:off x="10813987" y="5573200"/>
            <a:ext cx="1374849" cy="1284801"/>
          </a:xfrm>
          <a:prstGeom prst="rect">
            <a:avLst/>
          </a:prstGeom>
          <a:noFill/>
          <a:ln>
            <a:noFill/>
          </a:ln>
        </p:spPr>
      </p:pic>
      <p:sp>
        <p:nvSpPr>
          <p:cNvPr id="1761" name="Google Shape;1761;p179"/>
          <p:cNvSpPr txBox="1">
            <a:spLocks noGrp="1"/>
          </p:cNvSpPr>
          <p:nvPr>
            <p:ph type="body" idx="1"/>
          </p:nvPr>
        </p:nvSpPr>
        <p:spPr>
          <a:xfrm>
            <a:off x="9070848"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762" name="Google Shape;1762;p179"/>
          <p:cNvSpPr txBox="1">
            <a:spLocks noGrp="1"/>
          </p:cNvSpPr>
          <p:nvPr>
            <p:ph type="body" idx="2"/>
          </p:nvPr>
        </p:nvSpPr>
        <p:spPr>
          <a:xfrm>
            <a:off x="6245352"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763" name="Google Shape;1763;p179"/>
          <p:cNvSpPr txBox="1">
            <a:spLocks noGrp="1"/>
          </p:cNvSpPr>
          <p:nvPr>
            <p:ph type="body" idx="3"/>
          </p:nvPr>
        </p:nvSpPr>
        <p:spPr>
          <a:xfrm>
            <a:off x="3410712"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764" name="Google Shape;1764;p179"/>
          <p:cNvSpPr txBox="1">
            <a:spLocks noGrp="1"/>
          </p:cNvSpPr>
          <p:nvPr>
            <p:ph type="body" idx="4"/>
          </p:nvPr>
        </p:nvSpPr>
        <p:spPr>
          <a:xfrm>
            <a:off x="576072"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pic>
        <p:nvPicPr>
          <p:cNvPr id="1765" name="Google Shape;1765;p179" descr="pasted-image.pdf"/>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766" name="Google Shape;1766;p179"/>
          <p:cNvSpPr txBox="1">
            <a:spLocks noGrp="1"/>
          </p:cNvSpPr>
          <p:nvPr>
            <p:ph type="subTitle" idx="5"/>
          </p:nvPr>
        </p:nvSpPr>
        <p:spPr>
          <a:xfrm>
            <a:off x="576075" y="6446375"/>
            <a:ext cx="4440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767" name="Google Shape;1767;p179"/>
          <p:cNvSpPr>
            <a:spLocks noGrp="1"/>
          </p:cNvSpPr>
          <p:nvPr>
            <p:ph type="pic" idx="6"/>
          </p:nvPr>
        </p:nvSpPr>
        <p:spPr>
          <a:xfrm>
            <a:off x="705050" y="1906300"/>
            <a:ext cx="2281500" cy="2281500"/>
          </a:xfrm>
          <a:prstGeom prst="ellipse">
            <a:avLst/>
          </a:prstGeom>
          <a:noFill/>
          <a:ln>
            <a:noFill/>
          </a:ln>
        </p:spPr>
      </p:sp>
      <p:sp>
        <p:nvSpPr>
          <p:cNvPr id="1768" name="Google Shape;1768;p179"/>
          <p:cNvSpPr>
            <a:spLocks noGrp="1"/>
          </p:cNvSpPr>
          <p:nvPr>
            <p:ph type="pic" idx="7"/>
          </p:nvPr>
        </p:nvSpPr>
        <p:spPr>
          <a:xfrm>
            <a:off x="3537025" y="1906300"/>
            <a:ext cx="2281500" cy="2281500"/>
          </a:xfrm>
          <a:prstGeom prst="ellipse">
            <a:avLst/>
          </a:prstGeom>
          <a:noFill/>
          <a:ln>
            <a:noFill/>
          </a:ln>
        </p:spPr>
      </p:sp>
      <p:sp>
        <p:nvSpPr>
          <p:cNvPr id="1769" name="Google Shape;1769;p179"/>
          <p:cNvSpPr>
            <a:spLocks noGrp="1"/>
          </p:cNvSpPr>
          <p:nvPr>
            <p:ph type="pic" idx="8"/>
          </p:nvPr>
        </p:nvSpPr>
        <p:spPr>
          <a:xfrm>
            <a:off x="6369000" y="1906300"/>
            <a:ext cx="2281500" cy="2281500"/>
          </a:xfrm>
          <a:prstGeom prst="ellipse">
            <a:avLst/>
          </a:prstGeom>
          <a:noFill/>
          <a:ln>
            <a:noFill/>
          </a:ln>
        </p:spPr>
      </p:sp>
      <p:sp>
        <p:nvSpPr>
          <p:cNvPr id="1770" name="Google Shape;1770;p179"/>
          <p:cNvSpPr>
            <a:spLocks noGrp="1"/>
          </p:cNvSpPr>
          <p:nvPr>
            <p:ph type="pic" idx="9"/>
          </p:nvPr>
        </p:nvSpPr>
        <p:spPr>
          <a:xfrm>
            <a:off x="9250925" y="1906300"/>
            <a:ext cx="2281500" cy="2281500"/>
          </a:xfrm>
          <a:prstGeom prst="ellipse">
            <a:avLst/>
          </a:prstGeom>
          <a:noFill/>
          <a:ln>
            <a:noFill/>
          </a:ln>
        </p:spPr>
      </p:sp>
      <p:sp>
        <p:nvSpPr>
          <p:cNvPr id="1771" name="Google Shape;1771;p179"/>
          <p:cNvSpPr txBox="1">
            <a:spLocks noGrp="1"/>
          </p:cNvSpPr>
          <p:nvPr>
            <p:ph type="subTitle" idx="13"/>
          </p:nvPr>
        </p:nvSpPr>
        <p:spPr>
          <a:xfrm>
            <a:off x="576075" y="1115568"/>
            <a:ext cx="103968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772" name="Google Shape;1772;p179"/>
          <p:cNvSpPr txBox="1">
            <a:spLocks noGrp="1"/>
          </p:cNvSpPr>
          <p:nvPr>
            <p:ph type="title"/>
          </p:nvPr>
        </p:nvSpPr>
        <p:spPr>
          <a:xfrm>
            <a:off x="576072" y="5947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lnSpc>
                <a:spcPct val="90000"/>
              </a:lnSpc>
              <a:spcBef>
                <a:spcPts val="0"/>
              </a:spcBef>
              <a:spcAft>
                <a:spcPts val="0"/>
              </a:spcAft>
              <a:buSzPts val="3200"/>
              <a:buFont typeface="Poppins"/>
              <a:buNone/>
              <a:defRPr b="1">
                <a:latin typeface="Poppins"/>
                <a:ea typeface="Poppins"/>
                <a:cs typeface="Poppins"/>
                <a:sym typeface="Poppins"/>
              </a:defRPr>
            </a:lvl2pPr>
            <a:lvl3pPr lvl="2" algn="l" rtl="0">
              <a:lnSpc>
                <a:spcPct val="90000"/>
              </a:lnSpc>
              <a:spcBef>
                <a:spcPts val="0"/>
              </a:spcBef>
              <a:spcAft>
                <a:spcPts val="0"/>
              </a:spcAft>
              <a:buSzPts val="3200"/>
              <a:buFont typeface="Poppins"/>
              <a:buNone/>
              <a:defRPr b="1">
                <a:latin typeface="Poppins"/>
                <a:ea typeface="Poppins"/>
                <a:cs typeface="Poppins"/>
                <a:sym typeface="Poppins"/>
              </a:defRPr>
            </a:lvl3pPr>
            <a:lvl4pPr lvl="3" algn="l" rtl="0">
              <a:lnSpc>
                <a:spcPct val="90000"/>
              </a:lnSpc>
              <a:spcBef>
                <a:spcPts val="0"/>
              </a:spcBef>
              <a:spcAft>
                <a:spcPts val="0"/>
              </a:spcAft>
              <a:buSzPts val="3200"/>
              <a:buFont typeface="Poppins"/>
              <a:buNone/>
              <a:defRPr b="1">
                <a:latin typeface="Poppins"/>
                <a:ea typeface="Poppins"/>
                <a:cs typeface="Poppins"/>
                <a:sym typeface="Poppins"/>
              </a:defRPr>
            </a:lvl4pPr>
            <a:lvl5pPr lvl="4" algn="l" rtl="0">
              <a:lnSpc>
                <a:spcPct val="90000"/>
              </a:lnSpc>
              <a:spcBef>
                <a:spcPts val="0"/>
              </a:spcBef>
              <a:spcAft>
                <a:spcPts val="0"/>
              </a:spcAft>
              <a:buSzPts val="3200"/>
              <a:buFont typeface="Poppins"/>
              <a:buNone/>
              <a:defRPr b="1">
                <a:latin typeface="Poppins"/>
                <a:ea typeface="Poppins"/>
                <a:cs typeface="Poppins"/>
                <a:sym typeface="Poppins"/>
              </a:defRPr>
            </a:lvl5pPr>
            <a:lvl6pPr lvl="5" algn="l" rtl="0">
              <a:lnSpc>
                <a:spcPct val="90000"/>
              </a:lnSpc>
              <a:spcBef>
                <a:spcPts val="0"/>
              </a:spcBef>
              <a:spcAft>
                <a:spcPts val="0"/>
              </a:spcAft>
              <a:buSzPts val="3200"/>
              <a:buFont typeface="Poppins"/>
              <a:buNone/>
              <a:defRPr b="1">
                <a:latin typeface="Poppins"/>
                <a:ea typeface="Poppins"/>
                <a:cs typeface="Poppins"/>
                <a:sym typeface="Poppins"/>
              </a:defRPr>
            </a:lvl6pPr>
            <a:lvl7pPr lvl="6" algn="l" rtl="0">
              <a:lnSpc>
                <a:spcPct val="90000"/>
              </a:lnSpc>
              <a:spcBef>
                <a:spcPts val="0"/>
              </a:spcBef>
              <a:spcAft>
                <a:spcPts val="0"/>
              </a:spcAft>
              <a:buSzPts val="3200"/>
              <a:buFont typeface="Poppins"/>
              <a:buNone/>
              <a:defRPr b="1">
                <a:latin typeface="Poppins"/>
                <a:ea typeface="Poppins"/>
                <a:cs typeface="Poppins"/>
                <a:sym typeface="Poppins"/>
              </a:defRPr>
            </a:lvl7pPr>
            <a:lvl8pPr lvl="7" algn="l" rtl="0">
              <a:lnSpc>
                <a:spcPct val="90000"/>
              </a:lnSpc>
              <a:spcBef>
                <a:spcPts val="0"/>
              </a:spcBef>
              <a:spcAft>
                <a:spcPts val="0"/>
              </a:spcAft>
              <a:buSzPts val="3200"/>
              <a:buFont typeface="Poppins"/>
              <a:buNone/>
              <a:defRPr b="1">
                <a:latin typeface="Poppins"/>
                <a:ea typeface="Poppins"/>
                <a:cs typeface="Poppins"/>
                <a:sym typeface="Poppins"/>
              </a:defRPr>
            </a:lvl8pPr>
            <a:lvl9pPr lvl="8" algn="l" rtl="0">
              <a:lnSpc>
                <a:spcPct val="90000"/>
              </a:lnSpc>
              <a:spcBef>
                <a:spcPts val="0"/>
              </a:spcBef>
              <a:spcAft>
                <a:spcPts val="0"/>
              </a:spcAft>
              <a:buSzPts val="3200"/>
              <a:buFont typeface="Poppins"/>
              <a:buNone/>
              <a:defRPr b="1">
                <a:latin typeface="Poppins"/>
                <a:ea typeface="Poppins"/>
                <a:cs typeface="Poppins"/>
                <a:sym typeface="Poppins"/>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J1 - Statement Slide - A">
  <p:cSld name="Basic_4_1_1_1_1_1_1_1_1_1_3">
    <p:bg>
      <p:bgPr>
        <a:solidFill>
          <a:schemeClr val="lt1"/>
        </a:solidFill>
        <a:effectLst/>
      </p:bgPr>
    </p:bg>
    <p:spTree>
      <p:nvGrpSpPr>
        <p:cNvPr id="1" name="Shape 1773"/>
        <p:cNvGrpSpPr/>
        <p:nvPr/>
      </p:nvGrpSpPr>
      <p:grpSpPr>
        <a:xfrm>
          <a:off x="0" y="0"/>
          <a:ext cx="0" cy="0"/>
          <a:chOff x="0" y="0"/>
          <a:chExt cx="0" cy="0"/>
        </a:xfrm>
      </p:grpSpPr>
      <p:sp>
        <p:nvSpPr>
          <p:cNvPr id="1774" name="Google Shape;1774;p180"/>
          <p:cNvSpPr/>
          <p:nvPr/>
        </p:nvSpPr>
        <p:spPr>
          <a:xfrm>
            <a:off x="8238817" y="0"/>
            <a:ext cx="3950009" cy="5863662"/>
          </a:xfrm>
          <a:custGeom>
            <a:avLst/>
            <a:gdLst/>
            <a:ahLst/>
            <a:cxnLst/>
            <a:rect l="l" t="t" r="r" b="b"/>
            <a:pathLst>
              <a:path w="3950009" h="5863662" extrusionOk="0">
                <a:moveTo>
                  <a:pt x="1632048" y="0"/>
                </a:moveTo>
                <a:lnTo>
                  <a:pt x="3950009" y="0"/>
                </a:lnTo>
                <a:lnTo>
                  <a:pt x="3950009" y="5748665"/>
                </a:lnTo>
                <a:lnTo>
                  <a:pt x="3749327" y="5800266"/>
                </a:lnTo>
                <a:cubicBezTo>
                  <a:pt x="3546193" y="5841833"/>
                  <a:pt x="3335870" y="5863662"/>
                  <a:pt x="3120448" y="5863662"/>
                </a:cubicBezTo>
                <a:cubicBezTo>
                  <a:pt x="1397072" y="5863662"/>
                  <a:pt x="0" y="4466590"/>
                  <a:pt x="0" y="2743214"/>
                </a:cubicBezTo>
                <a:cubicBezTo>
                  <a:pt x="0" y="1666104"/>
                  <a:pt x="545731" y="716457"/>
                  <a:pt x="1375776" y="155690"/>
                </a:cubicBezTo>
                <a:close/>
              </a:path>
            </a:pathLst>
          </a:custGeom>
          <a:solidFill>
            <a:srgbClr val="CFE9FE"/>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B5CAB"/>
              </a:solidFill>
              <a:latin typeface="Arial"/>
              <a:ea typeface="Arial"/>
              <a:cs typeface="Arial"/>
              <a:sym typeface="Arial"/>
            </a:endParaRPr>
          </a:p>
        </p:txBody>
      </p:sp>
      <p:pic>
        <p:nvPicPr>
          <p:cNvPr id="1775" name="Google Shape;1775;p180" descr="Google Shape;941;p65"/>
          <p:cNvPicPr preferRelativeResize="0"/>
          <p:nvPr/>
        </p:nvPicPr>
        <p:blipFill rotWithShape="1">
          <a:blip r:embed="rId2">
            <a:alphaModFix/>
          </a:blip>
          <a:srcRect t="6041" r="36708"/>
          <a:stretch/>
        </p:blipFill>
        <p:spPr>
          <a:xfrm>
            <a:off x="8238898" y="0"/>
            <a:ext cx="3949852" cy="5863684"/>
          </a:xfrm>
          <a:custGeom>
            <a:avLst/>
            <a:gdLst/>
            <a:ahLst/>
            <a:cxnLst/>
            <a:rect l="l" t="t" r="r" b="b"/>
            <a:pathLst>
              <a:path w="3949852" h="5863684" extrusionOk="0">
                <a:moveTo>
                  <a:pt x="0" y="0"/>
                </a:moveTo>
                <a:lnTo>
                  <a:pt x="3949852" y="0"/>
                </a:lnTo>
                <a:lnTo>
                  <a:pt x="3949852" y="5863684"/>
                </a:lnTo>
                <a:lnTo>
                  <a:pt x="0" y="5863684"/>
                </a:lnTo>
                <a:close/>
              </a:path>
            </a:pathLst>
          </a:custGeom>
          <a:noFill/>
          <a:ln>
            <a:noFill/>
          </a:ln>
        </p:spPr>
      </p:pic>
      <p:pic>
        <p:nvPicPr>
          <p:cNvPr id="1776" name="Google Shape;1776;p180" descr="Google Shape;945;p65"/>
          <p:cNvPicPr preferRelativeResize="0"/>
          <p:nvPr/>
        </p:nvPicPr>
        <p:blipFill rotWithShape="1">
          <a:blip r:embed="rId3">
            <a:alphaModFix/>
          </a:blip>
          <a:srcRect l="10259" t="10258" r="10274" b="39282"/>
          <a:stretch/>
        </p:blipFill>
        <p:spPr>
          <a:xfrm>
            <a:off x="5547441" y="4437604"/>
            <a:ext cx="3802518" cy="2420396"/>
          </a:xfrm>
          <a:custGeom>
            <a:avLst/>
            <a:gdLst/>
            <a:ahLst/>
            <a:cxnLst/>
            <a:rect l="l" t="t" r="r" b="b"/>
            <a:pathLst>
              <a:path w="3802518" h="2420396" extrusionOk="0">
                <a:moveTo>
                  <a:pt x="1901435" y="0"/>
                </a:moveTo>
                <a:cubicBezTo>
                  <a:pt x="2951353" y="0"/>
                  <a:pt x="3802518" y="853305"/>
                  <a:pt x="3802518" y="1905862"/>
                </a:cubicBezTo>
                <a:cubicBezTo>
                  <a:pt x="3802518" y="2037453"/>
                  <a:pt x="3789219" y="2165932"/>
                  <a:pt x="3763894" y="2290019"/>
                </a:cubicBezTo>
                <a:lnTo>
                  <a:pt x="3730459" y="2420396"/>
                </a:lnTo>
                <a:lnTo>
                  <a:pt x="72074" y="2420396"/>
                </a:lnTo>
                <a:lnTo>
                  <a:pt x="38632" y="2290019"/>
                </a:lnTo>
                <a:cubicBezTo>
                  <a:pt x="13303" y="2165932"/>
                  <a:pt x="0" y="2037453"/>
                  <a:pt x="0" y="1905862"/>
                </a:cubicBezTo>
                <a:cubicBezTo>
                  <a:pt x="0" y="853305"/>
                  <a:pt x="851342" y="0"/>
                  <a:pt x="1901435" y="0"/>
                </a:cubicBezTo>
                <a:close/>
              </a:path>
            </a:pathLst>
          </a:custGeom>
          <a:noFill/>
          <a:ln>
            <a:noFill/>
          </a:ln>
        </p:spPr>
      </p:pic>
      <p:pic>
        <p:nvPicPr>
          <p:cNvPr id="1777" name="Google Shape;1777;p180" descr="pasted-image.pdf"/>
          <p:cNvPicPr preferRelativeResize="0"/>
          <p:nvPr/>
        </p:nvPicPr>
        <p:blipFill rotWithShape="1">
          <a:blip r:embed="rId4">
            <a:alphaModFix/>
          </a:blip>
          <a:srcRect/>
          <a:stretch/>
        </p:blipFill>
        <p:spPr>
          <a:xfrm>
            <a:off x="11030573" y="565460"/>
            <a:ext cx="635409" cy="444868"/>
          </a:xfrm>
          <a:prstGeom prst="rect">
            <a:avLst/>
          </a:prstGeom>
          <a:noFill/>
          <a:ln>
            <a:noFill/>
          </a:ln>
        </p:spPr>
      </p:pic>
      <p:pic>
        <p:nvPicPr>
          <p:cNvPr id="1778" name="Google Shape;1778;p180"/>
          <p:cNvPicPr preferRelativeResize="0"/>
          <p:nvPr/>
        </p:nvPicPr>
        <p:blipFill rotWithShape="1">
          <a:blip r:embed="rId5">
            <a:alphaModFix/>
          </a:blip>
          <a:srcRect/>
          <a:stretch/>
        </p:blipFill>
        <p:spPr>
          <a:xfrm flipH="1">
            <a:off x="9723555" y="1513225"/>
            <a:ext cx="1089030" cy="223386"/>
          </a:xfrm>
          <a:prstGeom prst="rect">
            <a:avLst/>
          </a:prstGeom>
          <a:noFill/>
          <a:ln>
            <a:noFill/>
          </a:ln>
        </p:spPr>
      </p:pic>
      <p:sp>
        <p:nvSpPr>
          <p:cNvPr id="1779" name="Google Shape;1779;p180"/>
          <p:cNvSpPr txBox="1">
            <a:spLocks noGrp="1"/>
          </p:cNvSpPr>
          <p:nvPr>
            <p:ph type="title"/>
          </p:nvPr>
        </p:nvSpPr>
        <p:spPr>
          <a:xfrm>
            <a:off x="576075" y="508300"/>
            <a:ext cx="6315000" cy="3451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4200">
                <a:solidFill>
                  <a:schemeClr val="accent1"/>
                </a:solidFill>
              </a:defRPr>
            </a:lvl1pPr>
            <a:lvl2pPr lvl="1" algn="l" rtl="0">
              <a:lnSpc>
                <a:spcPct val="90000"/>
              </a:lnSpc>
              <a:spcBef>
                <a:spcPts val="300"/>
              </a:spcBef>
              <a:spcAft>
                <a:spcPts val="0"/>
              </a:spcAft>
              <a:buSzPts val="3200"/>
              <a:buNone/>
              <a:defRPr/>
            </a:lvl2pPr>
            <a:lvl3pPr lvl="2" algn="l" rtl="0">
              <a:lnSpc>
                <a:spcPct val="90000"/>
              </a:lnSpc>
              <a:spcBef>
                <a:spcPts val="0"/>
              </a:spcBef>
              <a:spcAft>
                <a:spcPts val="0"/>
              </a:spcAft>
              <a:buSzPts val="3200"/>
              <a:buNone/>
              <a:defRPr/>
            </a:lvl3pPr>
            <a:lvl4pPr lvl="3" algn="l" rtl="0">
              <a:lnSpc>
                <a:spcPct val="90000"/>
              </a:lnSpc>
              <a:spcBef>
                <a:spcPts val="0"/>
              </a:spcBef>
              <a:spcAft>
                <a:spcPts val="0"/>
              </a:spcAft>
              <a:buSzPts val="3200"/>
              <a:buNone/>
              <a:defRPr/>
            </a:lvl4pPr>
            <a:lvl5pPr lvl="4" algn="l" rtl="0">
              <a:lnSpc>
                <a:spcPct val="90000"/>
              </a:lnSpc>
              <a:spcBef>
                <a:spcPts val="0"/>
              </a:spcBef>
              <a:spcAft>
                <a:spcPts val="0"/>
              </a:spcAft>
              <a:buSzPts val="3200"/>
              <a:buNone/>
              <a:defRPr/>
            </a:lvl5pPr>
            <a:lvl6pPr lvl="5" algn="l" rtl="0">
              <a:lnSpc>
                <a:spcPct val="90000"/>
              </a:lnSpc>
              <a:spcBef>
                <a:spcPts val="0"/>
              </a:spcBef>
              <a:spcAft>
                <a:spcPts val="0"/>
              </a:spcAft>
              <a:buSzPts val="3200"/>
              <a:buNone/>
              <a:defRPr/>
            </a:lvl6pPr>
            <a:lvl7pPr lvl="6" algn="l" rtl="0">
              <a:lnSpc>
                <a:spcPct val="90000"/>
              </a:lnSpc>
              <a:spcBef>
                <a:spcPts val="0"/>
              </a:spcBef>
              <a:spcAft>
                <a:spcPts val="0"/>
              </a:spcAft>
              <a:buSzPts val="3200"/>
              <a:buNone/>
              <a:defRPr/>
            </a:lvl7pPr>
            <a:lvl8pPr lvl="7" algn="l" rtl="0">
              <a:lnSpc>
                <a:spcPct val="90000"/>
              </a:lnSpc>
              <a:spcBef>
                <a:spcPts val="0"/>
              </a:spcBef>
              <a:spcAft>
                <a:spcPts val="0"/>
              </a:spcAft>
              <a:buSzPts val="3200"/>
              <a:buNone/>
              <a:defRPr/>
            </a:lvl8pPr>
            <a:lvl9pPr lvl="8" algn="l" rtl="0">
              <a:lnSpc>
                <a:spcPct val="90000"/>
              </a:lnSpc>
              <a:spcBef>
                <a:spcPts val="0"/>
              </a:spcBef>
              <a:spcAft>
                <a:spcPts val="0"/>
              </a:spcAft>
              <a:buSzPts val="3200"/>
              <a:buNone/>
              <a:defRPr/>
            </a:lvl9pPr>
          </a:lstStyle>
          <a:p>
            <a:endParaRPr/>
          </a:p>
        </p:txBody>
      </p:sp>
      <p:sp>
        <p:nvSpPr>
          <p:cNvPr id="1780" name="Google Shape;1780;p180"/>
          <p:cNvSpPr txBox="1">
            <a:spLocks noGrp="1"/>
          </p:cNvSpPr>
          <p:nvPr>
            <p:ph type="subTitle" idx="1"/>
          </p:nvPr>
        </p:nvSpPr>
        <p:spPr>
          <a:xfrm>
            <a:off x="576075" y="4105650"/>
            <a:ext cx="4721700" cy="1993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0"/>
              </a:spcBef>
              <a:spcAft>
                <a:spcPts val="0"/>
              </a:spcAft>
              <a:buSzPts val="2400"/>
              <a:buNone/>
              <a:defRPr sz="2400"/>
            </a:lvl2pPr>
            <a:lvl3pPr lvl="2" rtl="0">
              <a:lnSpc>
                <a:spcPct val="95000"/>
              </a:lnSpc>
              <a:spcBef>
                <a:spcPts val="300"/>
              </a:spcBef>
              <a:spcAft>
                <a:spcPts val="0"/>
              </a:spcAft>
              <a:buSzPts val="2400"/>
              <a:buNone/>
              <a:defRPr sz="2400"/>
            </a:lvl3pPr>
            <a:lvl4pPr lvl="3" rtl="0">
              <a:lnSpc>
                <a:spcPct val="95000"/>
              </a:lnSpc>
              <a:spcBef>
                <a:spcPts val="300"/>
              </a:spcBef>
              <a:spcAft>
                <a:spcPts val="0"/>
              </a:spcAft>
              <a:buSzPts val="2400"/>
              <a:buNone/>
              <a:defRPr sz="2400"/>
            </a:lvl4pPr>
            <a:lvl5pPr lvl="4" rtl="0">
              <a:lnSpc>
                <a:spcPct val="95000"/>
              </a:lnSpc>
              <a:spcBef>
                <a:spcPts val="300"/>
              </a:spcBef>
              <a:spcAft>
                <a:spcPts val="0"/>
              </a:spcAft>
              <a:buSzPts val="2400"/>
              <a:buNone/>
              <a:defRPr sz="2400"/>
            </a:lvl5pPr>
            <a:lvl6pPr lvl="5" rtl="0">
              <a:lnSpc>
                <a:spcPct val="95000"/>
              </a:lnSpc>
              <a:spcBef>
                <a:spcPts val="300"/>
              </a:spcBef>
              <a:spcAft>
                <a:spcPts val="0"/>
              </a:spcAft>
              <a:buSzPts val="2400"/>
              <a:buNone/>
              <a:defRPr sz="2400"/>
            </a:lvl6pPr>
            <a:lvl7pPr lvl="6" rtl="0">
              <a:lnSpc>
                <a:spcPct val="95000"/>
              </a:lnSpc>
              <a:spcBef>
                <a:spcPts val="300"/>
              </a:spcBef>
              <a:spcAft>
                <a:spcPts val="0"/>
              </a:spcAft>
              <a:buSzPts val="2400"/>
              <a:buNone/>
              <a:defRPr sz="2400"/>
            </a:lvl7pPr>
            <a:lvl8pPr lvl="7" rtl="0">
              <a:lnSpc>
                <a:spcPct val="95000"/>
              </a:lnSpc>
              <a:spcBef>
                <a:spcPts val="300"/>
              </a:spcBef>
              <a:spcAft>
                <a:spcPts val="0"/>
              </a:spcAft>
              <a:buSzPts val="2400"/>
              <a:buNone/>
              <a:defRPr sz="2400"/>
            </a:lvl8pPr>
            <a:lvl9pPr lvl="8" rtl="0">
              <a:lnSpc>
                <a:spcPct val="95000"/>
              </a:lnSpc>
              <a:spcBef>
                <a:spcPts val="300"/>
              </a:spcBef>
              <a:spcAft>
                <a:spcPts val="300"/>
              </a:spcAft>
              <a:buSzPts val="2400"/>
              <a:buNone/>
              <a:defRPr sz="2400"/>
            </a:lvl9pPr>
          </a:lstStyle>
          <a:p>
            <a:endParaRPr/>
          </a:p>
        </p:txBody>
      </p:sp>
      <p:grpSp>
        <p:nvGrpSpPr>
          <p:cNvPr id="1781" name="Google Shape;1781;p180"/>
          <p:cNvGrpSpPr/>
          <p:nvPr/>
        </p:nvGrpSpPr>
        <p:grpSpPr>
          <a:xfrm>
            <a:off x="10513349" y="2324500"/>
            <a:ext cx="1097638" cy="553417"/>
            <a:chOff x="9049192" y="1074147"/>
            <a:chExt cx="1097638" cy="553417"/>
          </a:xfrm>
        </p:grpSpPr>
        <p:pic>
          <p:nvPicPr>
            <p:cNvPr id="1782" name="Google Shape;1782;p180" descr="Google Shape;912;p64"/>
            <p:cNvPicPr preferRelativeResize="0"/>
            <p:nvPr/>
          </p:nvPicPr>
          <p:blipFill rotWithShape="1">
            <a:blip r:embed="rId6">
              <a:alphaModFix amt="80000"/>
            </a:blip>
            <a:srcRect r="13919" b="42634"/>
            <a:stretch/>
          </p:blipFill>
          <p:spPr>
            <a:xfrm rot="-419999" flipH="1">
              <a:off x="9408169" y="1225042"/>
              <a:ext cx="719404" cy="360027"/>
            </a:xfrm>
            <a:prstGeom prst="rect">
              <a:avLst/>
            </a:prstGeom>
            <a:noFill/>
            <a:ln>
              <a:noFill/>
            </a:ln>
          </p:spPr>
        </p:pic>
        <p:pic>
          <p:nvPicPr>
            <p:cNvPr id="1783" name="Google Shape;1783;p180" descr="Google Shape;913;p64"/>
            <p:cNvPicPr preferRelativeResize="0"/>
            <p:nvPr/>
          </p:nvPicPr>
          <p:blipFill rotWithShape="1">
            <a:blip r:embed="rId6">
              <a:alphaModFix amt="80000"/>
            </a:blip>
            <a:srcRect l="73653" t="51186"/>
            <a:stretch/>
          </p:blipFill>
          <p:spPr>
            <a:xfrm rot="-420001" flipH="1">
              <a:off x="9067039" y="1086422"/>
              <a:ext cx="220185" cy="306356"/>
            </a:xfrm>
            <a:prstGeom prst="rect">
              <a:avLst/>
            </a:prstGeom>
            <a:noFill/>
            <a:ln>
              <a:noFill/>
            </a:ln>
          </p:spPr>
        </p:pic>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M1 - Corner - A 1">
  <p:cSld name="Basic_4_1_1_1_1_3_1_3">
    <p:spTree>
      <p:nvGrpSpPr>
        <p:cNvPr id="1" name="Shape 1784"/>
        <p:cNvGrpSpPr/>
        <p:nvPr/>
      </p:nvGrpSpPr>
      <p:grpSpPr>
        <a:xfrm>
          <a:off x="0" y="0"/>
          <a:ext cx="0" cy="0"/>
          <a:chOff x="0" y="0"/>
          <a:chExt cx="0" cy="0"/>
        </a:xfrm>
      </p:grpSpPr>
      <p:pic>
        <p:nvPicPr>
          <p:cNvPr id="1785" name="Google Shape;1785;p181" descr="pasted-image.pdf"/>
          <p:cNvPicPr preferRelativeResize="0"/>
          <p:nvPr/>
        </p:nvPicPr>
        <p:blipFill rotWithShape="1">
          <a:blip r:embed="rId2">
            <a:alphaModFix/>
          </a:blip>
          <a:srcRect/>
          <a:stretch/>
        </p:blipFill>
        <p:spPr>
          <a:xfrm>
            <a:off x="11030573" y="565460"/>
            <a:ext cx="635404" cy="444863"/>
          </a:xfrm>
          <a:prstGeom prst="rect">
            <a:avLst/>
          </a:prstGeom>
          <a:noFill/>
          <a:ln>
            <a:noFill/>
          </a:ln>
        </p:spPr>
      </p:pic>
      <p:sp>
        <p:nvSpPr>
          <p:cNvPr id="1786" name="Google Shape;1786;p181"/>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grpSp>
        <p:nvGrpSpPr>
          <p:cNvPr id="1787" name="Google Shape;1787;p181"/>
          <p:cNvGrpSpPr/>
          <p:nvPr/>
        </p:nvGrpSpPr>
        <p:grpSpPr>
          <a:xfrm>
            <a:off x="5379775" y="1133037"/>
            <a:ext cx="6809186" cy="4715013"/>
            <a:chOff x="5379775" y="1133037"/>
            <a:chExt cx="6809186" cy="4715013"/>
          </a:xfrm>
        </p:grpSpPr>
        <p:sp>
          <p:nvSpPr>
            <p:cNvPr id="1788" name="Google Shape;1788;p181"/>
            <p:cNvSpPr/>
            <p:nvPr/>
          </p:nvSpPr>
          <p:spPr>
            <a:xfrm>
              <a:off x="5379775" y="3880950"/>
              <a:ext cx="1967100" cy="1967100"/>
            </a:xfrm>
            <a:prstGeom prst="ellipse">
              <a:avLst/>
            </a:prstGeom>
            <a:solidFill>
              <a:srgbClr val="90D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solidFill>
                  <a:srgbClr val="F3F3F3"/>
                </a:solidFill>
              </a:endParaRPr>
            </a:p>
          </p:txBody>
        </p:sp>
        <p:sp>
          <p:nvSpPr>
            <p:cNvPr id="1789" name="Google Shape;1789;p181"/>
            <p:cNvSpPr/>
            <p:nvPr/>
          </p:nvSpPr>
          <p:spPr>
            <a:xfrm rot="5400000" flipH="1">
              <a:off x="10186053" y="1633569"/>
              <a:ext cx="2503440" cy="15023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90D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solidFill>
                  <a:srgbClr val="F3F3F3"/>
                </a:solidFill>
              </a:endParaRPr>
            </a:p>
          </p:txBody>
        </p:sp>
      </p:grpSp>
      <p:sp>
        <p:nvSpPr>
          <p:cNvPr id="1790" name="Google Shape;1790;p181"/>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791" name="Google Shape;1791;p181"/>
          <p:cNvSpPr txBox="1">
            <a:spLocks noGrp="1"/>
          </p:cNvSpPr>
          <p:nvPr>
            <p:ph type="body" idx="2"/>
          </p:nvPr>
        </p:nvSpPr>
        <p:spPr>
          <a:xfrm>
            <a:off x="576075" y="1783075"/>
            <a:ext cx="4425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792" name="Google Shape;1792;p181"/>
          <p:cNvSpPr txBox="1">
            <a:spLocks noGrp="1"/>
          </p:cNvSpPr>
          <p:nvPr>
            <p:ph type="subTitle" idx="3"/>
          </p:nvPr>
        </p:nvSpPr>
        <p:spPr>
          <a:xfrm>
            <a:off x="5294375" y="6446375"/>
            <a:ext cx="63165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1793" name="Google Shape;1793;p181"/>
          <p:cNvPicPr preferRelativeResize="0"/>
          <p:nvPr/>
        </p:nvPicPr>
        <p:blipFill>
          <a:blip r:embed="rId3">
            <a:alphaModFix/>
          </a:blip>
          <a:stretch>
            <a:fillRect/>
          </a:stretch>
        </p:blipFill>
        <p:spPr>
          <a:xfrm>
            <a:off x="5341313" y="2418381"/>
            <a:ext cx="6845288" cy="367240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3 - 70/30 Image Right - Codey">
  <p:cSld name="Basic_4_1_1_1_1_3_3_1_1_1">
    <p:spTree>
      <p:nvGrpSpPr>
        <p:cNvPr id="1" name="Shape 179"/>
        <p:cNvGrpSpPr/>
        <p:nvPr/>
      </p:nvGrpSpPr>
      <p:grpSpPr>
        <a:xfrm>
          <a:off x="0" y="0"/>
          <a:ext cx="0" cy="0"/>
          <a:chOff x="0" y="0"/>
          <a:chExt cx="0" cy="0"/>
        </a:xfrm>
      </p:grpSpPr>
      <p:pic>
        <p:nvPicPr>
          <p:cNvPr id="180" name="Google Shape;180;p19"/>
          <p:cNvPicPr preferRelativeResize="0"/>
          <p:nvPr/>
        </p:nvPicPr>
        <p:blipFill rotWithShape="1">
          <a:blip r:embed="rId2">
            <a:alphaModFix/>
          </a:blip>
          <a:srcRect r="3929"/>
          <a:stretch/>
        </p:blipFill>
        <p:spPr>
          <a:xfrm>
            <a:off x="9278288" y="1451613"/>
            <a:ext cx="2926080" cy="4936580"/>
          </a:xfrm>
          <a:prstGeom prst="rect">
            <a:avLst/>
          </a:prstGeom>
          <a:noFill/>
          <a:ln>
            <a:noFill/>
          </a:ln>
        </p:spPr>
      </p:pic>
      <p:pic>
        <p:nvPicPr>
          <p:cNvPr id="181" name="Google Shape;181;p19"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182" name="Google Shape;182;p19"/>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83" name="Google Shape;183;p1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4" name="Google Shape;184;p19"/>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85" name="Google Shape;185;p19"/>
          <p:cNvSpPr txBox="1">
            <a:spLocks noGrp="1"/>
          </p:cNvSpPr>
          <p:nvPr>
            <p:ph type="body" idx="3"/>
          </p:nvPr>
        </p:nvSpPr>
        <p:spPr>
          <a:xfrm>
            <a:off x="576075" y="1783075"/>
            <a:ext cx="75531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B5 - Graphic Footer - 3 Column">
  <p:cSld name="Basic_4_1_1_1_1_2_2">
    <p:spTree>
      <p:nvGrpSpPr>
        <p:cNvPr id="1" name="Shape 1794"/>
        <p:cNvGrpSpPr/>
        <p:nvPr/>
      </p:nvGrpSpPr>
      <p:grpSpPr>
        <a:xfrm>
          <a:off x="0" y="0"/>
          <a:ext cx="0" cy="0"/>
          <a:chOff x="0" y="0"/>
          <a:chExt cx="0" cy="0"/>
        </a:xfrm>
      </p:grpSpPr>
      <p:pic>
        <p:nvPicPr>
          <p:cNvPr id="1795" name="Google Shape;1795;p182"/>
          <p:cNvPicPr preferRelativeResize="0"/>
          <p:nvPr/>
        </p:nvPicPr>
        <p:blipFill rotWithShape="1">
          <a:blip r:embed="rId2">
            <a:alphaModFix/>
          </a:blip>
          <a:srcRect t="-9673" r="4113"/>
          <a:stretch/>
        </p:blipFill>
        <p:spPr>
          <a:xfrm>
            <a:off x="10713223" y="5634948"/>
            <a:ext cx="1475600" cy="1223050"/>
          </a:xfrm>
          <a:prstGeom prst="rect">
            <a:avLst/>
          </a:prstGeom>
          <a:noFill/>
          <a:ln>
            <a:noFill/>
          </a:ln>
        </p:spPr>
      </p:pic>
      <p:sp>
        <p:nvSpPr>
          <p:cNvPr id="1796" name="Google Shape;1796;p182"/>
          <p:cNvSpPr txBox="1">
            <a:spLocks noGrp="1"/>
          </p:cNvSpPr>
          <p:nvPr>
            <p:ph type="body" idx="1"/>
          </p:nvPr>
        </p:nvSpPr>
        <p:spPr>
          <a:xfrm>
            <a:off x="8029059" y="1679890"/>
            <a:ext cx="3487500" cy="43149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l"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l"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l"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l"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l"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797" name="Google Shape;1797;p182"/>
          <p:cNvSpPr txBox="1">
            <a:spLocks noGrp="1"/>
          </p:cNvSpPr>
          <p:nvPr>
            <p:ph type="body" idx="2"/>
          </p:nvPr>
        </p:nvSpPr>
        <p:spPr>
          <a:xfrm>
            <a:off x="4257159" y="1679890"/>
            <a:ext cx="3487500" cy="43149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l"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l"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l"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l"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l"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798" name="Google Shape;1798;p182"/>
          <p:cNvSpPr txBox="1">
            <a:spLocks noGrp="1"/>
          </p:cNvSpPr>
          <p:nvPr>
            <p:ph type="body" idx="3"/>
          </p:nvPr>
        </p:nvSpPr>
        <p:spPr>
          <a:xfrm>
            <a:off x="485259" y="1679890"/>
            <a:ext cx="3487500" cy="43149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3000"/>
              </a:lnSpc>
              <a:spcBef>
                <a:spcPts val="5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l"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l"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l"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l" rtl="0">
              <a:lnSpc>
                <a:spcPct val="103000"/>
              </a:lnSpc>
              <a:spcBef>
                <a:spcPts val="6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l" rtl="0">
              <a:lnSpc>
                <a:spcPct val="103000"/>
              </a:lnSpc>
              <a:spcBef>
                <a:spcPts val="600"/>
              </a:spcBef>
              <a:spcAft>
                <a:spcPts val="60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pic>
        <p:nvPicPr>
          <p:cNvPr id="1799" name="Google Shape;1799;p182" descr="pasted-image.pdf"/>
          <p:cNvPicPr preferRelativeResize="0"/>
          <p:nvPr/>
        </p:nvPicPr>
        <p:blipFill rotWithShape="1">
          <a:blip r:embed="rId3">
            <a:alphaModFix/>
          </a:blip>
          <a:srcRect/>
          <a:stretch/>
        </p:blipFill>
        <p:spPr>
          <a:xfrm>
            <a:off x="11030573" y="565460"/>
            <a:ext cx="635409" cy="444868"/>
          </a:xfrm>
          <a:prstGeom prst="rect">
            <a:avLst/>
          </a:prstGeom>
          <a:noFill/>
          <a:ln>
            <a:noFill/>
          </a:ln>
        </p:spPr>
      </p:pic>
      <p:sp>
        <p:nvSpPr>
          <p:cNvPr id="1800" name="Google Shape;1800;p182"/>
          <p:cNvSpPr txBox="1">
            <a:spLocks noGrp="1"/>
          </p:cNvSpPr>
          <p:nvPr>
            <p:ph type="subTitle" idx="4"/>
          </p:nvPr>
        </p:nvSpPr>
        <p:spPr>
          <a:xfrm>
            <a:off x="576075" y="6446375"/>
            <a:ext cx="72657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801" name="Google Shape;1801;p182"/>
          <p:cNvSpPr txBox="1">
            <a:spLocks noGrp="1"/>
          </p:cNvSpPr>
          <p:nvPr>
            <p:ph type="subTitle" idx="5"/>
          </p:nvPr>
        </p:nvSpPr>
        <p:spPr>
          <a:xfrm>
            <a:off x="576075" y="1089004"/>
            <a:ext cx="10396800" cy="5760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802" name="Google Shape;1802;p182"/>
          <p:cNvPicPr preferRelativeResize="0"/>
          <p:nvPr/>
        </p:nvPicPr>
        <p:blipFill>
          <a:blip r:embed="rId4">
            <a:alphaModFix/>
          </a:blip>
          <a:stretch>
            <a:fillRect/>
          </a:stretch>
        </p:blipFill>
        <p:spPr>
          <a:xfrm>
            <a:off x="10980352" y="6246884"/>
            <a:ext cx="223386" cy="223386"/>
          </a:xfrm>
          <a:prstGeom prst="rect">
            <a:avLst/>
          </a:prstGeom>
          <a:noFill/>
          <a:ln>
            <a:noFill/>
          </a:ln>
        </p:spPr>
      </p:pic>
      <p:sp>
        <p:nvSpPr>
          <p:cNvPr id="1803" name="Google Shape;1803;p182"/>
          <p:cNvSpPr txBox="1">
            <a:spLocks noGrp="1"/>
          </p:cNvSpPr>
          <p:nvPr>
            <p:ph type="title"/>
          </p:nvPr>
        </p:nvSpPr>
        <p:spPr>
          <a:xfrm>
            <a:off x="576072" y="-6730"/>
            <a:ext cx="10397400" cy="1051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lnSpc>
                <a:spcPct val="90000"/>
              </a:lnSpc>
              <a:spcBef>
                <a:spcPts val="0"/>
              </a:spcBef>
              <a:spcAft>
                <a:spcPts val="0"/>
              </a:spcAft>
              <a:buSzPts val="3200"/>
              <a:buFont typeface="Poppins"/>
              <a:buNone/>
              <a:defRPr b="1">
                <a:latin typeface="Poppins"/>
                <a:ea typeface="Poppins"/>
                <a:cs typeface="Poppins"/>
                <a:sym typeface="Poppins"/>
              </a:defRPr>
            </a:lvl2pPr>
            <a:lvl3pPr lvl="2" algn="l" rtl="0">
              <a:lnSpc>
                <a:spcPct val="90000"/>
              </a:lnSpc>
              <a:spcBef>
                <a:spcPts val="0"/>
              </a:spcBef>
              <a:spcAft>
                <a:spcPts val="0"/>
              </a:spcAft>
              <a:buSzPts val="3200"/>
              <a:buFont typeface="Poppins"/>
              <a:buNone/>
              <a:defRPr b="1">
                <a:latin typeface="Poppins"/>
                <a:ea typeface="Poppins"/>
                <a:cs typeface="Poppins"/>
                <a:sym typeface="Poppins"/>
              </a:defRPr>
            </a:lvl3pPr>
            <a:lvl4pPr lvl="3" algn="l" rtl="0">
              <a:lnSpc>
                <a:spcPct val="90000"/>
              </a:lnSpc>
              <a:spcBef>
                <a:spcPts val="0"/>
              </a:spcBef>
              <a:spcAft>
                <a:spcPts val="0"/>
              </a:spcAft>
              <a:buSzPts val="3200"/>
              <a:buFont typeface="Poppins"/>
              <a:buNone/>
              <a:defRPr b="1">
                <a:latin typeface="Poppins"/>
                <a:ea typeface="Poppins"/>
                <a:cs typeface="Poppins"/>
                <a:sym typeface="Poppins"/>
              </a:defRPr>
            </a:lvl4pPr>
            <a:lvl5pPr lvl="4" algn="l" rtl="0">
              <a:lnSpc>
                <a:spcPct val="90000"/>
              </a:lnSpc>
              <a:spcBef>
                <a:spcPts val="0"/>
              </a:spcBef>
              <a:spcAft>
                <a:spcPts val="0"/>
              </a:spcAft>
              <a:buSzPts val="3200"/>
              <a:buFont typeface="Poppins"/>
              <a:buNone/>
              <a:defRPr b="1">
                <a:latin typeface="Poppins"/>
                <a:ea typeface="Poppins"/>
                <a:cs typeface="Poppins"/>
                <a:sym typeface="Poppins"/>
              </a:defRPr>
            </a:lvl5pPr>
            <a:lvl6pPr lvl="5" algn="l" rtl="0">
              <a:lnSpc>
                <a:spcPct val="90000"/>
              </a:lnSpc>
              <a:spcBef>
                <a:spcPts val="0"/>
              </a:spcBef>
              <a:spcAft>
                <a:spcPts val="0"/>
              </a:spcAft>
              <a:buSzPts val="3200"/>
              <a:buFont typeface="Poppins"/>
              <a:buNone/>
              <a:defRPr b="1">
                <a:latin typeface="Poppins"/>
                <a:ea typeface="Poppins"/>
                <a:cs typeface="Poppins"/>
                <a:sym typeface="Poppins"/>
              </a:defRPr>
            </a:lvl6pPr>
            <a:lvl7pPr lvl="6" algn="l" rtl="0">
              <a:lnSpc>
                <a:spcPct val="90000"/>
              </a:lnSpc>
              <a:spcBef>
                <a:spcPts val="0"/>
              </a:spcBef>
              <a:spcAft>
                <a:spcPts val="0"/>
              </a:spcAft>
              <a:buSzPts val="3200"/>
              <a:buFont typeface="Poppins"/>
              <a:buNone/>
              <a:defRPr b="1">
                <a:latin typeface="Poppins"/>
                <a:ea typeface="Poppins"/>
                <a:cs typeface="Poppins"/>
                <a:sym typeface="Poppins"/>
              </a:defRPr>
            </a:lvl7pPr>
            <a:lvl8pPr lvl="7" algn="l" rtl="0">
              <a:lnSpc>
                <a:spcPct val="90000"/>
              </a:lnSpc>
              <a:spcBef>
                <a:spcPts val="0"/>
              </a:spcBef>
              <a:spcAft>
                <a:spcPts val="0"/>
              </a:spcAft>
              <a:buSzPts val="3200"/>
              <a:buFont typeface="Poppins"/>
              <a:buNone/>
              <a:defRPr b="1">
                <a:latin typeface="Poppins"/>
                <a:ea typeface="Poppins"/>
                <a:cs typeface="Poppins"/>
                <a:sym typeface="Poppins"/>
              </a:defRPr>
            </a:lvl8pPr>
            <a:lvl9pPr lvl="8" algn="l" rtl="0">
              <a:lnSpc>
                <a:spcPct val="90000"/>
              </a:lnSpc>
              <a:spcBef>
                <a:spcPts val="0"/>
              </a:spcBef>
              <a:spcAft>
                <a:spcPts val="0"/>
              </a:spcAft>
              <a:buSzPts val="3200"/>
              <a:buFont typeface="Poppins"/>
              <a:buNone/>
              <a:defRPr b="1">
                <a:latin typeface="Poppins"/>
                <a:ea typeface="Poppins"/>
                <a:cs typeface="Poppins"/>
                <a:sym typeface="Poppins"/>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MPL - Product - 4Commerce - B">
  <p:cSld name="Basic_4_1_1_1_1_1_1_1_1_1_1_3_1_1_1_1_1_1_1_1_1_1_1_1_1_1_1_1_1_1_1_1_1_1_1_1_1_1">
    <p:bg>
      <p:bgPr>
        <a:solidFill>
          <a:schemeClr val="lt1"/>
        </a:solidFill>
        <a:effectLst/>
      </p:bgPr>
    </p:bg>
    <p:spTree>
      <p:nvGrpSpPr>
        <p:cNvPr id="1" name="Shape 1804"/>
        <p:cNvGrpSpPr/>
        <p:nvPr/>
      </p:nvGrpSpPr>
      <p:grpSpPr>
        <a:xfrm>
          <a:off x="0" y="0"/>
          <a:ext cx="0" cy="0"/>
          <a:chOff x="0" y="0"/>
          <a:chExt cx="0" cy="0"/>
        </a:xfrm>
      </p:grpSpPr>
      <p:sp>
        <p:nvSpPr>
          <p:cNvPr id="1805" name="Google Shape;1805;p183"/>
          <p:cNvSpPr txBox="1">
            <a:spLocks noGrp="1"/>
          </p:cNvSpPr>
          <p:nvPr>
            <p:ph type="subTitle" idx="1"/>
          </p:nvPr>
        </p:nvSpPr>
        <p:spPr>
          <a:xfrm>
            <a:off x="576075" y="1115568"/>
            <a:ext cx="103968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806" name="Google Shape;1806;p183"/>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spcBef>
                <a:spcPts val="0"/>
              </a:spcBef>
              <a:spcAft>
                <a:spcPts val="0"/>
              </a:spcAft>
              <a:buSzPts val="3200"/>
              <a:buFont typeface="Poppins"/>
              <a:buNone/>
              <a:defRPr b="1">
                <a:latin typeface="Poppins"/>
                <a:ea typeface="Poppins"/>
                <a:cs typeface="Poppins"/>
                <a:sym typeface="Poppins"/>
              </a:defRPr>
            </a:lvl9pPr>
          </a:lstStyle>
          <a:p>
            <a:endParaRPr/>
          </a:p>
        </p:txBody>
      </p:sp>
      <p:pic>
        <p:nvPicPr>
          <p:cNvPr id="1807" name="Google Shape;1807;p183" descr="pasted-image.pdf"/>
          <p:cNvPicPr preferRelativeResize="0"/>
          <p:nvPr/>
        </p:nvPicPr>
        <p:blipFill rotWithShape="1">
          <a:blip r:embed="rId2">
            <a:alphaModFix/>
          </a:blip>
          <a:srcRect/>
          <a:stretch/>
        </p:blipFill>
        <p:spPr>
          <a:xfrm>
            <a:off x="11030573" y="565460"/>
            <a:ext cx="635409" cy="444868"/>
          </a:xfrm>
          <a:prstGeom prst="rect">
            <a:avLst/>
          </a:prstGeom>
          <a:noFill/>
          <a:ln>
            <a:noFill/>
          </a:ln>
        </p:spPr>
      </p:pic>
      <p:sp>
        <p:nvSpPr>
          <p:cNvPr id="1808" name="Google Shape;1808;p183"/>
          <p:cNvSpPr txBox="1">
            <a:spLocks noGrp="1"/>
          </p:cNvSpPr>
          <p:nvPr>
            <p:ph type="subTitle" idx="2"/>
          </p:nvPr>
        </p:nvSpPr>
        <p:spPr>
          <a:xfrm>
            <a:off x="576075" y="6446375"/>
            <a:ext cx="72657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809" name="Google Shape;1809;p183"/>
          <p:cNvSpPr/>
          <p:nvPr/>
        </p:nvSpPr>
        <p:spPr>
          <a:xfrm>
            <a:off x="7235496" y="1971200"/>
            <a:ext cx="4406100" cy="4404900"/>
          </a:xfrm>
          <a:prstGeom prst="ellipse">
            <a:avLst/>
          </a:prstGeom>
          <a:solidFill>
            <a:srgbClr val="C5EA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solidFill>
                <a:srgbClr val="F3F3F3"/>
              </a:solidFill>
            </a:endParaRPr>
          </a:p>
        </p:txBody>
      </p:sp>
      <p:sp>
        <p:nvSpPr>
          <p:cNvPr id="1810" name="Google Shape;1810;p183"/>
          <p:cNvSpPr/>
          <p:nvPr/>
        </p:nvSpPr>
        <p:spPr>
          <a:xfrm>
            <a:off x="7121021" y="6083700"/>
            <a:ext cx="4679100" cy="77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1" name="Google Shape;1811;p183"/>
          <p:cNvPicPr preferRelativeResize="0"/>
          <p:nvPr/>
        </p:nvPicPr>
        <p:blipFill>
          <a:blip r:embed="rId3">
            <a:alphaModFix/>
          </a:blip>
          <a:stretch>
            <a:fillRect/>
          </a:stretch>
        </p:blipFill>
        <p:spPr>
          <a:xfrm rot="2965957">
            <a:off x="11029388" y="1931409"/>
            <a:ext cx="380494" cy="324125"/>
          </a:xfrm>
          <a:prstGeom prst="rect">
            <a:avLst/>
          </a:prstGeom>
          <a:noFill/>
          <a:ln>
            <a:noFill/>
          </a:ln>
        </p:spPr>
      </p:pic>
      <p:pic>
        <p:nvPicPr>
          <p:cNvPr id="1812" name="Google Shape;1812;p183"/>
          <p:cNvPicPr preferRelativeResize="0"/>
          <p:nvPr/>
        </p:nvPicPr>
        <p:blipFill>
          <a:blip r:embed="rId4">
            <a:alphaModFix/>
          </a:blip>
          <a:stretch>
            <a:fillRect/>
          </a:stretch>
        </p:blipFill>
        <p:spPr>
          <a:xfrm>
            <a:off x="7054850" y="376375"/>
            <a:ext cx="3733568" cy="812510"/>
          </a:xfrm>
          <a:prstGeom prst="rect">
            <a:avLst/>
          </a:prstGeom>
          <a:noFill/>
          <a:ln>
            <a:noFill/>
          </a:ln>
          <a:effectLst>
            <a:outerShdw blurRad="200025" dist="19050" dir="5400000" algn="bl" rotWithShape="0">
              <a:srgbClr val="000000">
                <a:alpha val="10000"/>
              </a:srgbClr>
            </a:outerShdw>
          </a:effectLst>
        </p:spPr>
      </p:pic>
      <p:sp>
        <p:nvSpPr>
          <p:cNvPr id="1813" name="Google Shape;1813;p183" title="alt=&quot;&quot;"/>
          <p:cNvSpPr/>
          <p:nvPr/>
        </p:nvSpPr>
        <p:spPr>
          <a:xfrm>
            <a:off x="503275" y="4466466"/>
            <a:ext cx="4410000" cy="363000"/>
          </a:xfrm>
          <a:prstGeom prst="roundRect">
            <a:avLst>
              <a:gd name="adj" fmla="val 50000"/>
            </a:avLst>
          </a:prstGeom>
          <a:solidFill>
            <a:srgbClr val="E6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14" name="Google Shape;1814;p183" title="alt=&quot;&quot;"/>
          <p:cNvSpPr/>
          <p:nvPr/>
        </p:nvSpPr>
        <p:spPr>
          <a:xfrm>
            <a:off x="3619400" y="4519866"/>
            <a:ext cx="1231200" cy="256200"/>
          </a:xfrm>
          <a:prstGeom prst="roundRect">
            <a:avLst>
              <a:gd name="adj" fmla="val 50000"/>
            </a:avLst>
          </a:prstGeom>
          <a:solidFill>
            <a:srgbClr val="C5E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5" name="Google Shape;1815;p183" title="alt=&quot;&quot;"/>
          <p:cNvCxnSpPr/>
          <p:nvPr/>
        </p:nvCxnSpPr>
        <p:spPr>
          <a:xfrm>
            <a:off x="577850" y="3776472"/>
            <a:ext cx="4408500" cy="0"/>
          </a:xfrm>
          <a:prstGeom prst="straightConnector1">
            <a:avLst/>
          </a:prstGeom>
          <a:noFill/>
          <a:ln w="9525" cap="flat" cmpd="sng">
            <a:solidFill>
              <a:srgbClr val="41B658"/>
            </a:solidFill>
            <a:prstDash val="solid"/>
            <a:round/>
            <a:headEnd type="none" w="med" len="med"/>
            <a:tailEnd type="none" w="med" len="med"/>
          </a:ln>
        </p:spPr>
      </p:cxnSp>
      <p:sp>
        <p:nvSpPr>
          <p:cNvPr id="1816" name="Google Shape;1816;p183" title="alt=&quot;&quot;"/>
          <p:cNvSpPr/>
          <p:nvPr/>
        </p:nvSpPr>
        <p:spPr>
          <a:xfrm>
            <a:off x="503275" y="4929916"/>
            <a:ext cx="4410000" cy="363000"/>
          </a:xfrm>
          <a:prstGeom prst="roundRect">
            <a:avLst>
              <a:gd name="adj" fmla="val 50000"/>
            </a:avLst>
          </a:prstGeom>
          <a:solidFill>
            <a:srgbClr val="E6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17" name="Google Shape;1817;p183" title="alt=&quot;&quot;"/>
          <p:cNvSpPr/>
          <p:nvPr/>
        </p:nvSpPr>
        <p:spPr>
          <a:xfrm>
            <a:off x="3619400" y="4983316"/>
            <a:ext cx="1231200" cy="256200"/>
          </a:xfrm>
          <a:prstGeom prst="roundRect">
            <a:avLst>
              <a:gd name="adj" fmla="val 50000"/>
            </a:avLst>
          </a:prstGeom>
          <a:solidFill>
            <a:srgbClr val="C5E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3" title="alt=&quot;&quot;"/>
          <p:cNvSpPr/>
          <p:nvPr/>
        </p:nvSpPr>
        <p:spPr>
          <a:xfrm>
            <a:off x="503275" y="5393366"/>
            <a:ext cx="4410000" cy="363000"/>
          </a:xfrm>
          <a:prstGeom prst="roundRect">
            <a:avLst>
              <a:gd name="adj" fmla="val 50000"/>
            </a:avLst>
          </a:prstGeom>
          <a:solidFill>
            <a:srgbClr val="E6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19" name="Google Shape;1819;p183" title="alt=&quot;&quot;"/>
          <p:cNvSpPr/>
          <p:nvPr/>
        </p:nvSpPr>
        <p:spPr>
          <a:xfrm>
            <a:off x="3619400" y="5446766"/>
            <a:ext cx="1231200" cy="256200"/>
          </a:xfrm>
          <a:prstGeom prst="roundRect">
            <a:avLst>
              <a:gd name="adj" fmla="val 50000"/>
            </a:avLst>
          </a:prstGeom>
          <a:solidFill>
            <a:srgbClr val="C5E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I1 - Segue Slide - A 1">
  <p:cSld name="CUSTOM_1_4_5_1_3">
    <p:bg>
      <p:bgPr>
        <a:solidFill>
          <a:srgbClr val="CFE9FE"/>
        </a:solidFill>
        <a:effectLst/>
      </p:bgPr>
    </p:bg>
    <p:spTree>
      <p:nvGrpSpPr>
        <p:cNvPr id="1" name="Shape 1820"/>
        <p:cNvGrpSpPr/>
        <p:nvPr/>
      </p:nvGrpSpPr>
      <p:grpSpPr>
        <a:xfrm>
          <a:off x="0" y="0"/>
          <a:ext cx="0" cy="0"/>
          <a:chOff x="0" y="0"/>
          <a:chExt cx="0" cy="0"/>
        </a:xfrm>
      </p:grpSpPr>
      <p:pic>
        <p:nvPicPr>
          <p:cNvPr id="1821" name="Google Shape;1821;p184"/>
          <p:cNvPicPr preferRelativeResize="0"/>
          <p:nvPr/>
        </p:nvPicPr>
        <p:blipFill>
          <a:blip r:embed="rId2">
            <a:alphaModFix/>
          </a:blip>
          <a:stretch>
            <a:fillRect/>
          </a:stretch>
        </p:blipFill>
        <p:spPr>
          <a:xfrm>
            <a:off x="8981383" y="806700"/>
            <a:ext cx="3222043" cy="5245722"/>
          </a:xfrm>
          <a:prstGeom prst="rect">
            <a:avLst/>
          </a:prstGeom>
          <a:noFill/>
          <a:ln>
            <a:noFill/>
          </a:ln>
        </p:spPr>
      </p:pic>
      <p:sp>
        <p:nvSpPr>
          <p:cNvPr id="1822" name="Google Shape;1822;p184"/>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sz="3600"/>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1823" name="Google Shape;1823;p184"/>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00"/>
              </a:spcBef>
              <a:spcAft>
                <a:spcPts val="0"/>
              </a:spcAft>
              <a:buClr>
                <a:schemeClr val="accent1"/>
              </a:buClr>
              <a:buSzPts val="2200"/>
              <a:buNone/>
              <a:defRPr sz="2200">
                <a:solidFill>
                  <a:schemeClr val="accent1"/>
                </a:solidFill>
              </a:defRPr>
            </a:lvl1pPr>
            <a:lvl2pPr lvl="1" rtl="0">
              <a:lnSpc>
                <a:spcPct val="103000"/>
              </a:lnSpc>
              <a:spcBef>
                <a:spcPts val="600"/>
              </a:spcBef>
              <a:spcAft>
                <a:spcPts val="0"/>
              </a:spcAft>
              <a:buClr>
                <a:schemeClr val="accent1"/>
              </a:buClr>
              <a:buSzPts val="2200"/>
              <a:buNone/>
              <a:defRPr sz="2200">
                <a:solidFill>
                  <a:schemeClr val="accent1"/>
                </a:solidFill>
              </a:defRPr>
            </a:lvl2pPr>
            <a:lvl3pPr lvl="2" rtl="0">
              <a:lnSpc>
                <a:spcPct val="103000"/>
              </a:lnSpc>
              <a:spcBef>
                <a:spcPts val="600"/>
              </a:spcBef>
              <a:spcAft>
                <a:spcPts val="0"/>
              </a:spcAft>
              <a:buClr>
                <a:schemeClr val="accent1"/>
              </a:buClr>
              <a:buSzPts val="2200"/>
              <a:buNone/>
              <a:defRPr sz="2200">
                <a:solidFill>
                  <a:schemeClr val="accent1"/>
                </a:solidFill>
              </a:defRPr>
            </a:lvl3pPr>
            <a:lvl4pPr lvl="3" rtl="0">
              <a:lnSpc>
                <a:spcPct val="103000"/>
              </a:lnSpc>
              <a:spcBef>
                <a:spcPts val="600"/>
              </a:spcBef>
              <a:spcAft>
                <a:spcPts val="0"/>
              </a:spcAft>
              <a:buClr>
                <a:schemeClr val="accent1"/>
              </a:buClr>
              <a:buSzPts val="2200"/>
              <a:buNone/>
              <a:defRPr sz="2200">
                <a:solidFill>
                  <a:schemeClr val="accent1"/>
                </a:solidFill>
              </a:defRPr>
            </a:lvl4pPr>
            <a:lvl5pPr lvl="4" rtl="0">
              <a:lnSpc>
                <a:spcPct val="103000"/>
              </a:lnSpc>
              <a:spcBef>
                <a:spcPts val="600"/>
              </a:spcBef>
              <a:spcAft>
                <a:spcPts val="0"/>
              </a:spcAft>
              <a:buClr>
                <a:schemeClr val="accent1"/>
              </a:buClr>
              <a:buSzPts val="2200"/>
              <a:buNone/>
              <a:defRPr sz="2200">
                <a:solidFill>
                  <a:schemeClr val="accent1"/>
                </a:solidFill>
              </a:defRPr>
            </a:lvl5pPr>
            <a:lvl6pPr lvl="5" rtl="0">
              <a:lnSpc>
                <a:spcPct val="103000"/>
              </a:lnSpc>
              <a:spcBef>
                <a:spcPts val="600"/>
              </a:spcBef>
              <a:spcAft>
                <a:spcPts val="0"/>
              </a:spcAft>
              <a:buClr>
                <a:schemeClr val="accent1"/>
              </a:buClr>
              <a:buSzPts val="2200"/>
              <a:buNone/>
              <a:defRPr sz="2200">
                <a:solidFill>
                  <a:schemeClr val="accent1"/>
                </a:solidFill>
              </a:defRPr>
            </a:lvl6pPr>
            <a:lvl7pPr lvl="6" rtl="0">
              <a:lnSpc>
                <a:spcPct val="103000"/>
              </a:lnSpc>
              <a:spcBef>
                <a:spcPts val="600"/>
              </a:spcBef>
              <a:spcAft>
                <a:spcPts val="0"/>
              </a:spcAft>
              <a:buClr>
                <a:schemeClr val="accent1"/>
              </a:buClr>
              <a:buSzPts val="2200"/>
              <a:buNone/>
              <a:defRPr sz="2200">
                <a:solidFill>
                  <a:schemeClr val="accent1"/>
                </a:solidFill>
              </a:defRPr>
            </a:lvl7pPr>
            <a:lvl8pPr lvl="7" rtl="0">
              <a:lnSpc>
                <a:spcPct val="103000"/>
              </a:lnSpc>
              <a:spcBef>
                <a:spcPts val="600"/>
              </a:spcBef>
              <a:spcAft>
                <a:spcPts val="0"/>
              </a:spcAft>
              <a:buClr>
                <a:schemeClr val="accent1"/>
              </a:buClr>
              <a:buSzPts val="2200"/>
              <a:buNone/>
              <a:defRPr sz="2200">
                <a:solidFill>
                  <a:schemeClr val="accent1"/>
                </a:solidFill>
              </a:defRPr>
            </a:lvl8pPr>
            <a:lvl9pPr lvl="8" rtl="0">
              <a:lnSpc>
                <a:spcPct val="103000"/>
              </a:lnSpc>
              <a:spcBef>
                <a:spcPts val="600"/>
              </a:spcBef>
              <a:spcAft>
                <a:spcPts val="600"/>
              </a:spcAft>
              <a:buClr>
                <a:schemeClr val="accent1"/>
              </a:buClr>
              <a:buSzPts val="2200"/>
              <a:buNone/>
              <a:defRPr sz="2200">
                <a:solidFill>
                  <a:schemeClr val="accent1"/>
                </a:solidFill>
              </a:defRPr>
            </a:lvl9pPr>
          </a:lstStyle>
          <a:p>
            <a:endParaRPr/>
          </a:p>
        </p:txBody>
      </p:sp>
      <p:pic>
        <p:nvPicPr>
          <p:cNvPr id="1824" name="Google Shape;1824;p184" descr="pasted-image.pdf"/>
          <p:cNvPicPr preferRelativeResize="0"/>
          <p:nvPr/>
        </p:nvPicPr>
        <p:blipFill rotWithShape="1">
          <a:blip r:embed="rId3">
            <a:alphaModFix/>
          </a:blip>
          <a:srcRect/>
          <a:stretch/>
        </p:blipFill>
        <p:spPr>
          <a:xfrm>
            <a:off x="577848" y="565460"/>
            <a:ext cx="635404" cy="444863"/>
          </a:xfrm>
          <a:prstGeom prst="rect">
            <a:avLst/>
          </a:prstGeom>
          <a:noFill/>
          <a:ln>
            <a:noFill/>
          </a:ln>
        </p:spPr>
      </p:pic>
      <p:pic>
        <p:nvPicPr>
          <p:cNvPr id="1825" name="Google Shape;1825;p184"/>
          <p:cNvPicPr preferRelativeResize="0"/>
          <p:nvPr/>
        </p:nvPicPr>
        <p:blipFill rotWithShape="1">
          <a:blip r:embed="rId4">
            <a:alphaModFix/>
          </a:blip>
          <a:srcRect/>
          <a:stretch/>
        </p:blipFill>
        <p:spPr>
          <a:xfrm>
            <a:off x="8920025" y="2078825"/>
            <a:ext cx="908879" cy="170611"/>
          </a:xfrm>
          <a:prstGeom prst="rect">
            <a:avLst/>
          </a:prstGeom>
          <a:noFill/>
          <a:ln>
            <a:noFill/>
          </a:ln>
        </p:spPr>
      </p:pic>
      <p:pic>
        <p:nvPicPr>
          <p:cNvPr id="1826" name="Google Shape;1826;p184"/>
          <p:cNvPicPr preferRelativeResize="0"/>
          <p:nvPr/>
        </p:nvPicPr>
        <p:blipFill rotWithShape="1">
          <a:blip r:embed="rId5">
            <a:alphaModFix/>
          </a:blip>
          <a:srcRect/>
          <a:stretch/>
        </p:blipFill>
        <p:spPr>
          <a:xfrm flipH="1">
            <a:off x="10238621" y="1237400"/>
            <a:ext cx="1192928" cy="244697"/>
          </a:xfrm>
          <a:prstGeom prst="rect">
            <a:avLst/>
          </a:prstGeom>
          <a:noFill/>
          <a:ln>
            <a:noFill/>
          </a:ln>
        </p:spPr>
      </p:pic>
      <p:pic>
        <p:nvPicPr>
          <p:cNvPr id="1827" name="Google Shape;1827;p184"/>
          <p:cNvPicPr preferRelativeResize="0"/>
          <p:nvPr/>
        </p:nvPicPr>
        <p:blipFill rotWithShape="1">
          <a:blip r:embed="rId6">
            <a:alphaModFix/>
          </a:blip>
          <a:srcRect t="-8692" b="18618"/>
          <a:stretch/>
        </p:blipFill>
        <p:spPr>
          <a:xfrm flipH="1">
            <a:off x="0" y="5869825"/>
            <a:ext cx="2418876" cy="988175"/>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C1 - Blank - Basic Content  1">
  <p:cSld name="Basic_4_1_4">
    <p:spTree>
      <p:nvGrpSpPr>
        <p:cNvPr id="1" name="Shape 1828"/>
        <p:cNvGrpSpPr/>
        <p:nvPr/>
      </p:nvGrpSpPr>
      <p:grpSpPr>
        <a:xfrm>
          <a:off x="0" y="0"/>
          <a:ext cx="0" cy="0"/>
          <a:chOff x="0" y="0"/>
          <a:chExt cx="0" cy="0"/>
        </a:xfrm>
      </p:grpSpPr>
      <p:sp>
        <p:nvSpPr>
          <p:cNvPr id="1829" name="Google Shape;1829;p185"/>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30" name="Google Shape;1830;p185"/>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831" name="Google Shape;1831;p185"/>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832" name="Google Shape;1832;p185" title="Salesforce logo"/>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1833" name="Google Shape;1833;p185"/>
          <p:cNvSpPr txBox="1">
            <a:spLocks noGrp="1"/>
          </p:cNvSpPr>
          <p:nvPr>
            <p:ph type="body" idx="3"/>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C4 - Blank - Basic Title — Subtitle 1">
  <p:cSld name="Basic_4_1_3_2">
    <p:spTree>
      <p:nvGrpSpPr>
        <p:cNvPr id="1" name="Shape 1834"/>
        <p:cNvGrpSpPr/>
        <p:nvPr/>
      </p:nvGrpSpPr>
      <p:grpSpPr>
        <a:xfrm>
          <a:off x="0" y="0"/>
          <a:ext cx="0" cy="0"/>
          <a:chOff x="0" y="0"/>
          <a:chExt cx="0" cy="0"/>
        </a:xfrm>
      </p:grpSpPr>
      <p:sp>
        <p:nvSpPr>
          <p:cNvPr id="1835" name="Google Shape;1835;p186"/>
          <p:cNvSpPr txBox="1">
            <a:spLocks noGrp="1"/>
          </p:cNvSpPr>
          <p:nvPr>
            <p:ph type="body" idx="1"/>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836" name="Google Shape;1836;p186"/>
          <p:cNvSpPr txBox="1">
            <a:spLocks noGrp="1"/>
          </p:cNvSpPr>
          <p:nvPr>
            <p:ph type="title"/>
          </p:nvPr>
        </p:nvSpPr>
        <p:spPr>
          <a:xfrm>
            <a:off x="576075" y="-9144"/>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37" name="Google Shape;1837;p186"/>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838" name="Google Shape;1838;p186" title="Salesforce logo"/>
          <p:cNvPicPr preferRelativeResize="0"/>
          <p:nvPr/>
        </p:nvPicPr>
        <p:blipFill rotWithShape="1">
          <a:blip r:embed="rId2">
            <a:alphaModFix/>
          </a:blip>
          <a:srcRect/>
          <a:stretch/>
        </p:blipFill>
        <p:spPr>
          <a:xfrm>
            <a:off x="11030573" y="565460"/>
            <a:ext cx="635728" cy="445091"/>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C1 - Blank - Basic Content  1 1">
  <p:cSld name="Basic_4_1_4_1">
    <p:spTree>
      <p:nvGrpSpPr>
        <p:cNvPr id="1" name="Shape 1839"/>
        <p:cNvGrpSpPr/>
        <p:nvPr/>
      </p:nvGrpSpPr>
      <p:grpSpPr>
        <a:xfrm>
          <a:off x="0" y="0"/>
          <a:ext cx="0" cy="0"/>
          <a:chOff x="0" y="0"/>
          <a:chExt cx="0" cy="0"/>
        </a:xfrm>
      </p:grpSpPr>
      <p:sp>
        <p:nvSpPr>
          <p:cNvPr id="1840" name="Google Shape;1840;p187"/>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41" name="Google Shape;1841;p187"/>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842" name="Google Shape;1842;p187"/>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843" name="Google Shape;1843;p187" title="Salesforce logo"/>
          <p:cNvPicPr preferRelativeResize="0"/>
          <p:nvPr/>
        </p:nvPicPr>
        <p:blipFill rotWithShape="1">
          <a:blip r:embed="rId2">
            <a:alphaModFix/>
          </a:blip>
          <a:srcRect/>
          <a:stretch/>
        </p:blipFill>
        <p:spPr>
          <a:xfrm>
            <a:off x="11030573" y="565460"/>
            <a:ext cx="635403" cy="444864"/>
          </a:xfrm>
          <a:prstGeom prst="rect">
            <a:avLst/>
          </a:prstGeom>
          <a:noFill/>
          <a:ln>
            <a:noFill/>
          </a:ln>
        </p:spPr>
      </p:pic>
      <p:sp>
        <p:nvSpPr>
          <p:cNvPr id="1844" name="Google Shape;1844;p187"/>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C1 - Blank - Basic Content  2">
  <p:cSld name="Basic_4_1_5">
    <p:spTree>
      <p:nvGrpSpPr>
        <p:cNvPr id="1" name="Shape 1845"/>
        <p:cNvGrpSpPr/>
        <p:nvPr/>
      </p:nvGrpSpPr>
      <p:grpSpPr>
        <a:xfrm>
          <a:off x="0" y="0"/>
          <a:ext cx="0" cy="0"/>
          <a:chOff x="0" y="0"/>
          <a:chExt cx="0" cy="0"/>
        </a:xfrm>
      </p:grpSpPr>
      <p:sp>
        <p:nvSpPr>
          <p:cNvPr id="1846" name="Google Shape;1846;p188"/>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47" name="Google Shape;1847;p188"/>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848" name="Google Shape;1848;p188"/>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849" name="Google Shape;1849;p188" title="Salesforce logo"/>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1850" name="Google Shape;1850;p188"/>
          <p:cNvSpPr txBox="1">
            <a:spLocks noGrp="1"/>
          </p:cNvSpPr>
          <p:nvPr>
            <p:ph type="body" idx="3"/>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C5 - Blank - Basic Two Line Title — Subtitle 1">
  <p:cSld name="Basic_4_1_3_1_4">
    <p:spTree>
      <p:nvGrpSpPr>
        <p:cNvPr id="1" name="Shape 1851"/>
        <p:cNvGrpSpPr/>
        <p:nvPr/>
      </p:nvGrpSpPr>
      <p:grpSpPr>
        <a:xfrm>
          <a:off x="0" y="0"/>
          <a:ext cx="0" cy="0"/>
          <a:chOff x="0" y="0"/>
          <a:chExt cx="0" cy="0"/>
        </a:xfrm>
      </p:grpSpPr>
      <p:sp>
        <p:nvSpPr>
          <p:cNvPr id="1852" name="Google Shape;1852;p189"/>
          <p:cNvSpPr txBox="1">
            <a:spLocks noGrp="1"/>
          </p:cNvSpPr>
          <p:nvPr>
            <p:ph type="body" idx="1"/>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853" name="Google Shape;1853;p189"/>
          <p:cNvSpPr txBox="1">
            <a:spLocks noGrp="1"/>
          </p:cNvSpPr>
          <p:nvPr>
            <p:ph type="title"/>
          </p:nvPr>
        </p:nvSpPr>
        <p:spPr>
          <a:xfrm>
            <a:off x="576075" y="430650"/>
            <a:ext cx="7260300" cy="1051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54" name="Google Shape;1854;p189"/>
          <p:cNvSpPr txBox="1">
            <a:spLocks noGrp="1"/>
          </p:cNvSpPr>
          <p:nvPr>
            <p:ph type="subTitle" idx="2"/>
          </p:nvPr>
        </p:nvSpPr>
        <p:spPr>
          <a:xfrm>
            <a:off x="576075" y="1512690"/>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855" name="Google Shape;1855;p189" title="Salesforce logo"/>
          <p:cNvPicPr preferRelativeResize="0"/>
          <p:nvPr/>
        </p:nvPicPr>
        <p:blipFill rotWithShape="1">
          <a:blip r:embed="rId2">
            <a:alphaModFix/>
          </a:blip>
          <a:srcRect/>
          <a:stretch/>
        </p:blipFill>
        <p:spPr>
          <a:xfrm>
            <a:off x="11030573" y="565460"/>
            <a:ext cx="635728" cy="445091"/>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C2 - Blank -  2 Column 1">
  <p:cSld name="Basic_4_1_2_2">
    <p:spTree>
      <p:nvGrpSpPr>
        <p:cNvPr id="1" name="Shape 1856"/>
        <p:cNvGrpSpPr/>
        <p:nvPr/>
      </p:nvGrpSpPr>
      <p:grpSpPr>
        <a:xfrm>
          <a:off x="0" y="0"/>
          <a:ext cx="0" cy="0"/>
          <a:chOff x="0" y="0"/>
          <a:chExt cx="0" cy="0"/>
        </a:xfrm>
      </p:grpSpPr>
      <p:sp>
        <p:nvSpPr>
          <p:cNvPr id="1857" name="Google Shape;1857;p190"/>
          <p:cNvSpPr txBox="1">
            <a:spLocks noGrp="1"/>
          </p:cNvSpPr>
          <p:nvPr>
            <p:ph type="body" idx="1"/>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858" name="Google Shape;1858;p190"/>
          <p:cNvSpPr txBox="1">
            <a:spLocks noGrp="1"/>
          </p:cNvSpPr>
          <p:nvPr>
            <p:ph type="title"/>
          </p:nvPr>
        </p:nvSpPr>
        <p:spPr>
          <a:xfrm>
            <a:off x="576075" y="-9144"/>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59" name="Google Shape;1859;p190"/>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860" name="Google Shape;1860;p190"/>
          <p:cNvSpPr txBox="1">
            <a:spLocks noGrp="1"/>
          </p:cNvSpPr>
          <p:nvPr>
            <p:ph type="body" idx="3"/>
          </p:nvPr>
        </p:nvSpPr>
        <p:spPr>
          <a:xfrm>
            <a:off x="576073" y="1783075"/>
            <a:ext cx="5367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861" name="Google Shape;1861;p190"/>
          <p:cNvSpPr txBox="1">
            <a:spLocks noGrp="1"/>
          </p:cNvSpPr>
          <p:nvPr>
            <p:ph type="body" idx="4"/>
          </p:nvPr>
        </p:nvSpPr>
        <p:spPr>
          <a:xfrm>
            <a:off x="6245348" y="1783075"/>
            <a:ext cx="5367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862" name="Google Shape;1862;p190" title="Salesforce logo"/>
          <p:cNvPicPr preferRelativeResize="0"/>
          <p:nvPr/>
        </p:nvPicPr>
        <p:blipFill rotWithShape="1">
          <a:blip r:embed="rId2">
            <a:alphaModFix/>
          </a:blip>
          <a:srcRect/>
          <a:stretch/>
        </p:blipFill>
        <p:spPr>
          <a:xfrm>
            <a:off x="11030573" y="565460"/>
            <a:ext cx="635728" cy="445091"/>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C4 - Blank - Basic Title — Subtitle 2">
  <p:cSld name="Basic_4_1_3_3">
    <p:spTree>
      <p:nvGrpSpPr>
        <p:cNvPr id="1" name="Shape 1863"/>
        <p:cNvGrpSpPr/>
        <p:nvPr/>
      </p:nvGrpSpPr>
      <p:grpSpPr>
        <a:xfrm>
          <a:off x="0" y="0"/>
          <a:ext cx="0" cy="0"/>
          <a:chOff x="0" y="0"/>
          <a:chExt cx="0" cy="0"/>
        </a:xfrm>
      </p:grpSpPr>
      <p:sp>
        <p:nvSpPr>
          <p:cNvPr id="1864" name="Google Shape;1864;p191"/>
          <p:cNvSpPr txBox="1">
            <a:spLocks noGrp="1"/>
          </p:cNvSpPr>
          <p:nvPr>
            <p:ph type="body" idx="1"/>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865" name="Google Shape;1865;p191"/>
          <p:cNvSpPr txBox="1">
            <a:spLocks noGrp="1"/>
          </p:cNvSpPr>
          <p:nvPr>
            <p:ph type="title"/>
          </p:nvPr>
        </p:nvSpPr>
        <p:spPr>
          <a:xfrm>
            <a:off x="576075" y="-9144"/>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66" name="Google Shape;1866;p191"/>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867" name="Google Shape;1867;p191" title="Salesforce logo"/>
          <p:cNvPicPr preferRelativeResize="0"/>
          <p:nvPr/>
        </p:nvPicPr>
        <p:blipFill rotWithShape="1">
          <a:blip r:embed="rId2">
            <a:alphaModFix/>
          </a:blip>
          <a:srcRect/>
          <a:stretch/>
        </p:blipFill>
        <p:spPr>
          <a:xfrm>
            <a:off x="11030573" y="565460"/>
            <a:ext cx="635728" cy="44509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1 - 70/30 Image Right - Large Vignette">
  <p:cSld name="Basic_4_1_1_1_1_3_2_1">
    <p:spTree>
      <p:nvGrpSpPr>
        <p:cNvPr id="1" name="Shape 186"/>
        <p:cNvGrpSpPr/>
        <p:nvPr/>
      </p:nvGrpSpPr>
      <p:grpSpPr>
        <a:xfrm>
          <a:off x="0" y="0"/>
          <a:ext cx="0" cy="0"/>
          <a:chOff x="0" y="0"/>
          <a:chExt cx="0" cy="0"/>
        </a:xfrm>
      </p:grpSpPr>
      <p:pic>
        <p:nvPicPr>
          <p:cNvPr id="187" name="Google Shape;187;p20"/>
          <p:cNvPicPr preferRelativeResize="0"/>
          <p:nvPr/>
        </p:nvPicPr>
        <p:blipFill>
          <a:blip r:embed="rId2">
            <a:alphaModFix/>
          </a:blip>
          <a:stretch>
            <a:fillRect/>
          </a:stretch>
        </p:blipFill>
        <p:spPr>
          <a:xfrm>
            <a:off x="7172351" y="0"/>
            <a:ext cx="5016423" cy="6857930"/>
          </a:xfrm>
          <a:prstGeom prst="rect">
            <a:avLst/>
          </a:prstGeom>
          <a:noFill/>
          <a:ln>
            <a:noFill/>
          </a:ln>
        </p:spPr>
      </p:pic>
      <p:pic>
        <p:nvPicPr>
          <p:cNvPr id="188" name="Google Shape;188;p20"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189" name="Google Shape;189;p20"/>
          <p:cNvSpPr txBox="1">
            <a:spLocks noGrp="1"/>
          </p:cNvSpPr>
          <p:nvPr>
            <p:ph type="subTitle" idx="1"/>
          </p:nvPr>
        </p:nvSpPr>
        <p:spPr>
          <a:xfrm>
            <a:off x="576075" y="6446375"/>
            <a:ext cx="56694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90" name="Google Shape;190;p20"/>
          <p:cNvSpPr txBox="1">
            <a:spLocks noGrp="1"/>
          </p:cNvSpPr>
          <p:nvPr>
            <p:ph type="title"/>
          </p:nvPr>
        </p:nvSpPr>
        <p:spPr>
          <a:xfrm>
            <a:off x="576075" y="0"/>
            <a:ext cx="72603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91" name="Google Shape;191;p20"/>
          <p:cNvSpPr txBox="1">
            <a:spLocks noGrp="1"/>
          </p:cNvSpPr>
          <p:nvPr>
            <p:ph type="subTitle" idx="2"/>
          </p:nvPr>
        </p:nvSpPr>
        <p:spPr>
          <a:xfrm>
            <a:off x="576075" y="1082025"/>
            <a:ext cx="63186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2" name="Google Shape;192;p20"/>
          <p:cNvSpPr txBox="1">
            <a:spLocks noGrp="1"/>
          </p:cNvSpPr>
          <p:nvPr>
            <p:ph type="body" idx="3"/>
          </p:nvPr>
        </p:nvSpPr>
        <p:spPr>
          <a:xfrm>
            <a:off x="576075" y="1783075"/>
            <a:ext cx="6318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1 - Blank - Basic Content  1 2">
  <p:cSld name="Basic_4_1_4_2">
    <p:spTree>
      <p:nvGrpSpPr>
        <p:cNvPr id="1" name="Shape 1868"/>
        <p:cNvGrpSpPr/>
        <p:nvPr/>
      </p:nvGrpSpPr>
      <p:grpSpPr>
        <a:xfrm>
          <a:off x="0" y="0"/>
          <a:ext cx="0" cy="0"/>
          <a:chOff x="0" y="0"/>
          <a:chExt cx="0" cy="0"/>
        </a:xfrm>
      </p:grpSpPr>
      <p:sp>
        <p:nvSpPr>
          <p:cNvPr id="1869" name="Google Shape;1869;p192"/>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70" name="Google Shape;1870;p192"/>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871" name="Google Shape;1871;p192"/>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872" name="Google Shape;1872;p192" title="Salesforce logo"/>
          <p:cNvPicPr preferRelativeResize="0"/>
          <p:nvPr/>
        </p:nvPicPr>
        <p:blipFill rotWithShape="1">
          <a:blip r:embed="rId2">
            <a:alphaModFix/>
          </a:blip>
          <a:srcRect/>
          <a:stretch/>
        </p:blipFill>
        <p:spPr>
          <a:xfrm>
            <a:off x="11030573" y="565460"/>
            <a:ext cx="635403" cy="444864"/>
          </a:xfrm>
          <a:prstGeom prst="rect">
            <a:avLst/>
          </a:prstGeom>
          <a:noFill/>
          <a:ln>
            <a:noFill/>
          </a:ln>
        </p:spPr>
      </p:pic>
      <p:sp>
        <p:nvSpPr>
          <p:cNvPr id="1873" name="Google Shape;1873;p192"/>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C4 - Blank - Basic Title — Subtitle 3">
  <p:cSld name="Basic_4_1_3_4">
    <p:spTree>
      <p:nvGrpSpPr>
        <p:cNvPr id="1" name="Shape 1874"/>
        <p:cNvGrpSpPr/>
        <p:nvPr/>
      </p:nvGrpSpPr>
      <p:grpSpPr>
        <a:xfrm>
          <a:off x="0" y="0"/>
          <a:ext cx="0" cy="0"/>
          <a:chOff x="0" y="0"/>
          <a:chExt cx="0" cy="0"/>
        </a:xfrm>
      </p:grpSpPr>
      <p:sp>
        <p:nvSpPr>
          <p:cNvPr id="1875" name="Google Shape;1875;p193"/>
          <p:cNvSpPr txBox="1">
            <a:spLocks noGrp="1"/>
          </p:cNvSpPr>
          <p:nvPr>
            <p:ph type="body" idx="1"/>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876" name="Google Shape;1876;p193"/>
          <p:cNvSpPr txBox="1">
            <a:spLocks noGrp="1"/>
          </p:cNvSpPr>
          <p:nvPr>
            <p:ph type="title"/>
          </p:nvPr>
        </p:nvSpPr>
        <p:spPr>
          <a:xfrm>
            <a:off x="576075" y="-9144"/>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77" name="Google Shape;1877;p193"/>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878" name="Google Shape;1878;p193" title="Salesforce logo"/>
          <p:cNvPicPr preferRelativeResize="0"/>
          <p:nvPr/>
        </p:nvPicPr>
        <p:blipFill rotWithShape="1">
          <a:blip r:embed="rId2">
            <a:alphaModFix/>
          </a:blip>
          <a:srcRect/>
          <a:stretch/>
        </p:blipFill>
        <p:spPr>
          <a:xfrm>
            <a:off x="11030573" y="565460"/>
            <a:ext cx="635728" cy="445091"/>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C1 - Blank - Basic Content  5">
  <p:cSld name="Basic_4_1_8">
    <p:spTree>
      <p:nvGrpSpPr>
        <p:cNvPr id="1" name="Shape 1879"/>
        <p:cNvGrpSpPr/>
        <p:nvPr/>
      </p:nvGrpSpPr>
      <p:grpSpPr>
        <a:xfrm>
          <a:off x="0" y="0"/>
          <a:ext cx="0" cy="0"/>
          <a:chOff x="0" y="0"/>
          <a:chExt cx="0" cy="0"/>
        </a:xfrm>
      </p:grpSpPr>
      <p:sp>
        <p:nvSpPr>
          <p:cNvPr id="1880" name="Google Shape;1880;p194"/>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81" name="Google Shape;1881;p194"/>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882" name="Google Shape;1882;p194"/>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883" name="Google Shape;1883;p194" title="Salesforce logo"/>
          <p:cNvPicPr preferRelativeResize="0"/>
          <p:nvPr/>
        </p:nvPicPr>
        <p:blipFill rotWithShape="1">
          <a:blip r:embed="rId2">
            <a:alphaModFix/>
          </a:blip>
          <a:srcRect/>
          <a:stretch/>
        </p:blipFill>
        <p:spPr>
          <a:xfrm>
            <a:off x="11030573" y="565460"/>
            <a:ext cx="635403" cy="444864"/>
          </a:xfrm>
          <a:prstGeom prst="rect">
            <a:avLst/>
          </a:prstGeom>
          <a:noFill/>
          <a:ln>
            <a:noFill/>
          </a:ln>
        </p:spPr>
      </p:pic>
      <p:sp>
        <p:nvSpPr>
          <p:cNvPr id="1884" name="Google Shape;1884;p194"/>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C4 - Blank - Basic Title — Subtitle 1 1">
  <p:cSld name="Basic_4_1_3_2_1">
    <p:spTree>
      <p:nvGrpSpPr>
        <p:cNvPr id="1" name="Shape 1885"/>
        <p:cNvGrpSpPr/>
        <p:nvPr/>
      </p:nvGrpSpPr>
      <p:grpSpPr>
        <a:xfrm>
          <a:off x="0" y="0"/>
          <a:ext cx="0" cy="0"/>
          <a:chOff x="0" y="0"/>
          <a:chExt cx="0" cy="0"/>
        </a:xfrm>
      </p:grpSpPr>
      <p:sp>
        <p:nvSpPr>
          <p:cNvPr id="1886" name="Google Shape;1886;p195"/>
          <p:cNvSpPr txBox="1">
            <a:spLocks noGrp="1"/>
          </p:cNvSpPr>
          <p:nvPr>
            <p:ph type="title"/>
          </p:nvPr>
        </p:nvSpPr>
        <p:spPr>
          <a:xfrm>
            <a:off x="576075" y="-9144"/>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87" name="Google Shape;1887;p195"/>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888" name="Google Shape;1888;p195" title="Salesforce logo"/>
          <p:cNvPicPr preferRelativeResize="0"/>
          <p:nvPr/>
        </p:nvPicPr>
        <p:blipFill rotWithShape="1">
          <a:blip r:embed="rId2">
            <a:alphaModFix/>
          </a:blip>
          <a:srcRect/>
          <a:stretch/>
        </p:blipFill>
        <p:spPr>
          <a:xfrm>
            <a:off x="11030573" y="565460"/>
            <a:ext cx="635403" cy="444864"/>
          </a:xfrm>
          <a:prstGeom prst="rect">
            <a:avLst/>
          </a:prstGeom>
          <a:noFill/>
          <a:ln>
            <a:noFill/>
          </a:ln>
        </p:spPr>
      </p:pic>
      <p:sp>
        <p:nvSpPr>
          <p:cNvPr id="1889" name="Google Shape;1889;p195"/>
          <p:cNvSpPr txBox="1">
            <a:spLocks noGrp="1"/>
          </p:cNvSpPr>
          <p:nvPr>
            <p:ph type="subTitle" idx="2"/>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4 - Blank - Basic Title — Subtitle 2 1">
  <p:cSld name="Basic_4_1_3_3_1">
    <p:spTree>
      <p:nvGrpSpPr>
        <p:cNvPr id="1" name="Shape 1890"/>
        <p:cNvGrpSpPr/>
        <p:nvPr/>
      </p:nvGrpSpPr>
      <p:grpSpPr>
        <a:xfrm>
          <a:off x="0" y="0"/>
          <a:ext cx="0" cy="0"/>
          <a:chOff x="0" y="0"/>
          <a:chExt cx="0" cy="0"/>
        </a:xfrm>
      </p:grpSpPr>
      <p:sp>
        <p:nvSpPr>
          <p:cNvPr id="1891" name="Google Shape;1891;p196"/>
          <p:cNvSpPr txBox="1">
            <a:spLocks noGrp="1"/>
          </p:cNvSpPr>
          <p:nvPr>
            <p:ph type="title"/>
          </p:nvPr>
        </p:nvSpPr>
        <p:spPr>
          <a:xfrm>
            <a:off x="576075" y="-9144"/>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92" name="Google Shape;1892;p196"/>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893" name="Google Shape;1893;p196" title="Salesforce logo"/>
          <p:cNvPicPr preferRelativeResize="0"/>
          <p:nvPr/>
        </p:nvPicPr>
        <p:blipFill rotWithShape="1">
          <a:blip r:embed="rId2">
            <a:alphaModFix/>
          </a:blip>
          <a:srcRect/>
          <a:stretch/>
        </p:blipFill>
        <p:spPr>
          <a:xfrm>
            <a:off x="11030573" y="565460"/>
            <a:ext cx="635403" cy="444864"/>
          </a:xfrm>
          <a:prstGeom prst="rect">
            <a:avLst/>
          </a:prstGeom>
          <a:noFill/>
          <a:ln>
            <a:noFill/>
          </a:ln>
        </p:spPr>
      </p:pic>
      <p:sp>
        <p:nvSpPr>
          <p:cNvPr id="1894" name="Google Shape;1894;p196"/>
          <p:cNvSpPr txBox="1">
            <a:spLocks noGrp="1"/>
          </p:cNvSpPr>
          <p:nvPr>
            <p:ph type="subTitle" idx="2"/>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1 - Blank - Basic Content  6">
  <p:cSld name="Basic_4_1_9">
    <p:spTree>
      <p:nvGrpSpPr>
        <p:cNvPr id="1" name="Shape 1895"/>
        <p:cNvGrpSpPr/>
        <p:nvPr/>
      </p:nvGrpSpPr>
      <p:grpSpPr>
        <a:xfrm>
          <a:off x="0" y="0"/>
          <a:ext cx="0" cy="0"/>
          <a:chOff x="0" y="0"/>
          <a:chExt cx="0" cy="0"/>
        </a:xfrm>
      </p:grpSpPr>
      <p:sp>
        <p:nvSpPr>
          <p:cNvPr id="1896" name="Google Shape;1896;p197"/>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897" name="Google Shape;1897;p197"/>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898" name="Google Shape;1898;p197"/>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899" name="Google Shape;1899;p197" title="Salesforce logo"/>
          <p:cNvPicPr preferRelativeResize="0"/>
          <p:nvPr/>
        </p:nvPicPr>
        <p:blipFill rotWithShape="1">
          <a:blip r:embed="rId2">
            <a:alphaModFix/>
          </a:blip>
          <a:srcRect/>
          <a:stretch/>
        </p:blipFill>
        <p:spPr>
          <a:xfrm>
            <a:off x="11030573" y="565460"/>
            <a:ext cx="635403" cy="444864"/>
          </a:xfrm>
          <a:prstGeom prst="rect">
            <a:avLst/>
          </a:prstGeom>
          <a:noFill/>
          <a:ln>
            <a:noFill/>
          </a:ln>
        </p:spPr>
      </p:pic>
      <p:sp>
        <p:nvSpPr>
          <p:cNvPr id="1900" name="Google Shape;1900;p197"/>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G1 - Cards with Circles - 1-Up - A 1">
  <p:cSld name="Basic_4_1_3_1_4_3_2">
    <p:bg>
      <p:bgPr>
        <a:solidFill>
          <a:srgbClr val="EAF5FE"/>
        </a:solidFill>
        <a:effectLst/>
      </p:bgPr>
    </p:bg>
    <p:spTree>
      <p:nvGrpSpPr>
        <p:cNvPr id="1" name="Shape 1901"/>
        <p:cNvGrpSpPr/>
        <p:nvPr/>
      </p:nvGrpSpPr>
      <p:grpSpPr>
        <a:xfrm>
          <a:off x="0" y="0"/>
          <a:ext cx="0" cy="0"/>
          <a:chOff x="0" y="0"/>
          <a:chExt cx="0" cy="0"/>
        </a:xfrm>
      </p:grpSpPr>
      <p:sp>
        <p:nvSpPr>
          <p:cNvPr id="1902" name="Google Shape;1902;p198"/>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903" name="Google Shape;1903;p198"/>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04" name="Google Shape;1904;p198"/>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905" name="Google Shape;1905;p198"/>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906" name="Google Shape;1906;p198"/>
          <p:cNvSpPr/>
          <p:nvPr/>
        </p:nvSpPr>
        <p:spPr>
          <a:xfrm>
            <a:off x="577850" y="1709925"/>
            <a:ext cx="11039700" cy="45141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907" name="Google Shape;1907;p198"/>
          <p:cNvSpPr txBox="1">
            <a:spLocks noGrp="1"/>
          </p:cNvSpPr>
          <p:nvPr>
            <p:ph type="body" idx="2"/>
          </p:nvPr>
        </p:nvSpPr>
        <p:spPr>
          <a:xfrm>
            <a:off x="748175" y="1911100"/>
            <a:ext cx="106989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908" name="Google Shape;1908;p198" title="Salesforce logo"/>
          <p:cNvPicPr preferRelativeResize="0"/>
          <p:nvPr/>
        </p:nvPicPr>
        <p:blipFill rotWithShape="1">
          <a:blip r:embed="rId2">
            <a:alphaModFix/>
          </a:blip>
          <a:srcRect/>
          <a:stretch/>
        </p:blipFill>
        <p:spPr>
          <a:xfrm>
            <a:off x="11030573" y="565460"/>
            <a:ext cx="635403" cy="444864"/>
          </a:xfrm>
          <a:prstGeom prst="rect">
            <a:avLst/>
          </a:prstGeom>
          <a:noFill/>
          <a:ln>
            <a:noFill/>
          </a:ln>
        </p:spPr>
      </p:pic>
      <p:sp>
        <p:nvSpPr>
          <p:cNvPr id="1909" name="Google Shape;1909;p198"/>
          <p:cNvSpPr txBox="1">
            <a:spLocks noGrp="1"/>
          </p:cNvSpPr>
          <p:nvPr>
            <p:ph type="subTitle" idx="3"/>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1910" name="Google Shape;1910;p198"/>
          <p:cNvPicPr preferRelativeResize="0"/>
          <p:nvPr/>
        </p:nvPicPr>
        <p:blipFill>
          <a:blip r:embed="rId3">
            <a:alphaModFix/>
          </a:blip>
          <a:stretch>
            <a:fillRect/>
          </a:stretch>
        </p:blipFill>
        <p:spPr>
          <a:xfrm>
            <a:off x="-19728" y="5684325"/>
            <a:ext cx="3637905" cy="1173364"/>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B3 - Graphic Footer - C 1">
  <p:cSld name="Basic_4_1_1_1_1_2_3">
    <p:spTree>
      <p:nvGrpSpPr>
        <p:cNvPr id="1" name="Shape 1911"/>
        <p:cNvGrpSpPr/>
        <p:nvPr/>
      </p:nvGrpSpPr>
      <p:grpSpPr>
        <a:xfrm>
          <a:off x="0" y="0"/>
          <a:ext cx="0" cy="0"/>
          <a:chOff x="0" y="0"/>
          <a:chExt cx="0" cy="0"/>
        </a:xfrm>
      </p:grpSpPr>
      <p:sp>
        <p:nvSpPr>
          <p:cNvPr id="1912" name="Google Shape;1912;p19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913" name="Google Shape;1913;p199"/>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14" name="Google Shape;1914;p199"/>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915" name="Google Shape;1915;p199" title="Salesforce logo"/>
          <p:cNvPicPr preferRelativeResize="0"/>
          <p:nvPr/>
        </p:nvPicPr>
        <p:blipFill rotWithShape="1">
          <a:blip r:embed="rId2">
            <a:alphaModFix/>
          </a:blip>
          <a:srcRect/>
          <a:stretch/>
        </p:blipFill>
        <p:spPr>
          <a:xfrm>
            <a:off x="11030573" y="565460"/>
            <a:ext cx="635403" cy="444864"/>
          </a:xfrm>
          <a:prstGeom prst="rect">
            <a:avLst/>
          </a:prstGeom>
          <a:noFill/>
          <a:ln>
            <a:noFill/>
          </a:ln>
        </p:spPr>
      </p:pic>
      <p:pic>
        <p:nvPicPr>
          <p:cNvPr id="1916" name="Google Shape;1916;p199"/>
          <p:cNvPicPr preferRelativeResize="0"/>
          <p:nvPr/>
        </p:nvPicPr>
        <p:blipFill>
          <a:blip r:embed="rId3">
            <a:alphaModFix/>
          </a:blip>
          <a:stretch>
            <a:fillRect/>
          </a:stretch>
        </p:blipFill>
        <p:spPr>
          <a:xfrm>
            <a:off x="10767228" y="5960318"/>
            <a:ext cx="1445223" cy="921570"/>
          </a:xfrm>
          <a:prstGeom prst="rect">
            <a:avLst/>
          </a:prstGeom>
          <a:noFill/>
          <a:ln>
            <a:noFill/>
          </a:ln>
        </p:spPr>
      </p:pic>
      <p:sp>
        <p:nvSpPr>
          <p:cNvPr id="1917" name="Google Shape;1917;p199"/>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G2 - Cards with Circles - 2-Up - A 1">
  <p:cSld name="Basic_4_1_3_1_1_1_1_1_1_1_1_1_1_1_1_1_1_1_2_2">
    <p:bg>
      <p:bgPr>
        <a:solidFill>
          <a:srgbClr val="EAF5FE"/>
        </a:solidFill>
        <a:effectLst/>
      </p:bgPr>
    </p:bg>
    <p:spTree>
      <p:nvGrpSpPr>
        <p:cNvPr id="1" name="Shape 1918"/>
        <p:cNvGrpSpPr/>
        <p:nvPr/>
      </p:nvGrpSpPr>
      <p:grpSpPr>
        <a:xfrm>
          <a:off x="0" y="0"/>
          <a:ext cx="0" cy="0"/>
          <a:chOff x="0" y="0"/>
          <a:chExt cx="0" cy="0"/>
        </a:xfrm>
      </p:grpSpPr>
      <p:sp>
        <p:nvSpPr>
          <p:cNvPr id="1919" name="Google Shape;1919;p200"/>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920" name="Google Shape;1920;p200"/>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21" name="Google Shape;1921;p200" title="alt=&quot;&quot;"/>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922" name="Google Shape;1922;p200" title="alt=&quot;&quot;"/>
          <p:cNvSpPr/>
          <p:nvPr/>
        </p:nvSpPr>
        <p:spPr>
          <a:xfrm>
            <a:off x="577850" y="1709925"/>
            <a:ext cx="5365800" cy="4514100"/>
          </a:xfrm>
          <a:prstGeom prst="roundRect">
            <a:avLst>
              <a:gd name="adj" fmla="val 2972"/>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sp>
        <p:nvSpPr>
          <p:cNvPr id="1923" name="Google Shape;1923;p200" title="alt=&quot;&quot;"/>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a:p>
        </p:txBody>
      </p:sp>
      <p:sp>
        <p:nvSpPr>
          <p:cNvPr id="1924" name="Google Shape;1924;p200" title="alt=&quot;&quot;"/>
          <p:cNvSpPr/>
          <p:nvPr/>
        </p:nvSpPr>
        <p:spPr>
          <a:xfrm>
            <a:off x="6251650" y="1709925"/>
            <a:ext cx="5365800" cy="4514100"/>
          </a:xfrm>
          <a:prstGeom prst="roundRect">
            <a:avLst>
              <a:gd name="adj" fmla="val 296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p>
        </p:txBody>
      </p:sp>
      <p:pic>
        <p:nvPicPr>
          <p:cNvPr id="1925" name="Google Shape;1925;p200" title="alt=&quot;&quot;"/>
          <p:cNvPicPr preferRelativeResize="0"/>
          <p:nvPr/>
        </p:nvPicPr>
        <p:blipFill rotWithShape="1">
          <a:blip r:embed="rId2">
            <a:alphaModFix/>
          </a:blip>
          <a:srcRect/>
          <a:stretch/>
        </p:blipFill>
        <p:spPr>
          <a:xfrm>
            <a:off x="11030573" y="565460"/>
            <a:ext cx="635403" cy="444864"/>
          </a:xfrm>
          <a:prstGeom prst="rect">
            <a:avLst/>
          </a:prstGeom>
          <a:noFill/>
          <a:ln>
            <a:noFill/>
          </a:ln>
        </p:spPr>
      </p:pic>
      <p:sp>
        <p:nvSpPr>
          <p:cNvPr id="1926" name="Google Shape;1926;p200"/>
          <p:cNvSpPr txBox="1">
            <a:spLocks noGrp="1"/>
          </p:cNvSpPr>
          <p:nvPr>
            <p:ph type="body" idx="2"/>
          </p:nvPr>
        </p:nvSpPr>
        <p:spPr>
          <a:xfrm>
            <a:off x="748175"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927" name="Google Shape;1927;p200"/>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928" name="Google Shape;1928;p200" title="alt=&quot;&quot;"/>
          <p:cNvPicPr preferRelativeResize="0"/>
          <p:nvPr/>
        </p:nvPicPr>
        <p:blipFill>
          <a:blip r:embed="rId3">
            <a:alphaModFix/>
          </a:blip>
          <a:stretch>
            <a:fillRect/>
          </a:stretch>
        </p:blipFill>
        <p:spPr>
          <a:xfrm>
            <a:off x="-19728" y="5684325"/>
            <a:ext cx="3637905" cy="1173364"/>
          </a:xfrm>
          <a:prstGeom prst="rect">
            <a:avLst/>
          </a:prstGeom>
          <a:noFill/>
          <a:ln>
            <a:noFill/>
          </a:ln>
        </p:spPr>
      </p:pic>
      <p:sp>
        <p:nvSpPr>
          <p:cNvPr id="1929" name="Google Shape;1929;p200"/>
          <p:cNvSpPr txBox="1">
            <a:spLocks noGrp="1"/>
          </p:cNvSpPr>
          <p:nvPr>
            <p:ph type="subTitle" idx="4"/>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M1 - Corner - A 1 1">
  <p:cSld name="Basic_4_1_1_1_1_3_1_3_1">
    <p:spTree>
      <p:nvGrpSpPr>
        <p:cNvPr id="1" name="Shape 1930"/>
        <p:cNvGrpSpPr/>
        <p:nvPr/>
      </p:nvGrpSpPr>
      <p:grpSpPr>
        <a:xfrm>
          <a:off x="0" y="0"/>
          <a:ext cx="0" cy="0"/>
          <a:chOff x="0" y="0"/>
          <a:chExt cx="0" cy="0"/>
        </a:xfrm>
      </p:grpSpPr>
      <p:pic>
        <p:nvPicPr>
          <p:cNvPr id="1931" name="Google Shape;1931;p201" descr="pasted-image.pdf"/>
          <p:cNvPicPr preferRelativeResize="0"/>
          <p:nvPr/>
        </p:nvPicPr>
        <p:blipFill rotWithShape="1">
          <a:blip r:embed="rId2">
            <a:alphaModFix/>
          </a:blip>
          <a:srcRect/>
          <a:stretch/>
        </p:blipFill>
        <p:spPr>
          <a:xfrm>
            <a:off x="11030573" y="565460"/>
            <a:ext cx="635397" cy="444859"/>
          </a:xfrm>
          <a:prstGeom prst="rect">
            <a:avLst/>
          </a:prstGeom>
          <a:noFill/>
          <a:ln>
            <a:noFill/>
          </a:ln>
        </p:spPr>
      </p:pic>
      <p:sp>
        <p:nvSpPr>
          <p:cNvPr id="1932" name="Google Shape;1932;p201"/>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grpSp>
        <p:nvGrpSpPr>
          <p:cNvPr id="1933" name="Google Shape;1933;p201"/>
          <p:cNvGrpSpPr/>
          <p:nvPr/>
        </p:nvGrpSpPr>
        <p:grpSpPr>
          <a:xfrm>
            <a:off x="5379775" y="1133037"/>
            <a:ext cx="6809186" cy="4715013"/>
            <a:chOff x="5379775" y="1133037"/>
            <a:chExt cx="6809186" cy="4715013"/>
          </a:xfrm>
        </p:grpSpPr>
        <p:sp>
          <p:nvSpPr>
            <p:cNvPr id="1934" name="Google Shape;1934;p201"/>
            <p:cNvSpPr/>
            <p:nvPr/>
          </p:nvSpPr>
          <p:spPr>
            <a:xfrm>
              <a:off x="5379775" y="3880950"/>
              <a:ext cx="1967100" cy="1967100"/>
            </a:xfrm>
            <a:prstGeom prst="ellipse">
              <a:avLst/>
            </a:prstGeom>
            <a:solidFill>
              <a:srgbClr val="90D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solidFill>
                  <a:srgbClr val="F3F3F3"/>
                </a:solidFill>
              </a:endParaRPr>
            </a:p>
          </p:txBody>
        </p:sp>
        <p:sp>
          <p:nvSpPr>
            <p:cNvPr id="1935" name="Google Shape;1935;p201"/>
            <p:cNvSpPr/>
            <p:nvPr/>
          </p:nvSpPr>
          <p:spPr>
            <a:xfrm rot="5400000" flipH="1">
              <a:off x="10186053" y="1633569"/>
              <a:ext cx="2503440" cy="15023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90D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solidFill>
                  <a:srgbClr val="F3F3F3"/>
                </a:solidFill>
              </a:endParaRPr>
            </a:p>
          </p:txBody>
        </p:sp>
      </p:grpSp>
      <p:sp>
        <p:nvSpPr>
          <p:cNvPr id="1936" name="Google Shape;1936;p201"/>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37" name="Google Shape;1937;p201"/>
          <p:cNvSpPr txBox="1">
            <a:spLocks noGrp="1"/>
          </p:cNvSpPr>
          <p:nvPr>
            <p:ph type="body" idx="2"/>
          </p:nvPr>
        </p:nvSpPr>
        <p:spPr>
          <a:xfrm>
            <a:off x="576075" y="1783075"/>
            <a:ext cx="4425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938" name="Google Shape;1938;p201"/>
          <p:cNvSpPr txBox="1">
            <a:spLocks noGrp="1"/>
          </p:cNvSpPr>
          <p:nvPr>
            <p:ph type="subTitle" idx="3"/>
          </p:nvPr>
        </p:nvSpPr>
        <p:spPr>
          <a:xfrm>
            <a:off x="5294375" y="6446375"/>
            <a:ext cx="63165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1939" name="Google Shape;1939;p201"/>
          <p:cNvPicPr preferRelativeResize="0"/>
          <p:nvPr/>
        </p:nvPicPr>
        <p:blipFill>
          <a:blip r:embed="rId3">
            <a:alphaModFix/>
          </a:blip>
          <a:stretch>
            <a:fillRect/>
          </a:stretch>
        </p:blipFill>
        <p:spPr>
          <a:xfrm>
            <a:off x="5341312" y="2418381"/>
            <a:ext cx="6845216" cy="36723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5 - Blank - Basic Content ">
  <p:cSld name="Basic_4_1">
    <p:spTree>
      <p:nvGrpSpPr>
        <p:cNvPr id="1" name="Shape 28"/>
        <p:cNvGrpSpPr/>
        <p:nvPr/>
      </p:nvGrpSpPr>
      <p:grpSpPr>
        <a:xfrm>
          <a:off x="0" y="0"/>
          <a:ext cx="0" cy="0"/>
          <a:chOff x="0" y="0"/>
          <a:chExt cx="0" cy="0"/>
        </a:xfrm>
      </p:grpSpPr>
      <p:pic>
        <p:nvPicPr>
          <p:cNvPr id="29" name="Google Shape;29;p3"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0" name="Google Shape;30;p3"/>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31" name="Google Shape;31;p3"/>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2" name="Google Shape;32;p3"/>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33" name="Google Shape;33;p3"/>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2 - 70/30 Image Right - Large Vignette">
  <p:cSld name="Basic_4_1_1_1_1_3_2_1_1">
    <p:spTree>
      <p:nvGrpSpPr>
        <p:cNvPr id="1" name="Shape 193"/>
        <p:cNvGrpSpPr/>
        <p:nvPr/>
      </p:nvGrpSpPr>
      <p:grpSpPr>
        <a:xfrm>
          <a:off x="0" y="0"/>
          <a:ext cx="0" cy="0"/>
          <a:chOff x="0" y="0"/>
          <a:chExt cx="0" cy="0"/>
        </a:xfrm>
      </p:grpSpPr>
      <p:pic>
        <p:nvPicPr>
          <p:cNvPr id="194" name="Google Shape;194;p21"/>
          <p:cNvPicPr preferRelativeResize="0"/>
          <p:nvPr/>
        </p:nvPicPr>
        <p:blipFill>
          <a:blip r:embed="rId2">
            <a:alphaModFix/>
          </a:blip>
          <a:stretch>
            <a:fillRect/>
          </a:stretch>
        </p:blipFill>
        <p:spPr>
          <a:xfrm>
            <a:off x="7172347" y="0"/>
            <a:ext cx="5016423" cy="6857930"/>
          </a:xfrm>
          <a:prstGeom prst="rect">
            <a:avLst/>
          </a:prstGeom>
          <a:noFill/>
          <a:ln>
            <a:noFill/>
          </a:ln>
        </p:spPr>
      </p:pic>
      <p:pic>
        <p:nvPicPr>
          <p:cNvPr id="195" name="Google Shape;195;p21"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196" name="Google Shape;196;p21"/>
          <p:cNvSpPr txBox="1">
            <a:spLocks noGrp="1"/>
          </p:cNvSpPr>
          <p:nvPr>
            <p:ph type="subTitle" idx="1"/>
          </p:nvPr>
        </p:nvSpPr>
        <p:spPr>
          <a:xfrm>
            <a:off x="576075" y="6446375"/>
            <a:ext cx="56694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97" name="Google Shape;197;p21"/>
          <p:cNvSpPr txBox="1">
            <a:spLocks noGrp="1"/>
          </p:cNvSpPr>
          <p:nvPr>
            <p:ph type="title"/>
          </p:nvPr>
        </p:nvSpPr>
        <p:spPr>
          <a:xfrm>
            <a:off x="576075" y="0"/>
            <a:ext cx="72603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98" name="Google Shape;198;p21"/>
          <p:cNvSpPr txBox="1">
            <a:spLocks noGrp="1"/>
          </p:cNvSpPr>
          <p:nvPr>
            <p:ph type="subTitle" idx="2"/>
          </p:nvPr>
        </p:nvSpPr>
        <p:spPr>
          <a:xfrm>
            <a:off x="576075" y="1082025"/>
            <a:ext cx="63186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9" name="Google Shape;199;p21"/>
          <p:cNvSpPr txBox="1">
            <a:spLocks noGrp="1"/>
          </p:cNvSpPr>
          <p:nvPr>
            <p:ph type="body" idx="3"/>
          </p:nvPr>
        </p:nvSpPr>
        <p:spPr>
          <a:xfrm>
            <a:off x="576075" y="1783075"/>
            <a:ext cx="6318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M1 - Corner - A 2">
  <p:cSld name="Basic_4_1_1_1_1_3_1_4">
    <p:spTree>
      <p:nvGrpSpPr>
        <p:cNvPr id="1" name="Shape 1940"/>
        <p:cNvGrpSpPr/>
        <p:nvPr/>
      </p:nvGrpSpPr>
      <p:grpSpPr>
        <a:xfrm>
          <a:off x="0" y="0"/>
          <a:ext cx="0" cy="0"/>
          <a:chOff x="0" y="0"/>
          <a:chExt cx="0" cy="0"/>
        </a:xfrm>
      </p:grpSpPr>
      <p:sp>
        <p:nvSpPr>
          <p:cNvPr id="1941" name="Google Shape;1941;p202"/>
          <p:cNvSpPr txBox="1">
            <a:spLocks noGrp="1"/>
          </p:cNvSpPr>
          <p:nvPr>
            <p:ph type="title"/>
          </p:nvPr>
        </p:nvSpPr>
        <p:spPr>
          <a:xfrm>
            <a:off x="576075" y="-9728"/>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942" name="Google Shape;1942;p202"/>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grpSp>
        <p:nvGrpSpPr>
          <p:cNvPr id="1943" name="Google Shape;1943;p202"/>
          <p:cNvGrpSpPr/>
          <p:nvPr/>
        </p:nvGrpSpPr>
        <p:grpSpPr>
          <a:xfrm>
            <a:off x="5379775" y="1133037"/>
            <a:ext cx="6809186" cy="4715013"/>
            <a:chOff x="5379775" y="1133037"/>
            <a:chExt cx="6809186" cy="4715013"/>
          </a:xfrm>
        </p:grpSpPr>
        <p:sp>
          <p:nvSpPr>
            <p:cNvPr id="1944" name="Google Shape;1944;p202"/>
            <p:cNvSpPr/>
            <p:nvPr/>
          </p:nvSpPr>
          <p:spPr>
            <a:xfrm>
              <a:off x="5379775" y="3880950"/>
              <a:ext cx="1967100" cy="1967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solidFill>
                  <a:srgbClr val="F3F3F3"/>
                </a:solidFill>
              </a:endParaRPr>
            </a:p>
          </p:txBody>
        </p:sp>
        <p:sp>
          <p:nvSpPr>
            <p:cNvPr id="1945" name="Google Shape;1945;p202"/>
            <p:cNvSpPr/>
            <p:nvPr/>
          </p:nvSpPr>
          <p:spPr>
            <a:xfrm rot="5400000" flipH="1">
              <a:off x="10186053" y="1633569"/>
              <a:ext cx="2503440" cy="15023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a:solidFill>
                  <a:srgbClr val="F3F3F3"/>
                </a:solidFill>
              </a:endParaRPr>
            </a:p>
          </p:txBody>
        </p:sp>
      </p:grpSp>
      <p:pic>
        <p:nvPicPr>
          <p:cNvPr id="1946" name="Google Shape;1946;p202"/>
          <p:cNvPicPr preferRelativeResize="0"/>
          <p:nvPr/>
        </p:nvPicPr>
        <p:blipFill>
          <a:blip r:embed="rId2">
            <a:alphaModFix/>
          </a:blip>
          <a:stretch>
            <a:fillRect/>
          </a:stretch>
        </p:blipFill>
        <p:spPr>
          <a:xfrm>
            <a:off x="5341313" y="2418381"/>
            <a:ext cx="6845288" cy="3672405"/>
          </a:xfrm>
          <a:prstGeom prst="rect">
            <a:avLst/>
          </a:prstGeom>
          <a:noFill/>
          <a:ln>
            <a:noFill/>
          </a:ln>
        </p:spPr>
      </p:pic>
      <p:pic>
        <p:nvPicPr>
          <p:cNvPr id="1947" name="Google Shape;1947;p202" title="Salesforce logo"/>
          <p:cNvPicPr preferRelativeResize="0"/>
          <p:nvPr/>
        </p:nvPicPr>
        <p:blipFill rotWithShape="1">
          <a:blip r:embed="rId3">
            <a:alphaModFix/>
          </a:blip>
          <a:srcRect/>
          <a:stretch/>
        </p:blipFill>
        <p:spPr>
          <a:xfrm>
            <a:off x="11030573" y="565460"/>
            <a:ext cx="635403" cy="444864"/>
          </a:xfrm>
          <a:prstGeom prst="rect">
            <a:avLst/>
          </a:prstGeom>
          <a:noFill/>
          <a:ln>
            <a:noFill/>
          </a:ln>
        </p:spPr>
      </p:pic>
      <p:sp>
        <p:nvSpPr>
          <p:cNvPr id="1948" name="Google Shape;1948;p202"/>
          <p:cNvSpPr txBox="1">
            <a:spLocks noGrp="1"/>
          </p:cNvSpPr>
          <p:nvPr>
            <p:ph type="body" idx="2"/>
          </p:nvPr>
        </p:nvSpPr>
        <p:spPr>
          <a:xfrm>
            <a:off x="576075" y="1783075"/>
            <a:ext cx="4425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949" name="Google Shape;1949;p202"/>
          <p:cNvSpPr txBox="1">
            <a:spLocks noGrp="1"/>
          </p:cNvSpPr>
          <p:nvPr>
            <p:ph type="subTitle" idx="3"/>
          </p:nvPr>
        </p:nvSpPr>
        <p:spPr>
          <a:xfrm>
            <a:off x="5294375" y="6446375"/>
            <a:ext cx="63165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1 - Blank - Basic Content  1 3">
  <p:cSld name="Basic_4_1_4_3">
    <p:spTree>
      <p:nvGrpSpPr>
        <p:cNvPr id="1" name="Shape 1950"/>
        <p:cNvGrpSpPr/>
        <p:nvPr/>
      </p:nvGrpSpPr>
      <p:grpSpPr>
        <a:xfrm>
          <a:off x="0" y="0"/>
          <a:ext cx="0" cy="0"/>
          <a:chOff x="0" y="0"/>
          <a:chExt cx="0" cy="0"/>
        </a:xfrm>
      </p:grpSpPr>
      <p:sp>
        <p:nvSpPr>
          <p:cNvPr id="1951" name="Google Shape;1951;p203"/>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952" name="Google Shape;1952;p203"/>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53" name="Google Shape;1953;p203"/>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954" name="Google Shape;1954;p203" title="Salesforce logo"/>
          <p:cNvPicPr preferRelativeResize="0"/>
          <p:nvPr/>
        </p:nvPicPr>
        <p:blipFill rotWithShape="1">
          <a:blip r:embed="rId2">
            <a:alphaModFix/>
          </a:blip>
          <a:srcRect/>
          <a:stretch/>
        </p:blipFill>
        <p:spPr>
          <a:xfrm>
            <a:off x="11030573" y="565460"/>
            <a:ext cx="635403" cy="444864"/>
          </a:xfrm>
          <a:prstGeom prst="rect">
            <a:avLst/>
          </a:prstGeom>
          <a:noFill/>
          <a:ln>
            <a:noFill/>
          </a:ln>
        </p:spPr>
      </p:pic>
      <p:sp>
        <p:nvSpPr>
          <p:cNvPr id="1955" name="Google Shape;1955;p203"/>
          <p:cNvSpPr txBox="1">
            <a:spLocks noGrp="1"/>
          </p:cNvSpPr>
          <p:nvPr>
            <p:ph type="subTitle" idx="3"/>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G1 - Cards with Circles - 1-Up - A 2">
  <p:cSld name="Basic_4_1_3_1_4_3_3">
    <p:bg>
      <p:bgPr>
        <a:solidFill>
          <a:srgbClr val="EAF5FE"/>
        </a:solidFill>
        <a:effectLst/>
      </p:bgPr>
    </p:bg>
    <p:spTree>
      <p:nvGrpSpPr>
        <p:cNvPr id="1" name="Shape 1956"/>
        <p:cNvGrpSpPr/>
        <p:nvPr/>
      </p:nvGrpSpPr>
      <p:grpSpPr>
        <a:xfrm>
          <a:off x="0" y="0"/>
          <a:ext cx="0" cy="0"/>
          <a:chOff x="0" y="0"/>
          <a:chExt cx="0" cy="0"/>
        </a:xfrm>
      </p:grpSpPr>
      <p:sp>
        <p:nvSpPr>
          <p:cNvPr id="1957" name="Google Shape;1957;p204"/>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958" name="Google Shape;1958;p204"/>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59" name="Google Shape;1959;p204"/>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960" name="Google Shape;1960;p204"/>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961" name="Google Shape;1961;p204"/>
          <p:cNvSpPr/>
          <p:nvPr/>
        </p:nvSpPr>
        <p:spPr>
          <a:xfrm>
            <a:off x="577850" y="1709925"/>
            <a:ext cx="11039700" cy="37419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2" name="Google Shape;1962;p204"/>
          <p:cNvSpPr txBox="1">
            <a:spLocks noGrp="1"/>
          </p:cNvSpPr>
          <p:nvPr>
            <p:ph type="body" idx="2"/>
          </p:nvPr>
        </p:nvSpPr>
        <p:spPr>
          <a:xfrm>
            <a:off x="748175" y="1911100"/>
            <a:ext cx="10698900" cy="3540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963" name="Google Shape;1963;p204" title="Salesforce logo"/>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1964" name="Google Shape;1964;p204"/>
          <p:cNvSpPr txBox="1">
            <a:spLocks noGrp="1"/>
          </p:cNvSpPr>
          <p:nvPr>
            <p:ph type="subTitle" idx="3"/>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1965" name="Google Shape;1965;p204"/>
          <p:cNvPicPr preferRelativeResize="0"/>
          <p:nvPr/>
        </p:nvPicPr>
        <p:blipFill>
          <a:blip r:embed="rId3">
            <a:alphaModFix/>
          </a:blip>
          <a:stretch>
            <a:fillRect/>
          </a:stretch>
        </p:blipFill>
        <p:spPr>
          <a:xfrm>
            <a:off x="-19728" y="5684325"/>
            <a:ext cx="3639762" cy="1173963"/>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1 - Blank - Basic Content ">
  <p:cSld name="Basic_4_1_10">
    <p:spTree>
      <p:nvGrpSpPr>
        <p:cNvPr id="1" name="Shape 1966"/>
        <p:cNvGrpSpPr/>
        <p:nvPr/>
      </p:nvGrpSpPr>
      <p:grpSpPr>
        <a:xfrm>
          <a:off x="0" y="0"/>
          <a:ext cx="0" cy="0"/>
          <a:chOff x="0" y="0"/>
          <a:chExt cx="0" cy="0"/>
        </a:xfrm>
      </p:grpSpPr>
      <p:sp>
        <p:nvSpPr>
          <p:cNvPr id="1967" name="Google Shape;1967;p205"/>
          <p:cNvSpPr txBox="1">
            <a:spLocks noGrp="1"/>
          </p:cNvSpPr>
          <p:nvPr>
            <p:ph type="title"/>
          </p:nvPr>
        </p:nvSpPr>
        <p:spPr>
          <a:xfrm>
            <a:off x="576075" y="-11133"/>
            <a:ext cx="10095000" cy="1048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968" name="Google Shape;1968;p205"/>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69" name="Google Shape;1969;p205"/>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1970" name="Google Shape;1970;p205" title="Salesforce logo"/>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1971" name="Google Shape;1971;p205"/>
          <p:cNvSpPr txBox="1">
            <a:spLocks noGrp="1"/>
          </p:cNvSpPr>
          <p:nvPr>
            <p:ph type="body" idx="3"/>
          </p:nvPr>
        </p:nvSpPr>
        <p:spPr>
          <a:xfrm>
            <a:off x="576075" y="6507700"/>
            <a:ext cx="5367600" cy="182700"/>
          </a:xfrm>
          <a:prstGeom prst="rect">
            <a:avLst/>
          </a:prstGeom>
        </p:spPr>
        <p:txBody>
          <a:bodyPr spcFirstLastPara="1" wrap="square" lIns="0" tIns="0" rIns="0" bIns="0" anchor="t" anchorCtr="0">
            <a:noAutofit/>
          </a:bodyPr>
          <a:lstStyle>
            <a:lvl1pPr marL="457200" marR="0" lvl="0" indent="-292100" algn="l" rtl="0">
              <a:lnSpc>
                <a:spcPct val="90000"/>
              </a:lnSpc>
              <a:spcBef>
                <a:spcPts val="0"/>
              </a:spcBef>
              <a:spcAft>
                <a:spcPts val="0"/>
              </a:spcAft>
              <a:buSzPts val="1000"/>
              <a:buChar char="●"/>
              <a:defRPr sz="1000"/>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72"/>
        <p:cNvGrpSpPr/>
        <p:nvPr/>
      </p:nvGrpSpPr>
      <p:grpSpPr>
        <a:xfrm>
          <a:off x="0" y="0"/>
          <a:ext cx="0" cy="0"/>
          <a:chOff x="0" y="0"/>
          <a:chExt cx="0" cy="0"/>
        </a:xfrm>
      </p:grpSpPr>
      <p:sp>
        <p:nvSpPr>
          <p:cNvPr id="1973" name="Google Shape;1973;p206"/>
          <p:cNvSpPr txBox="1">
            <a:spLocks noGrp="1"/>
          </p:cNvSpPr>
          <p:nvPr>
            <p:ph type="title"/>
          </p:nvPr>
        </p:nvSpPr>
        <p:spPr>
          <a:xfrm>
            <a:off x="415492" y="593367"/>
            <a:ext cx="11358000" cy="7635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74" name="Google Shape;1974;p206"/>
          <p:cNvSpPr txBox="1">
            <a:spLocks noGrp="1"/>
          </p:cNvSpPr>
          <p:nvPr>
            <p:ph type="body" idx="1"/>
          </p:nvPr>
        </p:nvSpPr>
        <p:spPr>
          <a:xfrm>
            <a:off x="415492" y="1536633"/>
            <a:ext cx="11358000" cy="45552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1975" name="Google Shape;1975;p206"/>
          <p:cNvSpPr txBox="1">
            <a:spLocks noGrp="1"/>
          </p:cNvSpPr>
          <p:nvPr>
            <p:ph type="sldNum" idx="12"/>
          </p:nvPr>
        </p:nvSpPr>
        <p:spPr>
          <a:xfrm>
            <a:off x="11293669" y="6217622"/>
            <a:ext cx="7314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76"/>
        <p:cNvGrpSpPr/>
        <p:nvPr/>
      </p:nvGrpSpPr>
      <p:grpSpPr>
        <a:xfrm>
          <a:off x="0" y="0"/>
          <a:ext cx="0" cy="0"/>
          <a:chOff x="0" y="0"/>
          <a:chExt cx="0" cy="0"/>
        </a:xfrm>
      </p:grpSpPr>
      <p:sp>
        <p:nvSpPr>
          <p:cNvPr id="1977" name="Google Shape;1977;p207"/>
          <p:cNvSpPr txBox="1">
            <a:spLocks noGrp="1"/>
          </p:cNvSpPr>
          <p:nvPr>
            <p:ph type="ctrTitle"/>
          </p:nvPr>
        </p:nvSpPr>
        <p:spPr>
          <a:xfrm>
            <a:off x="415503" y="992767"/>
            <a:ext cx="11358000" cy="2736900"/>
          </a:xfrm>
          <a:prstGeom prst="rect">
            <a:avLst/>
          </a:prstGeom>
        </p:spPr>
        <p:txBody>
          <a:bodyPr spcFirstLastPara="1" wrap="square" lIns="0" tIns="0" rIns="0" bIns="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978" name="Google Shape;1978;p207"/>
          <p:cNvSpPr txBox="1">
            <a:spLocks noGrp="1"/>
          </p:cNvSpPr>
          <p:nvPr>
            <p:ph type="subTitle" idx="1"/>
          </p:nvPr>
        </p:nvSpPr>
        <p:spPr>
          <a:xfrm>
            <a:off x="415492" y="3778833"/>
            <a:ext cx="11358000" cy="1056900"/>
          </a:xfrm>
          <a:prstGeom prst="rect">
            <a:avLst/>
          </a:prstGeom>
        </p:spPr>
        <p:txBody>
          <a:bodyPr spcFirstLastPara="1" wrap="square" lIns="0" tIns="0" rIns="0" bIns="0" anchor="t" anchorCtr="0">
            <a:noAutofit/>
          </a:bodyPr>
          <a:lstStyle>
            <a:lvl1pPr lvl="0" algn="ctr" rtl="0">
              <a:lnSpc>
                <a:spcPct val="100000"/>
              </a:lnSpc>
              <a:spcBef>
                <a:spcPts val="500"/>
              </a:spcBef>
              <a:spcAft>
                <a:spcPts val="0"/>
              </a:spcAft>
              <a:buSzPts val="3700"/>
              <a:buNone/>
              <a:defRPr sz="3700"/>
            </a:lvl1pPr>
            <a:lvl2pPr lvl="1" algn="ctr" rtl="0">
              <a:lnSpc>
                <a:spcPct val="100000"/>
              </a:lnSpc>
              <a:spcBef>
                <a:spcPts val="900"/>
              </a:spcBef>
              <a:spcAft>
                <a:spcPts val="0"/>
              </a:spcAft>
              <a:buSzPts val="3700"/>
              <a:buNone/>
              <a:defRPr sz="3700"/>
            </a:lvl2pPr>
            <a:lvl3pPr lvl="2" algn="ctr" rtl="0">
              <a:lnSpc>
                <a:spcPct val="100000"/>
              </a:lnSpc>
              <a:spcBef>
                <a:spcPts val="900"/>
              </a:spcBef>
              <a:spcAft>
                <a:spcPts val="0"/>
              </a:spcAft>
              <a:buSzPts val="3700"/>
              <a:buNone/>
              <a:defRPr sz="3700"/>
            </a:lvl3pPr>
            <a:lvl4pPr lvl="3" algn="ctr" rtl="0">
              <a:lnSpc>
                <a:spcPct val="100000"/>
              </a:lnSpc>
              <a:spcBef>
                <a:spcPts val="900"/>
              </a:spcBef>
              <a:spcAft>
                <a:spcPts val="0"/>
              </a:spcAft>
              <a:buSzPts val="3700"/>
              <a:buNone/>
              <a:defRPr sz="3700"/>
            </a:lvl4pPr>
            <a:lvl5pPr lvl="4" algn="ctr" rtl="0">
              <a:lnSpc>
                <a:spcPct val="100000"/>
              </a:lnSpc>
              <a:spcBef>
                <a:spcPts val="900"/>
              </a:spcBef>
              <a:spcAft>
                <a:spcPts val="0"/>
              </a:spcAft>
              <a:buSzPts val="3700"/>
              <a:buNone/>
              <a:defRPr sz="3700"/>
            </a:lvl5pPr>
            <a:lvl6pPr lvl="5" algn="ctr" rtl="0">
              <a:lnSpc>
                <a:spcPct val="100000"/>
              </a:lnSpc>
              <a:spcBef>
                <a:spcPts val="900"/>
              </a:spcBef>
              <a:spcAft>
                <a:spcPts val="0"/>
              </a:spcAft>
              <a:buSzPts val="3700"/>
              <a:buNone/>
              <a:defRPr sz="3700"/>
            </a:lvl6pPr>
            <a:lvl7pPr lvl="6" algn="ctr" rtl="0">
              <a:lnSpc>
                <a:spcPct val="100000"/>
              </a:lnSpc>
              <a:spcBef>
                <a:spcPts val="900"/>
              </a:spcBef>
              <a:spcAft>
                <a:spcPts val="0"/>
              </a:spcAft>
              <a:buSzPts val="3700"/>
              <a:buNone/>
              <a:defRPr sz="3700"/>
            </a:lvl7pPr>
            <a:lvl8pPr lvl="7" algn="ctr" rtl="0">
              <a:lnSpc>
                <a:spcPct val="100000"/>
              </a:lnSpc>
              <a:spcBef>
                <a:spcPts val="900"/>
              </a:spcBef>
              <a:spcAft>
                <a:spcPts val="0"/>
              </a:spcAft>
              <a:buSzPts val="3700"/>
              <a:buNone/>
              <a:defRPr sz="3700"/>
            </a:lvl8pPr>
            <a:lvl9pPr lvl="8" algn="ctr" rtl="0">
              <a:lnSpc>
                <a:spcPct val="100000"/>
              </a:lnSpc>
              <a:spcBef>
                <a:spcPts val="900"/>
              </a:spcBef>
              <a:spcAft>
                <a:spcPts val="0"/>
              </a:spcAft>
              <a:buSzPts val="3700"/>
              <a:buNone/>
              <a:defRPr sz="3700"/>
            </a:lvl9pPr>
          </a:lstStyle>
          <a:p>
            <a:endParaRPr/>
          </a:p>
        </p:txBody>
      </p:sp>
      <p:sp>
        <p:nvSpPr>
          <p:cNvPr id="1979" name="Google Shape;1979;p207"/>
          <p:cNvSpPr txBox="1">
            <a:spLocks noGrp="1"/>
          </p:cNvSpPr>
          <p:nvPr>
            <p:ph type="sldNum" idx="12"/>
          </p:nvPr>
        </p:nvSpPr>
        <p:spPr>
          <a:xfrm>
            <a:off x="11293669" y="6217622"/>
            <a:ext cx="7314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980"/>
        <p:cNvGrpSpPr/>
        <p:nvPr/>
      </p:nvGrpSpPr>
      <p:grpSpPr>
        <a:xfrm>
          <a:off x="0" y="0"/>
          <a:ext cx="0" cy="0"/>
          <a:chOff x="0" y="0"/>
          <a:chExt cx="0" cy="0"/>
        </a:xfrm>
      </p:grpSpPr>
      <p:sp>
        <p:nvSpPr>
          <p:cNvPr id="1981" name="Google Shape;1981;p208"/>
          <p:cNvSpPr txBox="1">
            <a:spLocks noGrp="1"/>
          </p:cNvSpPr>
          <p:nvPr>
            <p:ph type="ctrTitle"/>
          </p:nvPr>
        </p:nvSpPr>
        <p:spPr>
          <a:xfrm>
            <a:off x="415503" y="992767"/>
            <a:ext cx="11358000" cy="2736900"/>
          </a:xfrm>
          <a:prstGeom prst="rect">
            <a:avLst/>
          </a:prstGeom>
        </p:spPr>
        <p:txBody>
          <a:bodyPr spcFirstLastPara="1" wrap="square" lIns="0" tIns="0" rIns="0" bIns="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982" name="Google Shape;1982;p208"/>
          <p:cNvSpPr txBox="1">
            <a:spLocks noGrp="1"/>
          </p:cNvSpPr>
          <p:nvPr>
            <p:ph type="subTitle" idx="1"/>
          </p:nvPr>
        </p:nvSpPr>
        <p:spPr>
          <a:xfrm>
            <a:off x="415492" y="3778833"/>
            <a:ext cx="11358000" cy="1056900"/>
          </a:xfrm>
          <a:prstGeom prst="rect">
            <a:avLst/>
          </a:prstGeom>
        </p:spPr>
        <p:txBody>
          <a:bodyPr spcFirstLastPara="1" wrap="square" lIns="0" tIns="0" rIns="0" bIns="0" anchor="t" anchorCtr="0">
            <a:noAutofit/>
          </a:bodyPr>
          <a:lstStyle>
            <a:lvl1pPr lvl="0" algn="ctr" rtl="0">
              <a:lnSpc>
                <a:spcPct val="100000"/>
              </a:lnSpc>
              <a:spcBef>
                <a:spcPts val="500"/>
              </a:spcBef>
              <a:spcAft>
                <a:spcPts val="0"/>
              </a:spcAft>
              <a:buSzPts val="3700"/>
              <a:buNone/>
              <a:defRPr sz="3700"/>
            </a:lvl1pPr>
            <a:lvl2pPr lvl="1" algn="ctr" rtl="0">
              <a:lnSpc>
                <a:spcPct val="100000"/>
              </a:lnSpc>
              <a:spcBef>
                <a:spcPts val="900"/>
              </a:spcBef>
              <a:spcAft>
                <a:spcPts val="0"/>
              </a:spcAft>
              <a:buSzPts val="3700"/>
              <a:buNone/>
              <a:defRPr sz="3700"/>
            </a:lvl2pPr>
            <a:lvl3pPr lvl="2" algn="ctr" rtl="0">
              <a:lnSpc>
                <a:spcPct val="100000"/>
              </a:lnSpc>
              <a:spcBef>
                <a:spcPts val="900"/>
              </a:spcBef>
              <a:spcAft>
                <a:spcPts val="0"/>
              </a:spcAft>
              <a:buSzPts val="3700"/>
              <a:buNone/>
              <a:defRPr sz="3700"/>
            </a:lvl3pPr>
            <a:lvl4pPr lvl="3" algn="ctr" rtl="0">
              <a:lnSpc>
                <a:spcPct val="100000"/>
              </a:lnSpc>
              <a:spcBef>
                <a:spcPts val="900"/>
              </a:spcBef>
              <a:spcAft>
                <a:spcPts val="0"/>
              </a:spcAft>
              <a:buSzPts val="3700"/>
              <a:buNone/>
              <a:defRPr sz="3700"/>
            </a:lvl4pPr>
            <a:lvl5pPr lvl="4" algn="ctr" rtl="0">
              <a:lnSpc>
                <a:spcPct val="100000"/>
              </a:lnSpc>
              <a:spcBef>
                <a:spcPts val="900"/>
              </a:spcBef>
              <a:spcAft>
                <a:spcPts val="0"/>
              </a:spcAft>
              <a:buSzPts val="3700"/>
              <a:buNone/>
              <a:defRPr sz="3700"/>
            </a:lvl5pPr>
            <a:lvl6pPr lvl="5" algn="ctr" rtl="0">
              <a:lnSpc>
                <a:spcPct val="100000"/>
              </a:lnSpc>
              <a:spcBef>
                <a:spcPts val="900"/>
              </a:spcBef>
              <a:spcAft>
                <a:spcPts val="0"/>
              </a:spcAft>
              <a:buSzPts val="3700"/>
              <a:buNone/>
              <a:defRPr sz="3700"/>
            </a:lvl6pPr>
            <a:lvl7pPr lvl="6" algn="ctr" rtl="0">
              <a:lnSpc>
                <a:spcPct val="100000"/>
              </a:lnSpc>
              <a:spcBef>
                <a:spcPts val="900"/>
              </a:spcBef>
              <a:spcAft>
                <a:spcPts val="0"/>
              </a:spcAft>
              <a:buSzPts val="3700"/>
              <a:buNone/>
              <a:defRPr sz="3700"/>
            </a:lvl7pPr>
            <a:lvl8pPr lvl="7" algn="ctr" rtl="0">
              <a:lnSpc>
                <a:spcPct val="100000"/>
              </a:lnSpc>
              <a:spcBef>
                <a:spcPts val="900"/>
              </a:spcBef>
              <a:spcAft>
                <a:spcPts val="0"/>
              </a:spcAft>
              <a:buSzPts val="3700"/>
              <a:buNone/>
              <a:defRPr sz="3700"/>
            </a:lvl8pPr>
            <a:lvl9pPr lvl="8" algn="ctr" rtl="0">
              <a:lnSpc>
                <a:spcPct val="100000"/>
              </a:lnSpc>
              <a:spcBef>
                <a:spcPts val="900"/>
              </a:spcBef>
              <a:spcAft>
                <a:spcPts val="0"/>
              </a:spcAft>
              <a:buSzPts val="3700"/>
              <a:buNone/>
              <a:defRPr sz="3700"/>
            </a:lvl9pPr>
          </a:lstStyle>
          <a:p>
            <a:endParaRPr/>
          </a:p>
        </p:txBody>
      </p:sp>
      <p:sp>
        <p:nvSpPr>
          <p:cNvPr id="1983" name="Google Shape;1983;p208"/>
          <p:cNvSpPr txBox="1">
            <a:spLocks noGrp="1"/>
          </p:cNvSpPr>
          <p:nvPr>
            <p:ph type="sldNum" idx="12"/>
          </p:nvPr>
        </p:nvSpPr>
        <p:spPr>
          <a:xfrm>
            <a:off x="11293669" y="6217622"/>
            <a:ext cx="731400" cy="524700"/>
          </a:xfrm>
          <a:prstGeom prst="rect">
            <a:avLst/>
          </a:prstGeom>
          <a:noFill/>
          <a:ln>
            <a:noFill/>
          </a:ln>
        </p:spPr>
        <p:txBody>
          <a:bodyPr spcFirstLastPara="1" wrap="square" lIns="121875" tIns="121875" rIns="121875" bIns="121875"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3 - 70/30 Image Right - Large Vignette">
  <p:cSld name="Basic_4_1_1_1_1_3_2_1_1_1">
    <p:spTree>
      <p:nvGrpSpPr>
        <p:cNvPr id="1" name="Shape 200"/>
        <p:cNvGrpSpPr/>
        <p:nvPr/>
      </p:nvGrpSpPr>
      <p:grpSpPr>
        <a:xfrm>
          <a:off x="0" y="0"/>
          <a:ext cx="0" cy="0"/>
          <a:chOff x="0" y="0"/>
          <a:chExt cx="0" cy="0"/>
        </a:xfrm>
      </p:grpSpPr>
      <p:pic>
        <p:nvPicPr>
          <p:cNvPr id="201" name="Google Shape;201;p22"/>
          <p:cNvPicPr preferRelativeResize="0"/>
          <p:nvPr/>
        </p:nvPicPr>
        <p:blipFill>
          <a:blip r:embed="rId2">
            <a:alphaModFix/>
          </a:blip>
          <a:stretch>
            <a:fillRect/>
          </a:stretch>
        </p:blipFill>
        <p:spPr>
          <a:xfrm>
            <a:off x="7176566" y="2486"/>
            <a:ext cx="5016085" cy="6857930"/>
          </a:xfrm>
          <a:prstGeom prst="rect">
            <a:avLst/>
          </a:prstGeom>
          <a:noFill/>
          <a:ln>
            <a:noFill/>
          </a:ln>
        </p:spPr>
      </p:pic>
      <p:pic>
        <p:nvPicPr>
          <p:cNvPr id="202" name="Google Shape;202;p22"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203" name="Google Shape;203;p22"/>
          <p:cNvSpPr txBox="1">
            <a:spLocks noGrp="1"/>
          </p:cNvSpPr>
          <p:nvPr>
            <p:ph type="subTitle" idx="1"/>
          </p:nvPr>
        </p:nvSpPr>
        <p:spPr>
          <a:xfrm>
            <a:off x="576075" y="6446375"/>
            <a:ext cx="56694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04" name="Google Shape;204;p22"/>
          <p:cNvSpPr txBox="1">
            <a:spLocks noGrp="1"/>
          </p:cNvSpPr>
          <p:nvPr>
            <p:ph type="title"/>
          </p:nvPr>
        </p:nvSpPr>
        <p:spPr>
          <a:xfrm>
            <a:off x="576075" y="0"/>
            <a:ext cx="72603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205" name="Google Shape;205;p22"/>
          <p:cNvSpPr txBox="1">
            <a:spLocks noGrp="1"/>
          </p:cNvSpPr>
          <p:nvPr>
            <p:ph type="subTitle" idx="2"/>
          </p:nvPr>
        </p:nvSpPr>
        <p:spPr>
          <a:xfrm>
            <a:off x="576075" y="1082025"/>
            <a:ext cx="63186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206" name="Google Shape;206;p22"/>
          <p:cNvSpPr txBox="1">
            <a:spLocks noGrp="1"/>
          </p:cNvSpPr>
          <p:nvPr>
            <p:ph type="body" idx="3"/>
          </p:nvPr>
        </p:nvSpPr>
        <p:spPr>
          <a:xfrm>
            <a:off x="576075" y="1783075"/>
            <a:ext cx="6318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4 - 70/30 Image Right - Large Vignette">
  <p:cSld name="Basic_4_1_1_1_1_3_2_1_1_1_1">
    <p:spTree>
      <p:nvGrpSpPr>
        <p:cNvPr id="1" name="Shape 207"/>
        <p:cNvGrpSpPr/>
        <p:nvPr/>
      </p:nvGrpSpPr>
      <p:grpSpPr>
        <a:xfrm>
          <a:off x="0" y="0"/>
          <a:ext cx="0" cy="0"/>
          <a:chOff x="0" y="0"/>
          <a:chExt cx="0" cy="0"/>
        </a:xfrm>
      </p:grpSpPr>
      <p:pic>
        <p:nvPicPr>
          <p:cNvPr id="208" name="Google Shape;208;p23"/>
          <p:cNvPicPr preferRelativeResize="0"/>
          <p:nvPr/>
        </p:nvPicPr>
        <p:blipFill>
          <a:blip r:embed="rId2">
            <a:alphaModFix/>
          </a:blip>
          <a:stretch>
            <a:fillRect/>
          </a:stretch>
        </p:blipFill>
        <p:spPr>
          <a:xfrm>
            <a:off x="7176575" y="2488"/>
            <a:ext cx="5016437" cy="6857930"/>
          </a:xfrm>
          <a:prstGeom prst="rect">
            <a:avLst/>
          </a:prstGeom>
          <a:noFill/>
          <a:ln>
            <a:noFill/>
          </a:ln>
        </p:spPr>
      </p:pic>
      <p:pic>
        <p:nvPicPr>
          <p:cNvPr id="209" name="Google Shape;209;p23"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210" name="Google Shape;210;p23"/>
          <p:cNvSpPr txBox="1">
            <a:spLocks noGrp="1"/>
          </p:cNvSpPr>
          <p:nvPr>
            <p:ph type="subTitle" idx="1"/>
          </p:nvPr>
        </p:nvSpPr>
        <p:spPr>
          <a:xfrm>
            <a:off x="576075" y="6446375"/>
            <a:ext cx="56694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11" name="Google Shape;211;p23"/>
          <p:cNvSpPr txBox="1">
            <a:spLocks noGrp="1"/>
          </p:cNvSpPr>
          <p:nvPr>
            <p:ph type="title"/>
          </p:nvPr>
        </p:nvSpPr>
        <p:spPr>
          <a:xfrm>
            <a:off x="576075" y="0"/>
            <a:ext cx="72603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212" name="Google Shape;212;p23"/>
          <p:cNvSpPr txBox="1">
            <a:spLocks noGrp="1"/>
          </p:cNvSpPr>
          <p:nvPr>
            <p:ph type="subTitle" idx="2"/>
          </p:nvPr>
        </p:nvSpPr>
        <p:spPr>
          <a:xfrm>
            <a:off x="576075" y="1082025"/>
            <a:ext cx="63186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213" name="Google Shape;213;p23"/>
          <p:cNvSpPr txBox="1">
            <a:spLocks noGrp="1"/>
          </p:cNvSpPr>
          <p:nvPr>
            <p:ph type="body" idx="3"/>
          </p:nvPr>
        </p:nvSpPr>
        <p:spPr>
          <a:xfrm>
            <a:off x="576075" y="1783075"/>
            <a:ext cx="6318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1 - Corner - A">
  <p:cSld name="Basic_4_1_1_1_1_3_1">
    <p:spTree>
      <p:nvGrpSpPr>
        <p:cNvPr id="1" name="Shape 214"/>
        <p:cNvGrpSpPr/>
        <p:nvPr/>
      </p:nvGrpSpPr>
      <p:grpSpPr>
        <a:xfrm>
          <a:off x="0" y="0"/>
          <a:ext cx="0" cy="0"/>
          <a:chOff x="0" y="0"/>
          <a:chExt cx="0" cy="0"/>
        </a:xfrm>
      </p:grpSpPr>
      <p:pic>
        <p:nvPicPr>
          <p:cNvPr id="215" name="Google Shape;215;p24"/>
          <p:cNvPicPr preferRelativeResize="0"/>
          <p:nvPr/>
        </p:nvPicPr>
        <p:blipFill rotWithShape="1">
          <a:blip r:embed="rId2">
            <a:alphaModFix amt="67000"/>
          </a:blip>
          <a:srcRect/>
          <a:stretch/>
        </p:blipFill>
        <p:spPr>
          <a:xfrm rot="12">
            <a:off x="6806748" y="5812170"/>
            <a:ext cx="3589507" cy="383252"/>
          </a:xfrm>
          <a:prstGeom prst="rect">
            <a:avLst/>
          </a:prstGeom>
          <a:noFill/>
          <a:ln>
            <a:noFill/>
          </a:ln>
        </p:spPr>
      </p:pic>
      <p:grpSp>
        <p:nvGrpSpPr>
          <p:cNvPr id="216" name="Google Shape;216;p24"/>
          <p:cNvGrpSpPr/>
          <p:nvPr/>
        </p:nvGrpSpPr>
        <p:grpSpPr>
          <a:xfrm>
            <a:off x="5379775" y="1133037"/>
            <a:ext cx="6809186" cy="4715013"/>
            <a:chOff x="5379775" y="1133037"/>
            <a:chExt cx="6809186" cy="4715013"/>
          </a:xfrm>
        </p:grpSpPr>
        <p:sp>
          <p:nvSpPr>
            <p:cNvPr id="217" name="Google Shape;217;p24"/>
            <p:cNvSpPr/>
            <p:nvPr/>
          </p:nvSpPr>
          <p:spPr>
            <a:xfrm>
              <a:off x="5379775" y="3880950"/>
              <a:ext cx="1967100" cy="1967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F3F3F3"/>
                </a:solidFill>
              </a:endParaRPr>
            </a:p>
          </p:txBody>
        </p:sp>
        <p:sp>
          <p:nvSpPr>
            <p:cNvPr id="218" name="Google Shape;218;p24"/>
            <p:cNvSpPr/>
            <p:nvPr/>
          </p:nvSpPr>
          <p:spPr>
            <a:xfrm rot="5400000" flipH="1">
              <a:off x="10186053" y="1633569"/>
              <a:ext cx="2503440" cy="15023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F3F3F3"/>
                </a:solidFill>
              </a:endParaRPr>
            </a:p>
          </p:txBody>
        </p:sp>
      </p:grpSp>
      <p:pic>
        <p:nvPicPr>
          <p:cNvPr id="219" name="Google Shape;219;p24"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220" name="Google Shape;220;p24"/>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221" name="Google Shape;221;p24"/>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222" name="Google Shape;222;p24"/>
          <p:cNvSpPr txBox="1">
            <a:spLocks noGrp="1"/>
          </p:cNvSpPr>
          <p:nvPr>
            <p:ph type="body" idx="2"/>
          </p:nvPr>
        </p:nvSpPr>
        <p:spPr>
          <a:xfrm>
            <a:off x="576075" y="1783075"/>
            <a:ext cx="4425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223" name="Google Shape;223;p24"/>
          <p:cNvSpPr txBox="1">
            <a:spLocks noGrp="1"/>
          </p:cNvSpPr>
          <p:nvPr>
            <p:ph type="subTitle" idx="3"/>
          </p:nvPr>
        </p:nvSpPr>
        <p:spPr>
          <a:xfrm>
            <a:off x="5294375" y="6446375"/>
            <a:ext cx="63165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224" name="Google Shape;224;p24"/>
          <p:cNvPicPr preferRelativeResize="0"/>
          <p:nvPr/>
        </p:nvPicPr>
        <p:blipFill>
          <a:blip r:embed="rId4">
            <a:alphaModFix/>
          </a:blip>
          <a:stretch>
            <a:fillRect/>
          </a:stretch>
        </p:blipFill>
        <p:spPr>
          <a:xfrm>
            <a:off x="5341312" y="2418381"/>
            <a:ext cx="6848786" cy="3674281"/>
          </a:xfrm>
          <a:prstGeom prst="rect">
            <a:avLst/>
          </a:prstGeom>
          <a:noFill/>
          <a:ln>
            <a:noFill/>
          </a:ln>
        </p:spPr>
      </p:pic>
      <p:pic>
        <p:nvPicPr>
          <p:cNvPr id="225" name="Google Shape;225;p24"/>
          <p:cNvPicPr preferRelativeResize="0"/>
          <p:nvPr/>
        </p:nvPicPr>
        <p:blipFill>
          <a:blip r:embed="rId5">
            <a:alphaModFix/>
          </a:blip>
          <a:stretch>
            <a:fillRect/>
          </a:stretch>
        </p:blipFill>
        <p:spPr>
          <a:xfrm>
            <a:off x="5737699" y="1762237"/>
            <a:ext cx="5872906" cy="445920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1 - Corner - B">
  <p:cSld name="Basic_4_1_1_1_1_3_1_1">
    <p:spTree>
      <p:nvGrpSpPr>
        <p:cNvPr id="1" name="Shape 226"/>
        <p:cNvGrpSpPr/>
        <p:nvPr/>
      </p:nvGrpSpPr>
      <p:grpSpPr>
        <a:xfrm>
          <a:off x="0" y="0"/>
          <a:ext cx="0" cy="0"/>
          <a:chOff x="0" y="0"/>
          <a:chExt cx="0" cy="0"/>
        </a:xfrm>
      </p:grpSpPr>
      <p:sp>
        <p:nvSpPr>
          <p:cNvPr id="227" name="Google Shape;227;p25"/>
          <p:cNvSpPr/>
          <p:nvPr/>
        </p:nvSpPr>
        <p:spPr>
          <a:xfrm>
            <a:off x="7234900" y="1970000"/>
            <a:ext cx="4407300" cy="4407300"/>
          </a:xfrm>
          <a:prstGeom prst="chord">
            <a:avLst>
              <a:gd name="adj1" fmla="val 7987036"/>
              <a:gd name="adj2" fmla="val 284228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228" name="Google Shape;228;p25"/>
          <p:cNvPicPr preferRelativeResize="0"/>
          <p:nvPr/>
        </p:nvPicPr>
        <p:blipFill>
          <a:blip r:embed="rId2">
            <a:alphaModFix/>
          </a:blip>
          <a:stretch>
            <a:fillRect/>
          </a:stretch>
        </p:blipFill>
        <p:spPr>
          <a:xfrm>
            <a:off x="7276732" y="2986287"/>
            <a:ext cx="4839000" cy="3109568"/>
          </a:xfrm>
          <a:prstGeom prst="rect">
            <a:avLst/>
          </a:prstGeom>
          <a:noFill/>
          <a:ln>
            <a:noFill/>
          </a:ln>
        </p:spPr>
      </p:pic>
      <p:pic>
        <p:nvPicPr>
          <p:cNvPr id="229" name="Google Shape;229;p25"/>
          <p:cNvPicPr preferRelativeResize="0"/>
          <p:nvPr/>
        </p:nvPicPr>
        <p:blipFill>
          <a:blip r:embed="rId3">
            <a:alphaModFix/>
          </a:blip>
          <a:stretch>
            <a:fillRect/>
          </a:stretch>
        </p:blipFill>
        <p:spPr>
          <a:xfrm rot="2965957">
            <a:off x="11178038" y="2195071"/>
            <a:ext cx="380494" cy="324125"/>
          </a:xfrm>
          <a:prstGeom prst="rect">
            <a:avLst/>
          </a:prstGeom>
          <a:noFill/>
          <a:ln>
            <a:noFill/>
          </a:ln>
        </p:spPr>
      </p:pic>
      <p:pic>
        <p:nvPicPr>
          <p:cNvPr id="230" name="Google Shape;230;p25" descr="pasted-image.pdf"/>
          <p:cNvPicPr preferRelativeResize="0"/>
          <p:nvPr/>
        </p:nvPicPr>
        <p:blipFill rotWithShape="1">
          <a:blip r:embed="rId4">
            <a:alphaModFix/>
          </a:blip>
          <a:srcRect/>
          <a:stretch/>
        </p:blipFill>
        <p:spPr>
          <a:xfrm>
            <a:off x="11030573" y="565460"/>
            <a:ext cx="635728" cy="445091"/>
          </a:xfrm>
          <a:prstGeom prst="rect">
            <a:avLst/>
          </a:prstGeom>
          <a:noFill/>
          <a:ln>
            <a:noFill/>
          </a:ln>
        </p:spPr>
      </p:pic>
      <p:sp>
        <p:nvSpPr>
          <p:cNvPr id="231" name="Google Shape;231;p25"/>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232" name="Google Shape;232;p25"/>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233" name="Google Shape;233;p25"/>
          <p:cNvSpPr txBox="1">
            <a:spLocks noGrp="1"/>
          </p:cNvSpPr>
          <p:nvPr>
            <p:ph type="body" idx="2"/>
          </p:nvPr>
        </p:nvSpPr>
        <p:spPr>
          <a:xfrm>
            <a:off x="576075" y="1783075"/>
            <a:ext cx="4425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234" name="Google Shape;234;p25"/>
          <p:cNvSpPr txBox="1">
            <a:spLocks noGrp="1"/>
          </p:cNvSpPr>
          <p:nvPr>
            <p:ph type="subTitle" idx="3"/>
          </p:nvPr>
        </p:nvSpPr>
        <p:spPr>
          <a:xfrm>
            <a:off x="5294375" y="6446375"/>
            <a:ext cx="63165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235" name="Google Shape;235;p25"/>
          <p:cNvPicPr preferRelativeResize="0"/>
          <p:nvPr/>
        </p:nvPicPr>
        <p:blipFill>
          <a:blip r:embed="rId5">
            <a:alphaModFix/>
          </a:blip>
          <a:stretch>
            <a:fillRect/>
          </a:stretch>
        </p:blipFill>
        <p:spPr>
          <a:xfrm>
            <a:off x="7767760" y="1607937"/>
            <a:ext cx="3189440" cy="478063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2 - Segue Slide - B">
  <p:cSld name="Basic_4_1_1_1_1_1_1_1_2">
    <p:bg>
      <p:bgPr>
        <a:solidFill>
          <a:schemeClr val="accent1"/>
        </a:solidFill>
        <a:effectLst/>
      </p:bgPr>
    </p:bg>
    <p:spTree>
      <p:nvGrpSpPr>
        <p:cNvPr id="1" name="Shape 236"/>
        <p:cNvGrpSpPr/>
        <p:nvPr/>
      </p:nvGrpSpPr>
      <p:grpSpPr>
        <a:xfrm>
          <a:off x="0" y="0"/>
          <a:ext cx="0" cy="0"/>
          <a:chOff x="0" y="0"/>
          <a:chExt cx="0" cy="0"/>
        </a:xfrm>
      </p:grpSpPr>
      <p:pic>
        <p:nvPicPr>
          <p:cNvPr id="237" name="Google Shape;237;p26"/>
          <p:cNvPicPr preferRelativeResize="0"/>
          <p:nvPr/>
        </p:nvPicPr>
        <p:blipFill>
          <a:blip r:embed="rId2">
            <a:alphaModFix/>
          </a:blip>
          <a:stretch>
            <a:fillRect/>
          </a:stretch>
        </p:blipFill>
        <p:spPr>
          <a:xfrm>
            <a:off x="0" y="5984725"/>
            <a:ext cx="2708423" cy="873266"/>
          </a:xfrm>
          <a:prstGeom prst="rect">
            <a:avLst/>
          </a:prstGeom>
          <a:noFill/>
          <a:ln>
            <a:noFill/>
          </a:ln>
        </p:spPr>
      </p:pic>
      <p:sp>
        <p:nvSpPr>
          <p:cNvPr id="238" name="Google Shape;238;p26"/>
          <p:cNvSpPr txBox="1">
            <a:spLocks noGrp="1"/>
          </p:cNvSpPr>
          <p:nvPr>
            <p:ph type="title"/>
          </p:nvPr>
        </p:nvSpPr>
        <p:spPr>
          <a:xfrm>
            <a:off x="576075" y="1333427"/>
            <a:ext cx="6309300" cy="2680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1800"/>
              <a:buNone/>
              <a:defRPr sz="3600">
                <a:solidFill>
                  <a:schemeClr val="l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spcBef>
                <a:spcPts val="0"/>
              </a:spcBef>
              <a:spcAft>
                <a:spcPts val="0"/>
              </a:spcAft>
              <a:buSzPts val="3200"/>
              <a:buFont typeface="Poppins"/>
              <a:buNone/>
              <a:defRPr b="1">
                <a:latin typeface="Poppins"/>
                <a:ea typeface="Poppins"/>
                <a:cs typeface="Poppins"/>
                <a:sym typeface="Poppins"/>
              </a:defRPr>
            </a:lvl9pPr>
          </a:lstStyle>
          <a:p>
            <a:endParaRPr/>
          </a:p>
        </p:txBody>
      </p:sp>
      <p:sp>
        <p:nvSpPr>
          <p:cNvPr id="239" name="Google Shape;239;p26"/>
          <p:cNvSpPr txBox="1">
            <a:spLocks noGrp="1"/>
          </p:cNvSpPr>
          <p:nvPr>
            <p:ph type="subTitle" idx="1"/>
          </p:nvPr>
        </p:nvSpPr>
        <p:spPr>
          <a:xfrm>
            <a:off x="576075" y="4078226"/>
            <a:ext cx="6309300" cy="20223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rgbClr val="90D0FE"/>
              </a:buClr>
              <a:buSzPts val="2200"/>
              <a:buNone/>
              <a:defRPr sz="2200">
                <a:solidFill>
                  <a:srgbClr val="90D0FE"/>
                </a:solidFill>
              </a:defRPr>
            </a:lvl1pPr>
            <a:lvl2pPr lvl="1" rtl="0">
              <a:lnSpc>
                <a:spcPct val="103000"/>
              </a:lnSpc>
              <a:spcBef>
                <a:spcPts val="575"/>
              </a:spcBef>
              <a:spcAft>
                <a:spcPts val="0"/>
              </a:spcAft>
              <a:buSzPts val="2300"/>
              <a:buNone/>
              <a:defRPr sz="2300"/>
            </a:lvl2pPr>
            <a:lvl3pPr lvl="2" rtl="0">
              <a:lnSpc>
                <a:spcPct val="103000"/>
              </a:lnSpc>
              <a:spcBef>
                <a:spcPts val="575"/>
              </a:spcBef>
              <a:spcAft>
                <a:spcPts val="0"/>
              </a:spcAft>
              <a:buSzPts val="2300"/>
              <a:buNone/>
              <a:defRPr sz="2300"/>
            </a:lvl3pPr>
            <a:lvl4pPr lvl="3" rtl="0">
              <a:lnSpc>
                <a:spcPct val="103000"/>
              </a:lnSpc>
              <a:spcBef>
                <a:spcPts val="575"/>
              </a:spcBef>
              <a:spcAft>
                <a:spcPts val="0"/>
              </a:spcAft>
              <a:buSzPts val="2300"/>
              <a:buNone/>
              <a:defRPr sz="2300"/>
            </a:lvl4pPr>
            <a:lvl5pPr lvl="4" rtl="0">
              <a:lnSpc>
                <a:spcPct val="103000"/>
              </a:lnSpc>
              <a:spcBef>
                <a:spcPts val="575"/>
              </a:spcBef>
              <a:spcAft>
                <a:spcPts val="0"/>
              </a:spcAft>
              <a:buSzPts val="2300"/>
              <a:buNone/>
              <a:defRPr sz="2300"/>
            </a:lvl5pPr>
            <a:lvl6pPr lvl="5" rtl="0">
              <a:lnSpc>
                <a:spcPct val="103000"/>
              </a:lnSpc>
              <a:spcBef>
                <a:spcPts val="575"/>
              </a:spcBef>
              <a:spcAft>
                <a:spcPts val="0"/>
              </a:spcAft>
              <a:buSzPts val="2300"/>
              <a:buNone/>
              <a:defRPr sz="2300"/>
            </a:lvl6pPr>
            <a:lvl7pPr lvl="6" rtl="0">
              <a:lnSpc>
                <a:spcPct val="103000"/>
              </a:lnSpc>
              <a:spcBef>
                <a:spcPts val="575"/>
              </a:spcBef>
              <a:spcAft>
                <a:spcPts val="0"/>
              </a:spcAft>
              <a:buSzPts val="2300"/>
              <a:buNone/>
              <a:defRPr sz="2300"/>
            </a:lvl7pPr>
            <a:lvl8pPr lvl="7" rtl="0">
              <a:lnSpc>
                <a:spcPct val="103000"/>
              </a:lnSpc>
              <a:spcBef>
                <a:spcPts val="575"/>
              </a:spcBef>
              <a:spcAft>
                <a:spcPts val="0"/>
              </a:spcAft>
              <a:buSzPts val="2300"/>
              <a:buNone/>
              <a:defRPr sz="2300"/>
            </a:lvl8pPr>
            <a:lvl9pPr lvl="8" rtl="0">
              <a:lnSpc>
                <a:spcPct val="103000"/>
              </a:lnSpc>
              <a:spcBef>
                <a:spcPts val="575"/>
              </a:spcBef>
              <a:spcAft>
                <a:spcPts val="575"/>
              </a:spcAft>
              <a:buSzPts val="2300"/>
              <a:buNone/>
              <a:defRPr sz="2300"/>
            </a:lvl9pPr>
          </a:lstStyle>
          <a:p>
            <a:endParaRPr/>
          </a:p>
        </p:txBody>
      </p:sp>
      <p:pic>
        <p:nvPicPr>
          <p:cNvPr id="240" name="Google Shape;240;p26" descr="pasted-image.pdf"/>
          <p:cNvPicPr preferRelativeResize="0"/>
          <p:nvPr/>
        </p:nvPicPr>
        <p:blipFill rotWithShape="1">
          <a:blip r:embed="rId3">
            <a:alphaModFix/>
          </a:blip>
          <a:srcRect/>
          <a:stretch/>
        </p:blipFill>
        <p:spPr>
          <a:xfrm>
            <a:off x="577848" y="565460"/>
            <a:ext cx="635728" cy="445091"/>
          </a:xfrm>
          <a:prstGeom prst="rect">
            <a:avLst/>
          </a:prstGeom>
          <a:noFill/>
          <a:ln>
            <a:noFill/>
          </a:ln>
        </p:spPr>
      </p:pic>
      <p:pic>
        <p:nvPicPr>
          <p:cNvPr id="241" name="Google Shape;241;p26"/>
          <p:cNvPicPr preferRelativeResize="0"/>
          <p:nvPr/>
        </p:nvPicPr>
        <p:blipFill>
          <a:blip r:embed="rId4">
            <a:alphaModFix/>
          </a:blip>
          <a:stretch>
            <a:fillRect/>
          </a:stretch>
        </p:blipFill>
        <p:spPr>
          <a:xfrm>
            <a:off x="8418438" y="438956"/>
            <a:ext cx="3767288" cy="5752009"/>
          </a:xfrm>
          <a:prstGeom prst="rect">
            <a:avLst/>
          </a:prstGeom>
          <a:noFill/>
          <a:ln>
            <a:noFill/>
          </a:ln>
        </p:spPr>
      </p:pic>
      <p:pic>
        <p:nvPicPr>
          <p:cNvPr id="242" name="Google Shape;242;p26"/>
          <p:cNvPicPr preferRelativeResize="0"/>
          <p:nvPr/>
        </p:nvPicPr>
        <p:blipFill>
          <a:blip r:embed="rId5">
            <a:alphaModFix/>
          </a:blip>
          <a:stretch>
            <a:fillRect/>
          </a:stretch>
        </p:blipFill>
        <p:spPr>
          <a:xfrm>
            <a:off x="8337294" y="2981630"/>
            <a:ext cx="2074954" cy="338144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3 - Segue Slide - C">
  <p:cSld name="Basic_4_1_1_1_1_1_1_1_2_3">
    <p:bg>
      <p:bgPr>
        <a:solidFill>
          <a:srgbClr val="0E3522"/>
        </a:solidFill>
        <a:effectLst/>
      </p:bgPr>
    </p:bg>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576075" y="1333428"/>
            <a:ext cx="6309300" cy="2680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1800"/>
              <a:buNone/>
              <a:defRPr sz="3600">
                <a:solidFill>
                  <a:schemeClr val="l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spcBef>
                <a:spcPts val="0"/>
              </a:spcBef>
              <a:spcAft>
                <a:spcPts val="0"/>
              </a:spcAft>
              <a:buSzPts val="3200"/>
              <a:buFont typeface="Poppins"/>
              <a:buNone/>
              <a:defRPr b="1">
                <a:latin typeface="Poppins"/>
                <a:ea typeface="Poppins"/>
                <a:cs typeface="Poppins"/>
                <a:sym typeface="Poppins"/>
              </a:defRPr>
            </a:lvl9pPr>
          </a:lstStyle>
          <a:p>
            <a:endParaRPr/>
          </a:p>
        </p:txBody>
      </p:sp>
      <p:sp>
        <p:nvSpPr>
          <p:cNvPr id="245" name="Google Shape;245;p27"/>
          <p:cNvSpPr txBox="1">
            <a:spLocks noGrp="1"/>
          </p:cNvSpPr>
          <p:nvPr>
            <p:ph type="subTitle" idx="1"/>
          </p:nvPr>
        </p:nvSpPr>
        <p:spPr>
          <a:xfrm>
            <a:off x="576075" y="4078226"/>
            <a:ext cx="6309300" cy="20178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rgbClr val="91DB8B"/>
              </a:buClr>
              <a:buSzPts val="2200"/>
              <a:buNone/>
              <a:defRPr sz="2200">
                <a:solidFill>
                  <a:srgbClr val="91DB8B"/>
                </a:solidFill>
              </a:defRPr>
            </a:lvl1pPr>
            <a:lvl2pPr lvl="1" rtl="0">
              <a:lnSpc>
                <a:spcPct val="103000"/>
              </a:lnSpc>
              <a:spcBef>
                <a:spcPts val="575"/>
              </a:spcBef>
              <a:spcAft>
                <a:spcPts val="0"/>
              </a:spcAft>
              <a:buSzPts val="2300"/>
              <a:buNone/>
              <a:defRPr sz="2300"/>
            </a:lvl2pPr>
            <a:lvl3pPr lvl="2" rtl="0">
              <a:lnSpc>
                <a:spcPct val="103000"/>
              </a:lnSpc>
              <a:spcBef>
                <a:spcPts val="575"/>
              </a:spcBef>
              <a:spcAft>
                <a:spcPts val="0"/>
              </a:spcAft>
              <a:buSzPts val="2300"/>
              <a:buNone/>
              <a:defRPr sz="2300"/>
            </a:lvl3pPr>
            <a:lvl4pPr lvl="3" rtl="0">
              <a:lnSpc>
                <a:spcPct val="103000"/>
              </a:lnSpc>
              <a:spcBef>
                <a:spcPts val="575"/>
              </a:spcBef>
              <a:spcAft>
                <a:spcPts val="0"/>
              </a:spcAft>
              <a:buSzPts val="2300"/>
              <a:buNone/>
              <a:defRPr sz="2300"/>
            </a:lvl4pPr>
            <a:lvl5pPr lvl="4" rtl="0">
              <a:lnSpc>
                <a:spcPct val="103000"/>
              </a:lnSpc>
              <a:spcBef>
                <a:spcPts val="575"/>
              </a:spcBef>
              <a:spcAft>
                <a:spcPts val="0"/>
              </a:spcAft>
              <a:buSzPts val="2300"/>
              <a:buNone/>
              <a:defRPr sz="2300"/>
            </a:lvl5pPr>
            <a:lvl6pPr lvl="5" rtl="0">
              <a:lnSpc>
                <a:spcPct val="103000"/>
              </a:lnSpc>
              <a:spcBef>
                <a:spcPts val="575"/>
              </a:spcBef>
              <a:spcAft>
                <a:spcPts val="0"/>
              </a:spcAft>
              <a:buSzPts val="2300"/>
              <a:buNone/>
              <a:defRPr sz="2300"/>
            </a:lvl6pPr>
            <a:lvl7pPr lvl="6" rtl="0">
              <a:lnSpc>
                <a:spcPct val="103000"/>
              </a:lnSpc>
              <a:spcBef>
                <a:spcPts val="575"/>
              </a:spcBef>
              <a:spcAft>
                <a:spcPts val="0"/>
              </a:spcAft>
              <a:buSzPts val="2300"/>
              <a:buNone/>
              <a:defRPr sz="2300"/>
            </a:lvl7pPr>
            <a:lvl8pPr lvl="7" rtl="0">
              <a:lnSpc>
                <a:spcPct val="103000"/>
              </a:lnSpc>
              <a:spcBef>
                <a:spcPts val="575"/>
              </a:spcBef>
              <a:spcAft>
                <a:spcPts val="0"/>
              </a:spcAft>
              <a:buSzPts val="2300"/>
              <a:buNone/>
              <a:defRPr sz="2300"/>
            </a:lvl8pPr>
            <a:lvl9pPr lvl="8" rtl="0">
              <a:lnSpc>
                <a:spcPct val="103000"/>
              </a:lnSpc>
              <a:spcBef>
                <a:spcPts val="575"/>
              </a:spcBef>
              <a:spcAft>
                <a:spcPts val="575"/>
              </a:spcAft>
              <a:buSzPts val="2300"/>
              <a:buNone/>
              <a:defRPr sz="2300"/>
            </a:lvl9pPr>
          </a:lstStyle>
          <a:p>
            <a:endParaRPr/>
          </a:p>
        </p:txBody>
      </p:sp>
      <p:pic>
        <p:nvPicPr>
          <p:cNvPr id="246" name="Google Shape;246;p27" descr="pasted-image.pdf"/>
          <p:cNvPicPr preferRelativeResize="0"/>
          <p:nvPr/>
        </p:nvPicPr>
        <p:blipFill rotWithShape="1">
          <a:blip r:embed="rId2">
            <a:alphaModFix/>
          </a:blip>
          <a:srcRect/>
          <a:stretch/>
        </p:blipFill>
        <p:spPr>
          <a:xfrm>
            <a:off x="577848" y="565460"/>
            <a:ext cx="635728" cy="445091"/>
          </a:xfrm>
          <a:prstGeom prst="rect">
            <a:avLst/>
          </a:prstGeom>
          <a:noFill/>
          <a:ln>
            <a:noFill/>
          </a:ln>
        </p:spPr>
      </p:pic>
      <p:pic>
        <p:nvPicPr>
          <p:cNvPr id="247" name="Google Shape;247;p27"/>
          <p:cNvPicPr preferRelativeResize="0"/>
          <p:nvPr/>
        </p:nvPicPr>
        <p:blipFill>
          <a:blip r:embed="rId3">
            <a:alphaModFix/>
          </a:blip>
          <a:stretch>
            <a:fillRect/>
          </a:stretch>
        </p:blipFill>
        <p:spPr>
          <a:xfrm>
            <a:off x="0" y="5984725"/>
            <a:ext cx="2708423" cy="873266"/>
          </a:xfrm>
          <a:prstGeom prst="rect">
            <a:avLst/>
          </a:prstGeom>
          <a:noFill/>
          <a:ln>
            <a:noFill/>
          </a:ln>
        </p:spPr>
      </p:pic>
      <p:pic>
        <p:nvPicPr>
          <p:cNvPr id="248" name="Google Shape;248;p27"/>
          <p:cNvPicPr preferRelativeResize="0"/>
          <p:nvPr/>
        </p:nvPicPr>
        <p:blipFill>
          <a:blip r:embed="rId4">
            <a:alphaModFix/>
          </a:blip>
          <a:stretch>
            <a:fillRect/>
          </a:stretch>
        </p:blipFill>
        <p:spPr>
          <a:xfrm>
            <a:off x="8418438" y="434574"/>
            <a:ext cx="3770411" cy="5756391"/>
          </a:xfrm>
          <a:prstGeom prst="rect">
            <a:avLst/>
          </a:prstGeom>
          <a:noFill/>
          <a:ln>
            <a:noFill/>
          </a:ln>
        </p:spPr>
      </p:pic>
      <p:pic>
        <p:nvPicPr>
          <p:cNvPr id="249" name="Google Shape;249;p27"/>
          <p:cNvPicPr preferRelativeResize="0"/>
          <p:nvPr/>
        </p:nvPicPr>
        <p:blipFill>
          <a:blip r:embed="rId5">
            <a:alphaModFix/>
          </a:blip>
          <a:stretch>
            <a:fillRect/>
          </a:stretch>
        </p:blipFill>
        <p:spPr>
          <a:xfrm>
            <a:off x="6971925" y="1654950"/>
            <a:ext cx="5112072" cy="511207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1 - Segue Slide - A">
  <p:cSld name="CUSTOM_1_4_5_1_2">
    <p:bg>
      <p:bgPr>
        <a:solidFill>
          <a:srgbClr val="CFE9FE"/>
        </a:solidFill>
        <a:effectLst/>
      </p:bgPr>
    </p:bg>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576075" y="1333428"/>
            <a:ext cx="6309300" cy="2680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sz="3600"/>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252" name="Google Shape;252;p28"/>
          <p:cNvSpPr txBox="1">
            <a:spLocks noGrp="1"/>
          </p:cNvSpPr>
          <p:nvPr>
            <p:ph type="subTitle" idx="1"/>
          </p:nvPr>
        </p:nvSpPr>
        <p:spPr>
          <a:xfrm>
            <a:off x="576075" y="4078226"/>
            <a:ext cx="6309300" cy="20178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a:endParaRPr/>
          </a:p>
        </p:txBody>
      </p:sp>
      <p:pic>
        <p:nvPicPr>
          <p:cNvPr id="253" name="Google Shape;253;p28" descr="pasted-image.pdf"/>
          <p:cNvPicPr preferRelativeResize="0"/>
          <p:nvPr/>
        </p:nvPicPr>
        <p:blipFill rotWithShape="1">
          <a:blip r:embed="rId2">
            <a:alphaModFix/>
          </a:blip>
          <a:srcRect/>
          <a:stretch/>
        </p:blipFill>
        <p:spPr>
          <a:xfrm>
            <a:off x="577848" y="565460"/>
            <a:ext cx="635728" cy="445091"/>
          </a:xfrm>
          <a:prstGeom prst="rect">
            <a:avLst/>
          </a:prstGeom>
          <a:noFill/>
          <a:ln>
            <a:noFill/>
          </a:ln>
        </p:spPr>
      </p:pic>
      <p:pic>
        <p:nvPicPr>
          <p:cNvPr id="254" name="Google Shape;254;p28"/>
          <p:cNvPicPr preferRelativeResize="0"/>
          <p:nvPr/>
        </p:nvPicPr>
        <p:blipFill rotWithShape="1">
          <a:blip r:embed="rId3">
            <a:alphaModFix/>
          </a:blip>
          <a:srcRect l="8371" t="-8690" r="237" b="8690"/>
          <a:stretch/>
        </p:blipFill>
        <p:spPr>
          <a:xfrm flipH="1">
            <a:off x="-599" y="5834325"/>
            <a:ext cx="2062774" cy="1023675"/>
          </a:xfrm>
          <a:prstGeom prst="rect">
            <a:avLst/>
          </a:prstGeom>
          <a:noFill/>
          <a:ln>
            <a:noFill/>
          </a:ln>
        </p:spPr>
      </p:pic>
      <p:pic>
        <p:nvPicPr>
          <p:cNvPr id="255" name="Google Shape;255;p28"/>
          <p:cNvPicPr preferRelativeResize="0"/>
          <p:nvPr/>
        </p:nvPicPr>
        <p:blipFill>
          <a:blip r:embed="rId4">
            <a:alphaModFix/>
          </a:blip>
          <a:stretch>
            <a:fillRect/>
          </a:stretch>
        </p:blipFill>
        <p:spPr>
          <a:xfrm>
            <a:off x="8418438" y="429768"/>
            <a:ext cx="3767288" cy="5761196"/>
          </a:xfrm>
          <a:prstGeom prst="rect">
            <a:avLst/>
          </a:prstGeom>
          <a:noFill/>
          <a:ln>
            <a:noFill/>
          </a:ln>
        </p:spPr>
      </p:pic>
      <p:pic>
        <p:nvPicPr>
          <p:cNvPr id="256" name="Google Shape;256;p28"/>
          <p:cNvPicPr preferRelativeResize="0"/>
          <p:nvPr/>
        </p:nvPicPr>
        <p:blipFill>
          <a:blip r:embed="rId5">
            <a:alphaModFix/>
          </a:blip>
          <a:stretch>
            <a:fillRect/>
          </a:stretch>
        </p:blipFill>
        <p:spPr>
          <a:xfrm>
            <a:off x="8184896" y="3264011"/>
            <a:ext cx="2579875" cy="314287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1 - Cards with Circles - 1-Up - A">
  <p:cSld name="Basic_4_1_3_1_4_3">
    <p:bg>
      <p:bgPr>
        <a:solidFill>
          <a:srgbClr val="EAF5FE"/>
        </a:solidFill>
        <a:effectLst/>
      </p:bgPr>
    </p:bg>
    <p:spTree>
      <p:nvGrpSpPr>
        <p:cNvPr id="1" name="Shape 257"/>
        <p:cNvGrpSpPr/>
        <p:nvPr/>
      </p:nvGrpSpPr>
      <p:grpSpPr>
        <a:xfrm>
          <a:off x="0" y="0"/>
          <a:ext cx="0" cy="0"/>
          <a:chOff x="0" y="0"/>
          <a:chExt cx="0" cy="0"/>
        </a:xfrm>
      </p:grpSpPr>
      <p:sp>
        <p:nvSpPr>
          <p:cNvPr id="258" name="Google Shape;258;p29"/>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59" name="Google Shape;259;p29"/>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60" name="Google Shape;260;p29"/>
          <p:cNvSpPr/>
          <p:nvPr/>
        </p:nvSpPr>
        <p:spPr>
          <a:xfrm>
            <a:off x="577850" y="1709925"/>
            <a:ext cx="11039700" cy="45141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261" name="Google Shape;261;p29"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262" name="Google Shape;262;p29"/>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63" name="Google Shape;263;p29"/>
          <p:cNvSpPr txBox="1">
            <a:spLocks noGrp="1"/>
          </p:cNvSpPr>
          <p:nvPr>
            <p:ph type="body" idx="2"/>
          </p:nvPr>
        </p:nvSpPr>
        <p:spPr>
          <a:xfrm>
            <a:off x="748175" y="1911100"/>
            <a:ext cx="106989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264" name="Google Shape;264;p2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265" name="Google Shape;265;p29"/>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266" name="Google Shape;266;p29"/>
          <p:cNvPicPr preferRelativeResize="0"/>
          <p:nvPr/>
        </p:nvPicPr>
        <p:blipFill>
          <a:blip r:embed="rId3">
            <a:alphaModFix/>
          </a:blip>
          <a:stretch>
            <a:fillRect/>
          </a:stretch>
        </p:blipFill>
        <p:spPr>
          <a:xfrm>
            <a:off x="-19728" y="5684325"/>
            <a:ext cx="3639762" cy="117396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G2 - Cards with Circles - 2-Up - A">
  <p:cSld name="Basic_4_1_3_1_1_1_1_1_1_1_1_1_1_1_1_1_1_1_2">
    <p:bg>
      <p:bgPr>
        <a:solidFill>
          <a:srgbClr val="EAF5FE"/>
        </a:solidFill>
        <a:effectLst/>
      </p:bgPr>
    </p:bg>
    <p:spTree>
      <p:nvGrpSpPr>
        <p:cNvPr id="1" name="Shape 267"/>
        <p:cNvGrpSpPr/>
        <p:nvPr/>
      </p:nvGrpSpPr>
      <p:grpSpPr>
        <a:xfrm>
          <a:off x="0" y="0"/>
          <a:ext cx="0" cy="0"/>
          <a:chOff x="0" y="0"/>
          <a:chExt cx="0" cy="0"/>
        </a:xfrm>
      </p:grpSpPr>
      <p:sp>
        <p:nvSpPr>
          <p:cNvPr id="268" name="Google Shape;268;p30"/>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69" name="Google Shape;269;p30"/>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70" name="Google Shape;270;p30"/>
          <p:cNvSpPr/>
          <p:nvPr/>
        </p:nvSpPr>
        <p:spPr>
          <a:xfrm>
            <a:off x="577850" y="1709925"/>
            <a:ext cx="5365800" cy="4514100"/>
          </a:xfrm>
          <a:prstGeom prst="roundRect">
            <a:avLst>
              <a:gd name="adj" fmla="val 2972"/>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 name="Google Shape;271;p30"/>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72" name="Google Shape;272;p30"/>
          <p:cNvSpPr/>
          <p:nvPr/>
        </p:nvSpPr>
        <p:spPr>
          <a:xfrm>
            <a:off x="6251650" y="1709925"/>
            <a:ext cx="5365800" cy="4514100"/>
          </a:xfrm>
          <a:prstGeom prst="roundRect">
            <a:avLst>
              <a:gd name="adj" fmla="val 296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3" name="Google Shape;273;p30"/>
          <p:cNvSpPr txBox="1">
            <a:spLocks noGrp="1"/>
          </p:cNvSpPr>
          <p:nvPr>
            <p:ph type="body" idx="2"/>
          </p:nvPr>
        </p:nvSpPr>
        <p:spPr>
          <a:xfrm>
            <a:off x="748175"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274" name="Google Shape;274;p30"/>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275" name="Google Shape;275;p30"/>
          <p:cNvPicPr preferRelativeResize="0"/>
          <p:nvPr/>
        </p:nvPicPr>
        <p:blipFill>
          <a:blip r:embed="rId2">
            <a:alphaModFix/>
          </a:blip>
          <a:stretch>
            <a:fillRect/>
          </a:stretch>
        </p:blipFill>
        <p:spPr>
          <a:xfrm>
            <a:off x="-19728" y="5684325"/>
            <a:ext cx="3639762" cy="1173963"/>
          </a:xfrm>
          <a:prstGeom prst="rect">
            <a:avLst/>
          </a:prstGeom>
          <a:noFill/>
          <a:ln>
            <a:noFill/>
          </a:ln>
        </p:spPr>
      </p:pic>
      <p:sp>
        <p:nvSpPr>
          <p:cNvPr id="276" name="Google Shape;276;p3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277" name="Google Shape;277;p30"/>
          <p:cNvSpPr txBox="1">
            <a:spLocks noGrp="1"/>
          </p:cNvSpPr>
          <p:nvPr>
            <p:ph type="subTitle" idx="4"/>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278" name="Google Shape;278;p30"/>
          <p:cNvSpPr/>
          <p:nvPr/>
        </p:nvSpPr>
        <p:spPr>
          <a:xfrm rot="-4298">
            <a:off x="10524149" y="131302"/>
            <a:ext cx="2399402" cy="500100"/>
          </a:xfrm>
          <a:prstGeom prst="roundRect">
            <a:avLst>
              <a:gd name="adj" fmla="val 50000"/>
            </a:avLst>
          </a:prstGeom>
          <a:solidFill>
            <a:srgbClr val="FFFFFF"/>
          </a:solidFill>
          <a:ln>
            <a:noFill/>
          </a:ln>
          <a:effectLst>
            <a:outerShdw blurRad="292100" dist="101600" dir="3660000" rotWithShape="0">
              <a:srgbClr val="000000">
                <a:alpha val="16470"/>
              </a:srgbClr>
            </a:outerShdw>
          </a:effectLst>
        </p:spPr>
        <p:txBody>
          <a:bodyPr spcFirstLastPara="1" wrap="square" lIns="60850" tIns="60850" rIns="60850" bIns="60850" anchor="ctr" anchorCtr="0">
            <a:noAutofit/>
          </a:bodyPr>
          <a:lstStyle/>
          <a:p>
            <a:pPr marL="0" marR="0" lvl="0" indent="0" algn="l" rtl="0">
              <a:spcBef>
                <a:spcPts val="0"/>
              </a:spcBef>
              <a:spcAft>
                <a:spcPts val="0"/>
              </a:spcAft>
              <a:buNone/>
            </a:pPr>
            <a:endParaRPr sz="2100">
              <a:solidFill>
                <a:srgbClr val="032D60"/>
              </a:solidFill>
              <a:latin typeface="Poppins SemiBold"/>
              <a:ea typeface="Poppins SemiBold"/>
              <a:cs typeface="Poppins SemiBold"/>
              <a:sym typeface="Poppins SemiBold"/>
            </a:endParaRPr>
          </a:p>
        </p:txBody>
      </p:sp>
      <p:pic>
        <p:nvPicPr>
          <p:cNvPr id="279" name="Google Shape;279;p30"/>
          <p:cNvPicPr preferRelativeResize="0"/>
          <p:nvPr/>
        </p:nvPicPr>
        <p:blipFill rotWithShape="1">
          <a:blip r:embed="rId3">
            <a:alphaModFix/>
          </a:blip>
          <a:srcRect/>
          <a:stretch/>
        </p:blipFill>
        <p:spPr>
          <a:xfrm>
            <a:off x="11612865" y="221327"/>
            <a:ext cx="457200" cy="320040"/>
          </a:xfrm>
          <a:prstGeom prst="rect">
            <a:avLst/>
          </a:prstGeom>
          <a:noFill/>
          <a:ln>
            <a:noFill/>
          </a:ln>
        </p:spPr>
      </p:pic>
      <p:pic>
        <p:nvPicPr>
          <p:cNvPr id="280" name="Google Shape;280;p30"/>
          <p:cNvPicPr preferRelativeResize="0"/>
          <p:nvPr/>
        </p:nvPicPr>
        <p:blipFill>
          <a:blip r:embed="rId4">
            <a:alphaModFix/>
          </a:blip>
          <a:stretch>
            <a:fillRect/>
          </a:stretch>
        </p:blipFill>
        <p:spPr>
          <a:xfrm>
            <a:off x="10740950" y="274673"/>
            <a:ext cx="640079" cy="2133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5 - Blank - Basic Title — Subtitle">
  <p:cSld name="Basic_4_1_3">
    <p:spTree>
      <p:nvGrpSpPr>
        <p:cNvPr id="1" name="Shape 34"/>
        <p:cNvGrpSpPr/>
        <p:nvPr/>
      </p:nvGrpSpPr>
      <p:grpSpPr>
        <a:xfrm>
          <a:off x="0" y="0"/>
          <a:ext cx="0" cy="0"/>
          <a:chOff x="0" y="0"/>
          <a:chExt cx="0" cy="0"/>
        </a:xfrm>
      </p:grpSpPr>
      <p:pic>
        <p:nvPicPr>
          <p:cNvPr id="35" name="Google Shape;35;p4"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6" name="Google Shape;36;p4"/>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37" name="Google Shape;37;p4"/>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38" name="Google Shape;38;p4"/>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G3 - Cards with Circles - 3-Up - A">
  <p:cSld name="Basic_4_1_3_1_1_1_1_1_1_1_1_1_1_1_1_1_1_1_3">
    <p:bg>
      <p:bgPr>
        <a:solidFill>
          <a:srgbClr val="EAF5FE"/>
        </a:solidFill>
        <a:effectLst/>
      </p:bgPr>
    </p:bg>
    <p:spTree>
      <p:nvGrpSpPr>
        <p:cNvPr id="1" name="Shape 281"/>
        <p:cNvGrpSpPr/>
        <p:nvPr/>
      </p:nvGrpSpPr>
      <p:grpSpPr>
        <a:xfrm>
          <a:off x="0" y="0"/>
          <a:ext cx="0" cy="0"/>
          <a:chOff x="0" y="0"/>
          <a:chExt cx="0" cy="0"/>
        </a:xfrm>
      </p:grpSpPr>
      <p:sp>
        <p:nvSpPr>
          <p:cNvPr id="282" name="Google Shape;282;p31"/>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83" name="Google Shape;283;p31"/>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84" name="Google Shape;284;p31"/>
          <p:cNvSpPr/>
          <p:nvPr/>
        </p:nvSpPr>
        <p:spPr>
          <a:xfrm>
            <a:off x="577850" y="1709925"/>
            <a:ext cx="3480900" cy="4514100"/>
          </a:xfrm>
          <a:prstGeom prst="roundRect">
            <a:avLst>
              <a:gd name="adj" fmla="val 402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 name="Google Shape;285;p31"/>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86" name="Google Shape;286;p31"/>
          <p:cNvSpPr/>
          <p:nvPr/>
        </p:nvSpPr>
        <p:spPr>
          <a:xfrm>
            <a:off x="4357250" y="1709925"/>
            <a:ext cx="3480900" cy="4514100"/>
          </a:xfrm>
          <a:prstGeom prst="roundRect">
            <a:avLst>
              <a:gd name="adj" fmla="val 4079"/>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7" name="Google Shape;287;p31"/>
          <p:cNvSpPr/>
          <p:nvPr/>
        </p:nvSpPr>
        <p:spPr>
          <a:xfrm>
            <a:off x="8136650" y="1709925"/>
            <a:ext cx="3480900" cy="4514100"/>
          </a:xfrm>
          <a:prstGeom prst="roundRect">
            <a:avLst>
              <a:gd name="adj" fmla="val 4064"/>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8" name="Google Shape;288;p31"/>
          <p:cNvSpPr txBox="1">
            <a:spLocks noGrp="1"/>
          </p:cNvSpPr>
          <p:nvPr>
            <p:ph type="body" idx="2"/>
          </p:nvPr>
        </p:nvSpPr>
        <p:spPr>
          <a:xfrm>
            <a:off x="748175"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289" name="Google Shape;289;p31"/>
          <p:cNvSpPr txBox="1">
            <a:spLocks noGrp="1"/>
          </p:cNvSpPr>
          <p:nvPr>
            <p:ph type="body" idx="3"/>
          </p:nvPr>
        </p:nvSpPr>
        <p:spPr>
          <a:xfrm>
            <a:off x="4527650"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290" name="Google Shape;290;p31"/>
          <p:cNvSpPr txBox="1">
            <a:spLocks noGrp="1"/>
          </p:cNvSpPr>
          <p:nvPr>
            <p:ph type="body" idx="4"/>
          </p:nvPr>
        </p:nvSpPr>
        <p:spPr>
          <a:xfrm>
            <a:off x="8307050" y="1911100"/>
            <a:ext cx="3139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291" name="Google Shape;291;p31"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292" name="Google Shape;292;p31"/>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293" name="Google Shape;293;p31"/>
          <p:cNvSpPr txBox="1">
            <a:spLocks noGrp="1"/>
          </p:cNvSpPr>
          <p:nvPr>
            <p:ph type="subTitle" idx="5"/>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294" name="Google Shape;294;p31"/>
          <p:cNvPicPr preferRelativeResize="0"/>
          <p:nvPr/>
        </p:nvPicPr>
        <p:blipFill>
          <a:blip r:embed="rId3">
            <a:alphaModFix/>
          </a:blip>
          <a:stretch>
            <a:fillRect/>
          </a:stretch>
        </p:blipFill>
        <p:spPr>
          <a:xfrm>
            <a:off x="-19728" y="5684325"/>
            <a:ext cx="3639762" cy="117396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G4 - Cards with Circles - 4-Up - A">
  <p:cSld name="Basic_4_1_3_1_1_1_1_1_1_1_1_1_1_1_1_1_1_1_3_1">
    <p:bg>
      <p:bgPr>
        <a:solidFill>
          <a:srgbClr val="EAF5FE"/>
        </a:solidFill>
        <a:effectLst/>
      </p:bgPr>
    </p:bg>
    <p:spTree>
      <p:nvGrpSpPr>
        <p:cNvPr id="1" name="Shape 295"/>
        <p:cNvGrpSpPr/>
        <p:nvPr/>
      </p:nvGrpSpPr>
      <p:grpSpPr>
        <a:xfrm>
          <a:off x="0" y="0"/>
          <a:ext cx="0" cy="0"/>
          <a:chOff x="0" y="0"/>
          <a:chExt cx="0" cy="0"/>
        </a:xfrm>
      </p:grpSpPr>
      <p:sp>
        <p:nvSpPr>
          <p:cNvPr id="296" name="Google Shape;296;p32"/>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97" name="Google Shape;297;p32"/>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98" name="Google Shape;298;p32"/>
          <p:cNvSpPr/>
          <p:nvPr/>
        </p:nvSpPr>
        <p:spPr>
          <a:xfrm>
            <a:off x="6244075" y="1709925"/>
            <a:ext cx="25350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9" name="Google Shape;299;p32"/>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300" name="Google Shape;300;p32"/>
          <p:cNvSpPr/>
          <p:nvPr/>
        </p:nvSpPr>
        <p:spPr>
          <a:xfrm>
            <a:off x="3412500" y="1709925"/>
            <a:ext cx="25311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1" name="Google Shape;301;p32"/>
          <p:cNvSpPr/>
          <p:nvPr/>
        </p:nvSpPr>
        <p:spPr>
          <a:xfrm>
            <a:off x="9069575"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2" name="Google Shape;302;p32"/>
          <p:cNvSpPr/>
          <p:nvPr/>
        </p:nvSpPr>
        <p:spPr>
          <a:xfrm>
            <a:off x="577850"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03" name="Google Shape;303;p32"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04" name="Google Shape;304;p32"/>
          <p:cNvSpPr txBox="1">
            <a:spLocks noGrp="1"/>
          </p:cNvSpPr>
          <p:nvPr>
            <p:ph type="body" idx="2"/>
          </p:nvPr>
        </p:nvSpPr>
        <p:spPr>
          <a:xfrm>
            <a:off x="748175"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05" name="Google Shape;305;p32"/>
          <p:cNvSpPr txBox="1">
            <a:spLocks noGrp="1"/>
          </p:cNvSpPr>
          <p:nvPr>
            <p:ph type="body" idx="3"/>
          </p:nvPr>
        </p:nvSpPr>
        <p:spPr>
          <a:xfrm>
            <a:off x="3573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06" name="Google Shape;306;p32"/>
          <p:cNvSpPr txBox="1">
            <a:spLocks noGrp="1"/>
          </p:cNvSpPr>
          <p:nvPr>
            <p:ph type="body" idx="4"/>
          </p:nvPr>
        </p:nvSpPr>
        <p:spPr>
          <a:xfrm>
            <a:off x="63992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07" name="Google Shape;307;p32"/>
          <p:cNvSpPr txBox="1">
            <a:spLocks noGrp="1"/>
          </p:cNvSpPr>
          <p:nvPr>
            <p:ph type="body" idx="5"/>
          </p:nvPr>
        </p:nvSpPr>
        <p:spPr>
          <a:xfrm>
            <a:off x="9224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08" name="Google Shape;308;p32"/>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309" name="Google Shape;309;p32"/>
          <p:cNvSpPr txBox="1">
            <a:spLocks noGrp="1"/>
          </p:cNvSpPr>
          <p:nvPr>
            <p:ph type="subTitle" idx="6"/>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310" name="Google Shape;310;p32"/>
          <p:cNvPicPr preferRelativeResize="0"/>
          <p:nvPr/>
        </p:nvPicPr>
        <p:blipFill>
          <a:blip r:embed="rId3">
            <a:alphaModFix/>
          </a:blip>
          <a:stretch>
            <a:fillRect/>
          </a:stretch>
        </p:blipFill>
        <p:spPr>
          <a:xfrm>
            <a:off x="-19728" y="5684325"/>
            <a:ext cx="3639762" cy="117396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G1 - Cards with Circles - 1-Up - B">
  <p:cSld name="Basic_4_1_3_1_4_3_1">
    <p:bg>
      <p:bgPr>
        <a:solidFill>
          <a:schemeClr val="accent1"/>
        </a:solidFill>
        <a:effectLst/>
      </p:bgPr>
    </p:bg>
    <p:spTree>
      <p:nvGrpSpPr>
        <p:cNvPr id="1" name="Shape 311"/>
        <p:cNvGrpSpPr/>
        <p:nvPr/>
      </p:nvGrpSpPr>
      <p:grpSpPr>
        <a:xfrm>
          <a:off x="0" y="0"/>
          <a:ext cx="0" cy="0"/>
          <a:chOff x="0" y="0"/>
          <a:chExt cx="0" cy="0"/>
        </a:xfrm>
      </p:grpSpPr>
      <p:sp>
        <p:nvSpPr>
          <p:cNvPr id="312" name="Google Shape;312;p33"/>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13" name="Google Shape;313;p33"/>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14" name="Google Shape;314;p33"/>
          <p:cNvSpPr/>
          <p:nvPr/>
        </p:nvSpPr>
        <p:spPr>
          <a:xfrm>
            <a:off x="577850" y="1709925"/>
            <a:ext cx="11039700" cy="45141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15" name="Google Shape;315;p33"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16" name="Google Shape;316;p33"/>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317" name="Google Shape;317;p33"/>
          <p:cNvSpPr txBox="1">
            <a:spLocks noGrp="1"/>
          </p:cNvSpPr>
          <p:nvPr>
            <p:ph type="body" idx="2"/>
          </p:nvPr>
        </p:nvSpPr>
        <p:spPr>
          <a:xfrm>
            <a:off x="748175" y="1911100"/>
            <a:ext cx="106989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18" name="Google Shape;318;p33"/>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319" name="Google Shape;319;p33"/>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320" name="Google Shape;320;p33"/>
          <p:cNvPicPr preferRelativeResize="0"/>
          <p:nvPr/>
        </p:nvPicPr>
        <p:blipFill>
          <a:blip r:embed="rId3">
            <a:alphaModFix/>
          </a:blip>
          <a:stretch>
            <a:fillRect/>
          </a:stretch>
        </p:blipFill>
        <p:spPr>
          <a:xfrm>
            <a:off x="0" y="5918761"/>
            <a:ext cx="2468850" cy="93923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2 - Cards with Circles - 2-Up - B">
  <p:cSld name="Basic_4_1_3_1_1_1_1_1_1_1_1_1_1_1_1_1_1_1_2_1">
    <p:bg>
      <p:bgPr>
        <a:solidFill>
          <a:schemeClr val="accent1"/>
        </a:solidFill>
        <a:effectLst/>
      </p:bgPr>
    </p:bg>
    <p:spTree>
      <p:nvGrpSpPr>
        <p:cNvPr id="1" name="Shape 321"/>
        <p:cNvGrpSpPr/>
        <p:nvPr/>
      </p:nvGrpSpPr>
      <p:grpSpPr>
        <a:xfrm>
          <a:off x="0" y="0"/>
          <a:ext cx="0" cy="0"/>
          <a:chOff x="0" y="0"/>
          <a:chExt cx="0" cy="0"/>
        </a:xfrm>
      </p:grpSpPr>
      <p:sp>
        <p:nvSpPr>
          <p:cNvPr id="322" name="Google Shape;322;p34"/>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23" name="Google Shape;323;p34"/>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324" name="Google Shape;324;p34"/>
          <p:cNvSpPr/>
          <p:nvPr/>
        </p:nvSpPr>
        <p:spPr>
          <a:xfrm>
            <a:off x="577850" y="1709925"/>
            <a:ext cx="5365800" cy="4514100"/>
          </a:xfrm>
          <a:prstGeom prst="roundRect">
            <a:avLst>
              <a:gd name="adj" fmla="val 2972"/>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5" name="Google Shape;325;p34"/>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26" name="Google Shape;326;p34"/>
          <p:cNvSpPr/>
          <p:nvPr/>
        </p:nvSpPr>
        <p:spPr>
          <a:xfrm>
            <a:off x="6251650" y="1709925"/>
            <a:ext cx="5365800" cy="4514100"/>
          </a:xfrm>
          <a:prstGeom prst="roundRect">
            <a:avLst>
              <a:gd name="adj" fmla="val 296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27" name="Google Shape;327;p34"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28" name="Google Shape;328;p34"/>
          <p:cNvSpPr txBox="1">
            <a:spLocks noGrp="1"/>
          </p:cNvSpPr>
          <p:nvPr>
            <p:ph type="body" idx="2"/>
          </p:nvPr>
        </p:nvSpPr>
        <p:spPr>
          <a:xfrm>
            <a:off x="748175"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29" name="Google Shape;329;p34"/>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30" name="Google Shape;330;p34"/>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331" name="Google Shape;331;p34"/>
          <p:cNvSpPr txBox="1">
            <a:spLocks noGrp="1"/>
          </p:cNvSpPr>
          <p:nvPr>
            <p:ph type="subTitle" idx="4"/>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332" name="Google Shape;332;p34"/>
          <p:cNvPicPr preferRelativeResize="0"/>
          <p:nvPr/>
        </p:nvPicPr>
        <p:blipFill>
          <a:blip r:embed="rId3">
            <a:alphaModFix/>
          </a:blip>
          <a:stretch>
            <a:fillRect/>
          </a:stretch>
        </p:blipFill>
        <p:spPr>
          <a:xfrm>
            <a:off x="0" y="5918761"/>
            <a:ext cx="2468850" cy="93923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3 - Cards with Circles - 3-Up - B">
  <p:cSld name="Basic_4_1_3_1_1_1_1_1_1_1_1_1_1_1_1_1_1_1_3_2">
    <p:bg>
      <p:bgPr>
        <a:solidFill>
          <a:schemeClr val="accent1"/>
        </a:solidFill>
        <a:effectLst/>
      </p:bgPr>
    </p:bg>
    <p:spTree>
      <p:nvGrpSpPr>
        <p:cNvPr id="1" name="Shape 333"/>
        <p:cNvGrpSpPr/>
        <p:nvPr/>
      </p:nvGrpSpPr>
      <p:grpSpPr>
        <a:xfrm>
          <a:off x="0" y="0"/>
          <a:ext cx="0" cy="0"/>
          <a:chOff x="0" y="0"/>
          <a:chExt cx="0" cy="0"/>
        </a:xfrm>
      </p:grpSpPr>
      <p:sp>
        <p:nvSpPr>
          <p:cNvPr id="334" name="Google Shape;334;p35"/>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35" name="Google Shape;335;p35"/>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336" name="Google Shape;336;p35"/>
          <p:cNvSpPr/>
          <p:nvPr/>
        </p:nvSpPr>
        <p:spPr>
          <a:xfrm>
            <a:off x="577850" y="1709925"/>
            <a:ext cx="3480900" cy="4514100"/>
          </a:xfrm>
          <a:prstGeom prst="roundRect">
            <a:avLst>
              <a:gd name="adj" fmla="val 402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 name="Google Shape;337;p35"/>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38" name="Google Shape;338;p35"/>
          <p:cNvSpPr/>
          <p:nvPr/>
        </p:nvSpPr>
        <p:spPr>
          <a:xfrm>
            <a:off x="4357250" y="1709925"/>
            <a:ext cx="3480900" cy="4514100"/>
          </a:xfrm>
          <a:prstGeom prst="roundRect">
            <a:avLst>
              <a:gd name="adj" fmla="val 4079"/>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 name="Google Shape;339;p35"/>
          <p:cNvSpPr/>
          <p:nvPr/>
        </p:nvSpPr>
        <p:spPr>
          <a:xfrm>
            <a:off x="8136650" y="1709925"/>
            <a:ext cx="3480900" cy="4514100"/>
          </a:xfrm>
          <a:prstGeom prst="roundRect">
            <a:avLst>
              <a:gd name="adj" fmla="val 4064"/>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0" name="Google Shape;340;p35"/>
          <p:cNvSpPr txBox="1">
            <a:spLocks noGrp="1"/>
          </p:cNvSpPr>
          <p:nvPr>
            <p:ph type="body" idx="2"/>
          </p:nvPr>
        </p:nvSpPr>
        <p:spPr>
          <a:xfrm>
            <a:off x="748175"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41" name="Google Shape;341;p35"/>
          <p:cNvSpPr txBox="1">
            <a:spLocks noGrp="1"/>
          </p:cNvSpPr>
          <p:nvPr>
            <p:ph type="body" idx="3"/>
          </p:nvPr>
        </p:nvSpPr>
        <p:spPr>
          <a:xfrm>
            <a:off x="4527650"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42" name="Google Shape;342;p35"/>
          <p:cNvSpPr txBox="1">
            <a:spLocks noGrp="1"/>
          </p:cNvSpPr>
          <p:nvPr>
            <p:ph type="body" idx="4"/>
          </p:nvPr>
        </p:nvSpPr>
        <p:spPr>
          <a:xfrm>
            <a:off x="8307050" y="1911100"/>
            <a:ext cx="3139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343" name="Google Shape;343;p35"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44" name="Google Shape;344;p35"/>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345" name="Google Shape;345;p35"/>
          <p:cNvSpPr txBox="1">
            <a:spLocks noGrp="1"/>
          </p:cNvSpPr>
          <p:nvPr>
            <p:ph type="subTitle" idx="5"/>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346" name="Google Shape;346;p35"/>
          <p:cNvPicPr preferRelativeResize="0"/>
          <p:nvPr/>
        </p:nvPicPr>
        <p:blipFill>
          <a:blip r:embed="rId3">
            <a:alphaModFix/>
          </a:blip>
          <a:stretch>
            <a:fillRect/>
          </a:stretch>
        </p:blipFill>
        <p:spPr>
          <a:xfrm>
            <a:off x="0" y="5918761"/>
            <a:ext cx="2468850" cy="93923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4 - Cards with Circles - 4-Up - B">
  <p:cSld name="Basic_4_1_3_1_1_1_1_1_1_1_1_1_1_1_1_1_1_1_3_1_1">
    <p:bg>
      <p:bgPr>
        <a:solidFill>
          <a:schemeClr val="accent1"/>
        </a:solidFill>
        <a:effectLst/>
      </p:bgPr>
    </p:bg>
    <p:spTree>
      <p:nvGrpSpPr>
        <p:cNvPr id="1" name="Shape 347"/>
        <p:cNvGrpSpPr/>
        <p:nvPr/>
      </p:nvGrpSpPr>
      <p:grpSpPr>
        <a:xfrm>
          <a:off x="0" y="0"/>
          <a:ext cx="0" cy="0"/>
          <a:chOff x="0" y="0"/>
          <a:chExt cx="0" cy="0"/>
        </a:xfrm>
      </p:grpSpPr>
      <p:sp>
        <p:nvSpPr>
          <p:cNvPr id="348" name="Google Shape;348;p36"/>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49" name="Google Shape;349;p36"/>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50" name="Google Shape;350;p36"/>
          <p:cNvSpPr/>
          <p:nvPr/>
        </p:nvSpPr>
        <p:spPr>
          <a:xfrm>
            <a:off x="6244075" y="1709925"/>
            <a:ext cx="25350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1" name="Google Shape;351;p36"/>
          <p:cNvSpPr/>
          <p:nvPr/>
        </p:nvSpPr>
        <p:spPr>
          <a:xfrm>
            <a:off x="3412500" y="1709925"/>
            <a:ext cx="25311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 name="Google Shape;352;p36"/>
          <p:cNvSpPr/>
          <p:nvPr/>
        </p:nvSpPr>
        <p:spPr>
          <a:xfrm>
            <a:off x="9069575"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 name="Google Shape;353;p36"/>
          <p:cNvSpPr/>
          <p:nvPr/>
        </p:nvSpPr>
        <p:spPr>
          <a:xfrm>
            <a:off x="577850"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 name="Google Shape;354;p36"/>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pic>
        <p:nvPicPr>
          <p:cNvPr id="355" name="Google Shape;355;p36"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56" name="Google Shape;356;p36"/>
          <p:cNvSpPr txBox="1">
            <a:spLocks noGrp="1"/>
          </p:cNvSpPr>
          <p:nvPr>
            <p:ph type="body" idx="2"/>
          </p:nvPr>
        </p:nvSpPr>
        <p:spPr>
          <a:xfrm>
            <a:off x="748175"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57" name="Google Shape;357;p36"/>
          <p:cNvSpPr txBox="1">
            <a:spLocks noGrp="1"/>
          </p:cNvSpPr>
          <p:nvPr>
            <p:ph type="body" idx="3"/>
          </p:nvPr>
        </p:nvSpPr>
        <p:spPr>
          <a:xfrm>
            <a:off x="3573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58" name="Google Shape;358;p36"/>
          <p:cNvSpPr txBox="1">
            <a:spLocks noGrp="1"/>
          </p:cNvSpPr>
          <p:nvPr>
            <p:ph type="body" idx="4"/>
          </p:nvPr>
        </p:nvSpPr>
        <p:spPr>
          <a:xfrm>
            <a:off x="63992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59" name="Google Shape;359;p36"/>
          <p:cNvSpPr txBox="1">
            <a:spLocks noGrp="1"/>
          </p:cNvSpPr>
          <p:nvPr>
            <p:ph type="body" idx="5"/>
          </p:nvPr>
        </p:nvSpPr>
        <p:spPr>
          <a:xfrm>
            <a:off x="9224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60" name="Google Shape;360;p36"/>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361" name="Google Shape;361;p36"/>
          <p:cNvSpPr txBox="1">
            <a:spLocks noGrp="1"/>
          </p:cNvSpPr>
          <p:nvPr>
            <p:ph type="subTitle" idx="6"/>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362" name="Google Shape;362;p36"/>
          <p:cNvPicPr preferRelativeResize="0"/>
          <p:nvPr/>
        </p:nvPicPr>
        <p:blipFill>
          <a:blip r:embed="rId3">
            <a:alphaModFix/>
          </a:blip>
          <a:stretch>
            <a:fillRect/>
          </a:stretch>
        </p:blipFill>
        <p:spPr>
          <a:xfrm>
            <a:off x="0" y="5918761"/>
            <a:ext cx="2468850" cy="93923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1 - Cards with Circles - 1-Up - C">
  <p:cSld name="Basic_4_1_3_1_4_3_1_1">
    <p:bg>
      <p:bgPr>
        <a:solidFill>
          <a:srgbClr val="0E3522"/>
        </a:solidFill>
        <a:effectLst/>
      </p:bgPr>
    </p:bg>
    <p:spTree>
      <p:nvGrpSpPr>
        <p:cNvPr id="1" name="Shape 363"/>
        <p:cNvGrpSpPr/>
        <p:nvPr/>
      </p:nvGrpSpPr>
      <p:grpSpPr>
        <a:xfrm>
          <a:off x="0" y="0"/>
          <a:ext cx="0" cy="0"/>
          <a:chOff x="0" y="0"/>
          <a:chExt cx="0" cy="0"/>
        </a:xfrm>
      </p:grpSpPr>
      <p:sp>
        <p:nvSpPr>
          <p:cNvPr id="364" name="Google Shape;364;p37"/>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65" name="Google Shape;365;p37"/>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66" name="Google Shape;366;p37"/>
          <p:cNvSpPr/>
          <p:nvPr/>
        </p:nvSpPr>
        <p:spPr>
          <a:xfrm>
            <a:off x="577850" y="1709925"/>
            <a:ext cx="11039700" cy="45141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67" name="Google Shape;367;p37"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68" name="Google Shape;368;p37"/>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369" name="Google Shape;369;p37"/>
          <p:cNvSpPr txBox="1">
            <a:spLocks noGrp="1"/>
          </p:cNvSpPr>
          <p:nvPr>
            <p:ph type="body" idx="2"/>
          </p:nvPr>
        </p:nvSpPr>
        <p:spPr>
          <a:xfrm>
            <a:off x="748175" y="1911100"/>
            <a:ext cx="106989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70" name="Google Shape;370;p37"/>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371" name="Google Shape;371;p37"/>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372" name="Google Shape;372;p37"/>
          <p:cNvPicPr preferRelativeResize="0"/>
          <p:nvPr/>
        </p:nvPicPr>
        <p:blipFill>
          <a:blip r:embed="rId3">
            <a:alphaModFix/>
          </a:blip>
          <a:stretch>
            <a:fillRect/>
          </a:stretch>
        </p:blipFill>
        <p:spPr>
          <a:xfrm>
            <a:off x="0" y="5918761"/>
            <a:ext cx="2468850" cy="93923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G2 - Cards with Circles - 2-Up - C">
  <p:cSld name="Basic_4_1_3_1_1_1_1_1_1_1_1_1_1_1_1_1_1_1_2_1_1">
    <p:bg>
      <p:bgPr>
        <a:solidFill>
          <a:srgbClr val="0E3522"/>
        </a:solidFill>
        <a:effectLst/>
      </p:bgPr>
    </p:bg>
    <p:spTree>
      <p:nvGrpSpPr>
        <p:cNvPr id="1" name="Shape 373"/>
        <p:cNvGrpSpPr/>
        <p:nvPr/>
      </p:nvGrpSpPr>
      <p:grpSpPr>
        <a:xfrm>
          <a:off x="0" y="0"/>
          <a:ext cx="0" cy="0"/>
          <a:chOff x="0" y="0"/>
          <a:chExt cx="0" cy="0"/>
        </a:xfrm>
      </p:grpSpPr>
      <p:sp>
        <p:nvSpPr>
          <p:cNvPr id="374" name="Google Shape;374;p38"/>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75" name="Google Shape;375;p38"/>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376" name="Google Shape;376;p38"/>
          <p:cNvSpPr/>
          <p:nvPr/>
        </p:nvSpPr>
        <p:spPr>
          <a:xfrm>
            <a:off x="577850" y="1709925"/>
            <a:ext cx="5365800" cy="4514100"/>
          </a:xfrm>
          <a:prstGeom prst="roundRect">
            <a:avLst>
              <a:gd name="adj" fmla="val 2972"/>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 name="Google Shape;377;p38"/>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78" name="Google Shape;378;p38"/>
          <p:cNvSpPr/>
          <p:nvPr/>
        </p:nvSpPr>
        <p:spPr>
          <a:xfrm>
            <a:off x="6251650" y="1709925"/>
            <a:ext cx="5365800" cy="4514100"/>
          </a:xfrm>
          <a:prstGeom prst="roundRect">
            <a:avLst>
              <a:gd name="adj" fmla="val 296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79" name="Google Shape;379;p38"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80" name="Google Shape;380;p38"/>
          <p:cNvSpPr txBox="1">
            <a:spLocks noGrp="1"/>
          </p:cNvSpPr>
          <p:nvPr>
            <p:ph type="body" idx="2"/>
          </p:nvPr>
        </p:nvSpPr>
        <p:spPr>
          <a:xfrm>
            <a:off x="748175"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81" name="Google Shape;381;p38"/>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82" name="Google Shape;382;p38"/>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383" name="Google Shape;383;p38"/>
          <p:cNvSpPr txBox="1">
            <a:spLocks noGrp="1"/>
          </p:cNvSpPr>
          <p:nvPr>
            <p:ph type="subTitle" idx="4"/>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384" name="Google Shape;384;p38"/>
          <p:cNvPicPr preferRelativeResize="0"/>
          <p:nvPr/>
        </p:nvPicPr>
        <p:blipFill>
          <a:blip r:embed="rId3">
            <a:alphaModFix/>
          </a:blip>
          <a:stretch>
            <a:fillRect/>
          </a:stretch>
        </p:blipFill>
        <p:spPr>
          <a:xfrm>
            <a:off x="0" y="5918761"/>
            <a:ext cx="2468850" cy="93923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G3 - Cards with Circles - 3-Up - B 1">
  <p:cSld name="Basic_4_1_3_1_1_1_1_1_1_1_1_1_1_1_1_1_1_1_3_2_1">
    <p:bg>
      <p:bgPr>
        <a:solidFill>
          <a:srgbClr val="0E3522"/>
        </a:solidFill>
        <a:effectLst/>
      </p:bgPr>
    </p:bg>
    <p:spTree>
      <p:nvGrpSpPr>
        <p:cNvPr id="1" name="Shape 385"/>
        <p:cNvGrpSpPr/>
        <p:nvPr/>
      </p:nvGrpSpPr>
      <p:grpSpPr>
        <a:xfrm>
          <a:off x="0" y="0"/>
          <a:ext cx="0" cy="0"/>
          <a:chOff x="0" y="0"/>
          <a:chExt cx="0" cy="0"/>
        </a:xfrm>
      </p:grpSpPr>
      <p:sp>
        <p:nvSpPr>
          <p:cNvPr id="386" name="Google Shape;386;p39"/>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87" name="Google Shape;387;p39"/>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388" name="Google Shape;388;p39"/>
          <p:cNvSpPr/>
          <p:nvPr/>
        </p:nvSpPr>
        <p:spPr>
          <a:xfrm>
            <a:off x="577850" y="1709925"/>
            <a:ext cx="3480900" cy="4514100"/>
          </a:xfrm>
          <a:prstGeom prst="roundRect">
            <a:avLst>
              <a:gd name="adj" fmla="val 4025"/>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9" name="Google Shape;389;p39"/>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90" name="Google Shape;390;p39"/>
          <p:cNvSpPr/>
          <p:nvPr/>
        </p:nvSpPr>
        <p:spPr>
          <a:xfrm>
            <a:off x="4357250" y="1709925"/>
            <a:ext cx="3480900" cy="4514100"/>
          </a:xfrm>
          <a:prstGeom prst="roundRect">
            <a:avLst>
              <a:gd name="adj" fmla="val 4079"/>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1" name="Google Shape;391;p39"/>
          <p:cNvSpPr/>
          <p:nvPr/>
        </p:nvSpPr>
        <p:spPr>
          <a:xfrm>
            <a:off x="8136650" y="1709925"/>
            <a:ext cx="3480900" cy="4514100"/>
          </a:xfrm>
          <a:prstGeom prst="roundRect">
            <a:avLst>
              <a:gd name="adj" fmla="val 4064"/>
            </a:avLst>
          </a:prstGeom>
          <a:solidFill>
            <a:srgbClr val="FEF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39"/>
          <p:cNvSpPr txBox="1">
            <a:spLocks noGrp="1"/>
          </p:cNvSpPr>
          <p:nvPr>
            <p:ph type="body" idx="2"/>
          </p:nvPr>
        </p:nvSpPr>
        <p:spPr>
          <a:xfrm>
            <a:off x="748175"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93" name="Google Shape;393;p39"/>
          <p:cNvSpPr txBox="1">
            <a:spLocks noGrp="1"/>
          </p:cNvSpPr>
          <p:nvPr>
            <p:ph type="body" idx="3"/>
          </p:nvPr>
        </p:nvSpPr>
        <p:spPr>
          <a:xfrm>
            <a:off x="4527650"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394" name="Google Shape;394;p39"/>
          <p:cNvSpPr txBox="1">
            <a:spLocks noGrp="1"/>
          </p:cNvSpPr>
          <p:nvPr>
            <p:ph type="body" idx="4"/>
          </p:nvPr>
        </p:nvSpPr>
        <p:spPr>
          <a:xfrm>
            <a:off x="8307050" y="1911100"/>
            <a:ext cx="3139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395" name="Google Shape;395;p39"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396" name="Google Shape;396;p3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397" name="Google Shape;397;p39"/>
          <p:cNvSpPr txBox="1">
            <a:spLocks noGrp="1"/>
          </p:cNvSpPr>
          <p:nvPr>
            <p:ph type="subTitle" idx="5"/>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398" name="Google Shape;398;p39"/>
          <p:cNvPicPr preferRelativeResize="0"/>
          <p:nvPr/>
        </p:nvPicPr>
        <p:blipFill>
          <a:blip r:embed="rId3">
            <a:alphaModFix/>
          </a:blip>
          <a:stretch>
            <a:fillRect/>
          </a:stretch>
        </p:blipFill>
        <p:spPr>
          <a:xfrm>
            <a:off x="0" y="5918761"/>
            <a:ext cx="2468850" cy="93923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4 - Cards with Circles - 4-Up - C">
  <p:cSld name="Basic_4_1_3_1_1_1_1_1_1_1_1_1_1_1_1_1_1_1_3_1_1_1">
    <p:bg>
      <p:bgPr>
        <a:solidFill>
          <a:srgbClr val="0E3522"/>
        </a:solidFill>
        <a:effectLst/>
      </p:bgPr>
    </p:bg>
    <p:spTree>
      <p:nvGrpSpPr>
        <p:cNvPr id="1" name="Shape 399"/>
        <p:cNvGrpSpPr/>
        <p:nvPr/>
      </p:nvGrpSpPr>
      <p:grpSpPr>
        <a:xfrm>
          <a:off x="0" y="0"/>
          <a:ext cx="0" cy="0"/>
          <a:chOff x="0" y="0"/>
          <a:chExt cx="0" cy="0"/>
        </a:xfrm>
      </p:grpSpPr>
      <p:sp>
        <p:nvSpPr>
          <p:cNvPr id="400" name="Google Shape;400;p40"/>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01" name="Google Shape;401;p40"/>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02" name="Google Shape;402;p40"/>
          <p:cNvSpPr/>
          <p:nvPr/>
        </p:nvSpPr>
        <p:spPr>
          <a:xfrm>
            <a:off x="6244075" y="1709925"/>
            <a:ext cx="25350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 name="Google Shape;403;p40"/>
          <p:cNvSpPr/>
          <p:nvPr/>
        </p:nvSpPr>
        <p:spPr>
          <a:xfrm>
            <a:off x="3412500" y="1709925"/>
            <a:ext cx="25311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4" name="Google Shape;404;p40"/>
          <p:cNvSpPr/>
          <p:nvPr/>
        </p:nvSpPr>
        <p:spPr>
          <a:xfrm>
            <a:off x="9069575"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5" name="Google Shape;405;p40"/>
          <p:cNvSpPr/>
          <p:nvPr/>
        </p:nvSpPr>
        <p:spPr>
          <a:xfrm>
            <a:off x="577850" y="1709925"/>
            <a:ext cx="2540400" cy="4514100"/>
          </a:xfrm>
          <a:prstGeom prst="roundRect">
            <a:avLst>
              <a:gd name="adj" fmla="val 524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6" name="Google Shape;406;p40"/>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pic>
        <p:nvPicPr>
          <p:cNvPr id="407" name="Google Shape;407;p40"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408" name="Google Shape;408;p40"/>
          <p:cNvSpPr txBox="1">
            <a:spLocks noGrp="1"/>
          </p:cNvSpPr>
          <p:nvPr>
            <p:ph type="body" idx="2"/>
          </p:nvPr>
        </p:nvSpPr>
        <p:spPr>
          <a:xfrm>
            <a:off x="748175"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409" name="Google Shape;409;p40"/>
          <p:cNvSpPr txBox="1">
            <a:spLocks noGrp="1"/>
          </p:cNvSpPr>
          <p:nvPr>
            <p:ph type="body" idx="3"/>
          </p:nvPr>
        </p:nvSpPr>
        <p:spPr>
          <a:xfrm>
            <a:off x="3573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410" name="Google Shape;410;p40"/>
          <p:cNvSpPr txBox="1">
            <a:spLocks noGrp="1"/>
          </p:cNvSpPr>
          <p:nvPr>
            <p:ph type="body" idx="4"/>
          </p:nvPr>
        </p:nvSpPr>
        <p:spPr>
          <a:xfrm>
            <a:off x="63992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411" name="Google Shape;411;p40"/>
          <p:cNvSpPr txBox="1">
            <a:spLocks noGrp="1"/>
          </p:cNvSpPr>
          <p:nvPr>
            <p:ph type="body" idx="5"/>
          </p:nvPr>
        </p:nvSpPr>
        <p:spPr>
          <a:xfrm>
            <a:off x="9224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412" name="Google Shape;412;p4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a:endParaRPr/>
          </a:p>
        </p:txBody>
      </p:sp>
      <p:sp>
        <p:nvSpPr>
          <p:cNvPr id="413" name="Google Shape;413;p40"/>
          <p:cNvSpPr txBox="1">
            <a:spLocks noGrp="1"/>
          </p:cNvSpPr>
          <p:nvPr>
            <p:ph type="subTitle" idx="6"/>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414" name="Google Shape;414;p40"/>
          <p:cNvPicPr preferRelativeResize="0"/>
          <p:nvPr/>
        </p:nvPicPr>
        <p:blipFill>
          <a:blip r:embed="rId3">
            <a:alphaModFix/>
          </a:blip>
          <a:stretch>
            <a:fillRect/>
          </a:stretch>
        </p:blipFill>
        <p:spPr>
          <a:xfrm>
            <a:off x="0" y="5918761"/>
            <a:ext cx="2468850" cy="9392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6 - Blank -  2 Column">
  <p:cSld name="Basic_4_1_2">
    <p:spTree>
      <p:nvGrpSpPr>
        <p:cNvPr id="1" name="Shape 39"/>
        <p:cNvGrpSpPr/>
        <p:nvPr/>
      </p:nvGrpSpPr>
      <p:grpSpPr>
        <a:xfrm>
          <a:off x="0" y="0"/>
          <a:ext cx="0" cy="0"/>
          <a:chOff x="0" y="0"/>
          <a:chExt cx="0" cy="0"/>
        </a:xfrm>
      </p:grpSpPr>
      <p:pic>
        <p:nvPicPr>
          <p:cNvPr id="40" name="Google Shape;40;p5"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41" name="Google Shape;41;p5"/>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42" name="Google Shape;42;p5"/>
          <p:cNvSpPr txBox="1">
            <a:spLocks noGrp="1"/>
          </p:cNvSpPr>
          <p:nvPr>
            <p:ph type="body" idx="2"/>
          </p:nvPr>
        </p:nvSpPr>
        <p:spPr>
          <a:xfrm>
            <a:off x="576073" y="1783075"/>
            <a:ext cx="5367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43" name="Google Shape;43;p5"/>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44" name="Google Shape;44;p5"/>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45" name="Google Shape;45;p5"/>
          <p:cNvSpPr txBox="1">
            <a:spLocks noGrp="1"/>
          </p:cNvSpPr>
          <p:nvPr>
            <p:ph type="body" idx="4"/>
          </p:nvPr>
        </p:nvSpPr>
        <p:spPr>
          <a:xfrm>
            <a:off x="6245348" y="1783075"/>
            <a:ext cx="5367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H1 - Split Screen - Left - A">
  <p:cSld name="CUSTOM_1_4">
    <p:bg>
      <p:bgPr>
        <a:solidFill>
          <a:srgbClr val="CFE9FE"/>
        </a:solidFill>
        <a:effectLst/>
      </p:bgPr>
    </p:bg>
    <p:spTree>
      <p:nvGrpSpPr>
        <p:cNvPr id="1" name="Shape 415"/>
        <p:cNvGrpSpPr/>
        <p:nvPr/>
      </p:nvGrpSpPr>
      <p:grpSpPr>
        <a:xfrm>
          <a:off x="0" y="0"/>
          <a:ext cx="0" cy="0"/>
          <a:chOff x="0" y="0"/>
          <a:chExt cx="0" cy="0"/>
        </a:xfrm>
      </p:grpSpPr>
      <p:sp>
        <p:nvSpPr>
          <p:cNvPr id="416" name="Google Shape;416;p41"/>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17" name="Google Shape;417;p41"/>
          <p:cNvSpPr/>
          <p:nvPr/>
        </p:nvSpPr>
        <p:spPr>
          <a:xfrm flipH="1">
            <a:off x="7980647" y="3081403"/>
            <a:ext cx="4206398" cy="3780065"/>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418" name="Google Shape;418;p41"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419" name="Google Shape;419;p41"/>
          <p:cNvSpPr txBox="1">
            <a:spLocks noGrp="1"/>
          </p:cNvSpPr>
          <p:nvPr>
            <p:ph type="title"/>
          </p:nvPr>
        </p:nvSpPr>
        <p:spPr>
          <a:xfrm>
            <a:off x="576075" y="1086130"/>
            <a:ext cx="5043900" cy="2818500"/>
          </a:xfrm>
          <a:prstGeom prst="rect">
            <a:avLst/>
          </a:prstGeom>
        </p:spPr>
        <p:txBody>
          <a:bodyPr spcFirstLastPara="1" wrap="square" lIns="0" tIns="0" rIns="0" bIns="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0" name="Google Shape;420;p41"/>
          <p:cNvSpPr txBox="1">
            <a:spLocks noGrp="1"/>
          </p:cNvSpPr>
          <p:nvPr>
            <p:ph type="subTitle" idx="1"/>
          </p:nvPr>
        </p:nvSpPr>
        <p:spPr>
          <a:xfrm>
            <a:off x="576075" y="4028124"/>
            <a:ext cx="5043900" cy="20715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300"/>
              </a:spcBef>
              <a:spcAft>
                <a:spcPts val="0"/>
              </a:spcAft>
              <a:buSzPts val="2200"/>
              <a:buNone/>
              <a:defRPr sz="2200"/>
            </a:lvl2pPr>
            <a:lvl3pPr lvl="2" rtl="0">
              <a:lnSpc>
                <a:spcPct val="95000"/>
              </a:lnSpc>
              <a:spcBef>
                <a:spcPts val="300"/>
              </a:spcBef>
              <a:spcAft>
                <a:spcPts val="0"/>
              </a:spcAft>
              <a:buSzPts val="2200"/>
              <a:buNone/>
              <a:defRPr sz="2200"/>
            </a:lvl3pPr>
            <a:lvl4pPr lvl="3" rtl="0">
              <a:lnSpc>
                <a:spcPct val="95000"/>
              </a:lnSpc>
              <a:spcBef>
                <a:spcPts val="300"/>
              </a:spcBef>
              <a:spcAft>
                <a:spcPts val="0"/>
              </a:spcAft>
              <a:buSzPts val="2200"/>
              <a:buNone/>
              <a:defRPr sz="2200"/>
            </a:lvl4pPr>
            <a:lvl5pPr lvl="4" rtl="0">
              <a:lnSpc>
                <a:spcPct val="95000"/>
              </a:lnSpc>
              <a:spcBef>
                <a:spcPts val="300"/>
              </a:spcBef>
              <a:spcAft>
                <a:spcPts val="0"/>
              </a:spcAft>
              <a:buSzPts val="2200"/>
              <a:buNone/>
              <a:defRPr sz="2200"/>
            </a:lvl5pPr>
            <a:lvl6pPr lvl="5" rtl="0">
              <a:lnSpc>
                <a:spcPct val="95000"/>
              </a:lnSpc>
              <a:spcBef>
                <a:spcPts val="300"/>
              </a:spcBef>
              <a:spcAft>
                <a:spcPts val="0"/>
              </a:spcAft>
              <a:buSzPts val="2200"/>
              <a:buNone/>
              <a:defRPr sz="2200"/>
            </a:lvl6pPr>
            <a:lvl7pPr lvl="6" rtl="0">
              <a:lnSpc>
                <a:spcPct val="95000"/>
              </a:lnSpc>
              <a:spcBef>
                <a:spcPts val="300"/>
              </a:spcBef>
              <a:spcAft>
                <a:spcPts val="0"/>
              </a:spcAft>
              <a:buSzPts val="2200"/>
              <a:buNone/>
              <a:defRPr sz="2200"/>
            </a:lvl7pPr>
            <a:lvl8pPr lvl="7" rtl="0">
              <a:lnSpc>
                <a:spcPct val="95000"/>
              </a:lnSpc>
              <a:spcBef>
                <a:spcPts val="300"/>
              </a:spcBef>
              <a:spcAft>
                <a:spcPts val="0"/>
              </a:spcAft>
              <a:buSzPts val="2200"/>
              <a:buNone/>
              <a:defRPr sz="2200"/>
            </a:lvl8pPr>
            <a:lvl9pPr lvl="8" rtl="0">
              <a:lnSpc>
                <a:spcPct val="95000"/>
              </a:lnSpc>
              <a:spcBef>
                <a:spcPts val="300"/>
              </a:spcBef>
              <a:spcAft>
                <a:spcPts val="300"/>
              </a:spcAft>
              <a:buSzPts val="2200"/>
              <a:buNone/>
              <a:defRPr sz="2200"/>
            </a:lvl9pPr>
          </a:lstStyle>
          <a:p>
            <a:endParaRPr/>
          </a:p>
        </p:txBody>
      </p:sp>
      <p:grpSp>
        <p:nvGrpSpPr>
          <p:cNvPr id="421" name="Google Shape;421;p41"/>
          <p:cNvGrpSpPr/>
          <p:nvPr/>
        </p:nvGrpSpPr>
        <p:grpSpPr>
          <a:xfrm>
            <a:off x="8490945" y="5794637"/>
            <a:ext cx="3696100" cy="1064200"/>
            <a:chOff x="8490945" y="5794637"/>
            <a:chExt cx="3696100" cy="1064200"/>
          </a:xfrm>
        </p:grpSpPr>
        <p:pic>
          <p:nvPicPr>
            <p:cNvPr id="422" name="Google Shape;422;p41"/>
            <p:cNvPicPr preferRelativeResize="0"/>
            <p:nvPr/>
          </p:nvPicPr>
          <p:blipFill rotWithShape="1">
            <a:blip r:embed="rId3">
              <a:alphaModFix/>
            </a:blip>
            <a:srcRect b="9428"/>
            <a:stretch/>
          </p:blipFill>
          <p:spPr>
            <a:xfrm rot="5">
              <a:off x="8490945" y="5999329"/>
              <a:ext cx="2927399" cy="858670"/>
            </a:xfrm>
            <a:prstGeom prst="rect">
              <a:avLst/>
            </a:prstGeom>
            <a:noFill/>
            <a:ln>
              <a:noFill/>
            </a:ln>
          </p:spPr>
        </p:pic>
        <p:pic>
          <p:nvPicPr>
            <p:cNvPr id="423" name="Google Shape;423;p41"/>
            <p:cNvPicPr preferRelativeResize="0"/>
            <p:nvPr/>
          </p:nvPicPr>
          <p:blipFill rotWithShape="1">
            <a:blip r:embed="rId4">
              <a:alphaModFix/>
            </a:blip>
            <a:srcRect l="19156" t="21979" r="31986" b="38630"/>
            <a:stretch/>
          </p:blipFill>
          <p:spPr>
            <a:xfrm>
              <a:off x="10330873" y="5794637"/>
              <a:ext cx="1856172" cy="1064200"/>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H2 - Split Screen - Left - B">
  <p:cSld name="CUSTOM_1_4_2_2">
    <p:bg>
      <p:bgPr>
        <a:solidFill>
          <a:schemeClr val="accent1"/>
        </a:solidFill>
        <a:effectLst/>
      </p:bgPr>
    </p:bg>
    <p:spTree>
      <p:nvGrpSpPr>
        <p:cNvPr id="1" name="Shape 424"/>
        <p:cNvGrpSpPr/>
        <p:nvPr/>
      </p:nvGrpSpPr>
      <p:grpSpPr>
        <a:xfrm>
          <a:off x="0" y="0"/>
          <a:ext cx="0" cy="0"/>
          <a:chOff x="0" y="0"/>
          <a:chExt cx="0" cy="0"/>
        </a:xfrm>
      </p:grpSpPr>
      <p:sp>
        <p:nvSpPr>
          <p:cNvPr id="425" name="Google Shape;425;p42"/>
          <p:cNvSpPr/>
          <p:nvPr/>
        </p:nvSpPr>
        <p:spPr>
          <a:xfrm flipH="1">
            <a:off x="7980647" y="3081403"/>
            <a:ext cx="4206398" cy="3780065"/>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26" name="Google Shape;426;p42"/>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427" name="Google Shape;427;p42"/>
          <p:cNvPicPr preferRelativeResize="0"/>
          <p:nvPr/>
        </p:nvPicPr>
        <p:blipFill rotWithShape="1">
          <a:blip r:embed="rId2">
            <a:alphaModFix/>
          </a:blip>
          <a:srcRect b="9428"/>
          <a:stretch/>
        </p:blipFill>
        <p:spPr>
          <a:xfrm rot="5">
            <a:off x="8490945" y="5999329"/>
            <a:ext cx="2927399" cy="858670"/>
          </a:xfrm>
          <a:prstGeom prst="rect">
            <a:avLst/>
          </a:prstGeom>
          <a:noFill/>
          <a:ln>
            <a:noFill/>
          </a:ln>
        </p:spPr>
      </p:pic>
      <p:pic>
        <p:nvPicPr>
          <p:cNvPr id="428" name="Google Shape;428;p42"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429" name="Google Shape;429;p42"/>
          <p:cNvSpPr txBox="1">
            <a:spLocks noGrp="1"/>
          </p:cNvSpPr>
          <p:nvPr>
            <p:ph type="subTitle" idx="1"/>
          </p:nvPr>
        </p:nvSpPr>
        <p:spPr>
          <a:xfrm>
            <a:off x="576075" y="4028124"/>
            <a:ext cx="5043900" cy="20715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000"/>
              <a:buNone/>
              <a:defRPr>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sp>
        <p:nvSpPr>
          <p:cNvPr id="430" name="Google Shape;430;p42"/>
          <p:cNvSpPr txBox="1">
            <a:spLocks noGrp="1"/>
          </p:cNvSpPr>
          <p:nvPr>
            <p:ph type="title"/>
          </p:nvPr>
        </p:nvSpPr>
        <p:spPr>
          <a:xfrm>
            <a:off x="576075" y="1086130"/>
            <a:ext cx="5043900" cy="281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2pPr>
            <a:lvl3pPr lvl="2"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3pPr>
            <a:lvl4pPr lvl="3"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4pPr>
            <a:lvl5pPr lvl="4"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5pPr>
            <a:lvl6pPr lvl="5"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6pPr>
            <a:lvl7pPr lvl="6"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7pPr>
            <a:lvl8pPr lvl="7"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8pPr>
            <a:lvl9pPr lvl="8"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9pPr>
          </a:lstStyle>
          <a:p>
            <a:endParaRPr/>
          </a:p>
        </p:txBody>
      </p:sp>
      <p:pic>
        <p:nvPicPr>
          <p:cNvPr id="431" name="Google Shape;431;p42"/>
          <p:cNvPicPr preferRelativeResize="0"/>
          <p:nvPr/>
        </p:nvPicPr>
        <p:blipFill rotWithShape="1">
          <a:blip r:embed="rId4">
            <a:alphaModFix/>
          </a:blip>
          <a:srcRect l="19156" t="21979" r="31986" b="38630"/>
          <a:stretch/>
        </p:blipFill>
        <p:spPr>
          <a:xfrm>
            <a:off x="10330873" y="5794637"/>
            <a:ext cx="1856172" cy="10642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3 - Split Screen - Left - C">
  <p:cSld name="CUSTOM_1_4_3">
    <p:bg>
      <p:bgPr>
        <a:solidFill>
          <a:srgbClr val="0E3522"/>
        </a:solidFill>
        <a:effectLst/>
      </p:bgPr>
    </p:bg>
    <p:spTree>
      <p:nvGrpSpPr>
        <p:cNvPr id="1" name="Shape 432"/>
        <p:cNvGrpSpPr/>
        <p:nvPr/>
      </p:nvGrpSpPr>
      <p:grpSpPr>
        <a:xfrm>
          <a:off x="0" y="0"/>
          <a:ext cx="0" cy="0"/>
          <a:chOff x="0" y="0"/>
          <a:chExt cx="0" cy="0"/>
        </a:xfrm>
      </p:grpSpPr>
      <p:sp>
        <p:nvSpPr>
          <p:cNvPr id="433" name="Google Shape;433;p43"/>
          <p:cNvSpPr/>
          <p:nvPr/>
        </p:nvSpPr>
        <p:spPr>
          <a:xfrm flipH="1">
            <a:off x="7980647" y="3081403"/>
            <a:ext cx="4206398" cy="3780065"/>
          </a:xfrm>
          <a:custGeom>
            <a:avLst/>
            <a:gdLst/>
            <a:ahLst/>
            <a:cxnLst/>
            <a:rect l="l" t="t" r="r" b="b"/>
            <a:pathLst>
              <a:path w="4206398" h="3780065" extrusionOk="0">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34" name="Google Shape;434;p43"/>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2268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435" name="Google Shape;435;p43"/>
          <p:cNvPicPr preferRelativeResize="0"/>
          <p:nvPr/>
        </p:nvPicPr>
        <p:blipFill rotWithShape="1">
          <a:blip r:embed="rId2">
            <a:alphaModFix/>
          </a:blip>
          <a:srcRect b="9428"/>
          <a:stretch/>
        </p:blipFill>
        <p:spPr>
          <a:xfrm rot="5">
            <a:off x="8490945" y="5999329"/>
            <a:ext cx="2927399" cy="858670"/>
          </a:xfrm>
          <a:prstGeom prst="rect">
            <a:avLst/>
          </a:prstGeom>
          <a:noFill/>
          <a:ln>
            <a:noFill/>
          </a:ln>
        </p:spPr>
      </p:pic>
      <p:pic>
        <p:nvPicPr>
          <p:cNvPr id="436" name="Google Shape;436;p43"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437" name="Google Shape;437;p43"/>
          <p:cNvSpPr txBox="1">
            <a:spLocks noGrp="1"/>
          </p:cNvSpPr>
          <p:nvPr>
            <p:ph type="title"/>
          </p:nvPr>
        </p:nvSpPr>
        <p:spPr>
          <a:xfrm>
            <a:off x="576075" y="1086130"/>
            <a:ext cx="5043900" cy="28185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2pPr>
            <a:lvl3pPr lvl="2"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3pPr>
            <a:lvl4pPr lvl="3"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4pPr>
            <a:lvl5pPr lvl="4"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5pPr>
            <a:lvl6pPr lvl="5"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6pPr>
            <a:lvl7pPr lvl="6"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7pPr>
            <a:lvl8pPr lvl="7"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8pPr>
            <a:lvl9pPr lvl="8"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9pPr>
          </a:lstStyle>
          <a:p>
            <a:endParaRPr/>
          </a:p>
        </p:txBody>
      </p:sp>
      <p:sp>
        <p:nvSpPr>
          <p:cNvPr id="438" name="Google Shape;438;p43"/>
          <p:cNvSpPr txBox="1">
            <a:spLocks noGrp="1"/>
          </p:cNvSpPr>
          <p:nvPr>
            <p:ph type="subTitle" idx="1"/>
          </p:nvPr>
        </p:nvSpPr>
        <p:spPr>
          <a:xfrm>
            <a:off x="576075" y="4028124"/>
            <a:ext cx="5043900" cy="20715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000"/>
              <a:buNone/>
              <a:defRPr>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439" name="Google Shape;439;p43"/>
          <p:cNvPicPr preferRelativeResize="0"/>
          <p:nvPr/>
        </p:nvPicPr>
        <p:blipFill rotWithShape="1">
          <a:blip r:embed="rId4">
            <a:alphaModFix/>
          </a:blip>
          <a:srcRect l="19156" t="21979" r="31986" b="38630"/>
          <a:stretch/>
        </p:blipFill>
        <p:spPr>
          <a:xfrm>
            <a:off x="10330873" y="5794637"/>
            <a:ext cx="1856172" cy="10642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H4 - Quote or Big Idea - A">
  <p:cSld name="CUSTOM_2">
    <p:bg>
      <p:bgPr>
        <a:solidFill>
          <a:srgbClr val="EAF5FE"/>
        </a:solidFill>
        <a:effectLst/>
      </p:bgPr>
    </p:bg>
    <p:spTree>
      <p:nvGrpSpPr>
        <p:cNvPr id="1" name="Shape 440"/>
        <p:cNvGrpSpPr/>
        <p:nvPr/>
      </p:nvGrpSpPr>
      <p:grpSpPr>
        <a:xfrm>
          <a:off x="0" y="0"/>
          <a:ext cx="0" cy="0"/>
          <a:chOff x="0" y="0"/>
          <a:chExt cx="0" cy="0"/>
        </a:xfrm>
      </p:grpSpPr>
      <p:sp>
        <p:nvSpPr>
          <p:cNvPr id="441" name="Google Shape;441;p44"/>
          <p:cNvSpPr/>
          <p:nvPr/>
        </p:nvSpPr>
        <p:spPr>
          <a:xfrm>
            <a:off x="0" y="565446"/>
            <a:ext cx="10645398" cy="6289272"/>
          </a:xfrm>
          <a:custGeom>
            <a:avLst/>
            <a:gdLst/>
            <a:ahLst/>
            <a:cxnLst/>
            <a:rect l="l" t="t" r="r" b="b"/>
            <a:pathLst>
              <a:path w="21600" h="21600" extrusionOk="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CFE9FE"/>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4"/>
          <p:cNvSpPr/>
          <p:nvPr/>
        </p:nvSpPr>
        <p:spPr>
          <a:xfrm>
            <a:off x="587497" y="556024"/>
            <a:ext cx="1279200" cy="1280100"/>
          </a:xfrm>
          <a:prstGeom prst="roundRect">
            <a:avLst>
              <a:gd name="adj" fmla="val 50000"/>
            </a:avLst>
          </a:prstGeom>
          <a:solidFill>
            <a:srgbClr val="FEFEFD"/>
          </a:solidFill>
          <a:ln>
            <a:noFill/>
          </a:ln>
          <a:effectLst>
            <a:outerShdw blurRad="171450" dist="76200" dir="3600000" algn="tl" rotWithShape="0">
              <a:srgbClr val="000000">
                <a:alpha val="1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443" name="Google Shape;443;p44"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pic>
        <p:nvPicPr>
          <p:cNvPr id="444" name="Google Shape;444;p44"/>
          <p:cNvPicPr preferRelativeResize="0"/>
          <p:nvPr/>
        </p:nvPicPr>
        <p:blipFill>
          <a:blip r:embed="rId3">
            <a:alphaModFix/>
          </a:blip>
          <a:stretch>
            <a:fillRect/>
          </a:stretch>
        </p:blipFill>
        <p:spPr>
          <a:xfrm>
            <a:off x="885149" y="924822"/>
            <a:ext cx="636694" cy="542501"/>
          </a:xfrm>
          <a:prstGeom prst="rect">
            <a:avLst/>
          </a:prstGeom>
          <a:noFill/>
          <a:ln>
            <a:noFill/>
          </a:ln>
        </p:spPr>
      </p:pic>
      <p:sp>
        <p:nvSpPr>
          <p:cNvPr id="445" name="Google Shape;445;p44"/>
          <p:cNvSpPr txBox="1">
            <a:spLocks noGrp="1"/>
          </p:cNvSpPr>
          <p:nvPr>
            <p:ph type="title"/>
          </p:nvPr>
        </p:nvSpPr>
        <p:spPr>
          <a:xfrm>
            <a:off x="1521850" y="1876050"/>
            <a:ext cx="6313200" cy="3146400"/>
          </a:xfrm>
          <a:prstGeom prst="rect">
            <a:avLst/>
          </a:prstGeom>
        </p:spPr>
        <p:txBody>
          <a:bodyPr spcFirstLastPara="1" wrap="square" lIns="0" tIns="0" rIns="0" bIns="0" anchor="b" anchorCtr="0">
            <a:noAutofit/>
          </a:bodyPr>
          <a:lstStyle>
            <a:lvl1pPr lvl="0" rtl="0">
              <a:spcBef>
                <a:spcPts val="0"/>
              </a:spcBef>
              <a:spcAft>
                <a:spcPts val="0"/>
              </a:spcAft>
              <a:buClr>
                <a:srgbClr val="032D60"/>
              </a:buClr>
              <a:buSzPts val="3200"/>
              <a:buNone/>
              <a:defRPr sz="3200">
                <a:solidFill>
                  <a:srgbClr val="032D60"/>
                </a:solidFill>
              </a:defRPr>
            </a:lvl1pPr>
            <a:lvl2pPr lvl="1" rtl="0">
              <a:spcBef>
                <a:spcPts val="0"/>
              </a:spcBef>
              <a:spcAft>
                <a:spcPts val="0"/>
              </a:spcAft>
              <a:buSzPts val="3200"/>
              <a:buFont typeface="Poppins"/>
              <a:buNone/>
              <a:defRPr b="1">
                <a:latin typeface="Salesforce Sans"/>
                <a:ea typeface="Salesforce Sans"/>
                <a:cs typeface="Salesforce Sans"/>
                <a:sym typeface="Salesforce Sans"/>
              </a:defRPr>
            </a:lvl2pPr>
            <a:lvl3pPr lvl="2" rtl="0">
              <a:spcBef>
                <a:spcPts val="0"/>
              </a:spcBef>
              <a:spcAft>
                <a:spcPts val="0"/>
              </a:spcAft>
              <a:buSzPts val="3200"/>
              <a:buFont typeface="Poppins"/>
              <a:buNone/>
              <a:defRPr b="1">
                <a:latin typeface="Salesforce Sans"/>
                <a:ea typeface="Salesforce Sans"/>
                <a:cs typeface="Salesforce Sans"/>
                <a:sym typeface="Salesforce Sans"/>
              </a:defRPr>
            </a:lvl3pPr>
            <a:lvl4pPr lvl="3" rtl="0">
              <a:spcBef>
                <a:spcPts val="0"/>
              </a:spcBef>
              <a:spcAft>
                <a:spcPts val="0"/>
              </a:spcAft>
              <a:buSzPts val="3200"/>
              <a:buFont typeface="Poppins"/>
              <a:buNone/>
              <a:defRPr b="1">
                <a:latin typeface="Salesforce Sans"/>
                <a:ea typeface="Salesforce Sans"/>
                <a:cs typeface="Salesforce Sans"/>
                <a:sym typeface="Salesforce Sans"/>
              </a:defRPr>
            </a:lvl4pPr>
            <a:lvl5pPr lvl="4" rtl="0">
              <a:spcBef>
                <a:spcPts val="0"/>
              </a:spcBef>
              <a:spcAft>
                <a:spcPts val="0"/>
              </a:spcAft>
              <a:buSzPts val="3200"/>
              <a:buFont typeface="Poppins"/>
              <a:buNone/>
              <a:defRPr b="1">
                <a:latin typeface="Salesforce Sans"/>
                <a:ea typeface="Salesforce Sans"/>
                <a:cs typeface="Salesforce Sans"/>
                <a:sym typeface="Salesforce Sans"/>
              </a:defRPr>
            </a:lvl5pPr>
            <a:lvl6pPr lvl="5" rtl="0">
              <a:spcBef>
                <a:spcPts val="0"/>
              </a:spcBef>
              <a:spcAft>
                <a:spcPts val="0"/>
              </a:spcAft>
              <a:buSzPts val="3200"/>
              <a:buFont typeface="Poppins"/>
              <a:buNone/>
              <a:defRPr b="1">
                <a:latin typeface="Salesforce Sans"/>
                <a:ea typeface="Salesforce Sans"/>
                <a:cs typeface="Salesforce Sans"/>
                <a:sym typeface="Salesforce Sans"/>
              </a:defRPr>
            </a:lvl6pPr>
            <a:lvl7pPr lvl="6" rtl="0">
              <a:spcBef>
                <a:spcPts val="0"/>
              </a:spcBef>
              <a:spcAft>
                <a:spcPts val="0"/>
              </a:spcAft>
              <a:buSzPts val="3200"/>
              <a:buFont typeface="Poppins"/>
              <a:buNone/>
              <a:defRPr b="1">
                <a:latin typeface="Salesforce Sans"/>
                <a:ea typeface="Salesforce Sans"/>
                <a:cs typeface="Salesforce Sans"/>
                <a:sym typeface="Salesforce Sans"/>
              </a:defRPr>
            </a:lvl7pPr>
            <a:lvl8pPr lvl="7" rtl="0">
              <a:spcBef>
                <a:spcPts val="0"/>
              </a:spcBef>
              <a:spcAft>
                <a:spcPts val="0"/>
              </a:spcAft>
              <a:buSzPts val="3200"/>
              <a:buFont typeface="Poppins"/>
              <a:buNone/>
              <a:defRPr b="1">
                <a:latin typeface="Salesforce Sans"/>
                <a:ea typeface="Salesforce Sans"/>
                <a:cs typeface="Salesforce Sans"/>
                <a:sym typeface="Salesforce Sans"/>
              </a:defRPr>
            </a:lvl8pPr>
            <a:lvl9pPr lvl="8" rtl="0">
              <a:spcBef>
                <a:spcPts val="0"/>
              </a:spcBef>
              <a:spcAft>
                <a:spcPts val="0"/>
              </a:spcAft>
              <a:buSzPts val="3200"/>
              <a:buFont typeface="Poppins"/>
              <a:buNone/>
              <a:defRPr b="1">
                <a:latin typeface="Salesforce Sans"/>
                <a:ea typeface="Salesforce Sans"/>
                <a:cs typeface="Salesforce Sans"/>
                <a:sym typeface="Salesforce Sans"/>
              </a:defRPr>
            </a:lvl9pPr>
          </a:lstStyle>
          <a:p>
            <a:endParaRPr/>
          </a:p>
        </p:txBody>
      </p:sp>
      <p:sp>
        <p:nvSpPr>
          <p:cNvPr id="446" name="Google Shape;446;p44"/>
          <p:cNvSpPr txBox="1">
            <a:spLocks noGrp="1"/>
          </p:cNvSpPr>
          <p:nvPr>
            <p:ph type="subTitle" idx="1"/>
          </p:nvPr>
        </p:nvSpPr>
        <p:spPr>
          <a:xfrm>
            <a:off x="1521850" y="5085175"/>
            <a:ext cx="6289500" cy="768600"/>
          </a:xfrm>
          <a:prstGeom prst="rect">
            <a:avLst/>
          </a:prstGeom>
        </p:spPr>
        <p:txBody>
          <a:bodyPr spcFirstLastPara="1" wrap="square" lIns="0" tIns="0" rIns="0" bIns="0" anchor="t" anchorCtr="0">
            <a:noAutofit/>
          </a:bodyPr>
          <a:lstStyle>
            <a:lvl1pPr lvl="0" rtl="0">
              <a:spcBef>
                <a:spcPts val="500"/>
              </a:spcBef>
              <a:spcAft>
                <a:spcPts val="0"/>
              </a:spcAft>
              <a:buClr>
                <a:srgbClr val="032D60"/>
              </a:buClr>
              <a:buSzPts val="2200"/>
              <a:buNone/>
              <a:defRPr sz="2200">
                <a:solidFill>
                  <a:srgbClr val="032D60"/>
                </a:solidFill>
              </a:defRPr>
            </a:lvl1pPr>
            <a:lvl2pPr lvl="1" rtl="0">
              <a:spcBef>
                <a:spcPts val="900"/>
              </a:spcBef>
              <a:spcAft>
                <a:spcPts val="0"/>
              </a:spcAft>
              <a:buSzPts val="1800"/>
              <a:buNone/>
              <a:defRPr b="1"/>
            </a:lvl2pPr>
            <a:lvl3pPr lvl="2" rtl="0">
              <a:spcBef>
                <a:spcPts val="900"/>
              </a:spcBef>
              <a:spcAft>
                <a:spcPts val="0"/>
              </a:spcAft>
              <a:buSzPts val="1600"/>
              <a:buNone/>
              <a:defRPr b="1"/>
            </a:lvl3pPr>
            <a:lvl4pPr lvl="3" rtl="0">
              <a:spcBef>
                <a:spcPts val="900"/>
              </a:spcBef>
              <a:spcAft>
                <a:spcPts val="0"/>
              </a:spcAft>
              <a:buSzPts val="1400"/>
              <a:buNone/>
              <a:defRPr b="1"/>
            </a:lvl4pPr>
            <a:lvl5pPr lvl="4" rtl="0">
              <a:spcBef>
                <a:spcPts val="900"/>
              </a:spcBef>
              <a:spcAft>
                <a:spcPts val="0"/>
              </a:spcAft>
              <a:buSzPts val="1400"/>
              <a:buNone/>
              <a:defRPr b="1"/>
            </a:lvl5pPr>
            <a:lvl6pPr lvl="5" rtl="0">
              <a:spcBef>
                <a:spcPts val="900"/>
              </a:spcBef>
              <a:spcAft>
                <a:spcPts val="0"/>
              </a:spcAft>
              <a:buSzPts val="1400"/>
              <a:buNone/>
              <a:defRPr b="1"/>
            </a:lvl6pPr>
            <a:lvl7pPr lvl="6" rtl="0">
              <a:spcBef>
                <a:spcPts val="900"/>
              </a:spcBef>
              <a:spcAft>
                <a:spcPts val="0"/>
              </a:spcAft>
              <a:buSzPts val="1400"/>
              <a:buNone/>
              <a:defRPr b="1"/>
            </a:lvl7pPr>
            <a:lvl8pPr lvl="7" rtl="0">
              <a:spcBef>
                <a:spcPts val="900"/>
              </a:spcBef>
              <a:spcAft>
                <a:spcPts val="0"/>
              </a:spcAft>
              <a:buSzPts val="1400"/>
              <a:buNone/>
              <a:defRPr b="1"/>
            </a:lvl8pPr>
            <a:lvl9pPr lvl="8" rtl="0">
              <a:spcBef>
                <a:spcPts val="900"/>
              </a:spcBef>
              <a:spcAft>
                <a:spcPts val="900"/>
              </a:spcAft>
              <a:buSzPts val="1400"/>
              <a:buNone/>
              <a:defRPr b="1"/>
            </a:lvl9pPr>
          </a:lstStyle>
          <a:p>
            <a:endParaRPr/>
          </a:p>
        </p:txBody>
      </p:sp>
      <p:pic>
        <p:nvPicPr>
          <p:cNvPr id="447" name="Google Shape;447;p44"/>
          <p:cNvPicPr preferRelativeResize="0"/>
          <p:nvPr/>
        </p:nvPicPr>
        <p:blipFill rotWithShape="1">
          <a:blip r:embed="rId4">
            <a:alphaModFix/>
          </a:blip>
          <a:srcRect l="-14876" t="-1210" b="1209"/>
          <a:stretch/>
        </p:blipFill>
        <p:spPr>
          <a:xfrm>
            <a:off x="6969325" y="2987750"/>
            <a:ext cx="5228654" cy="3876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H6 - Quote or Big Idea - C">
  <p:cSld name="CUSTOM_2_3">
    <p:bg>
      <p:bgPr>
        <a:solidFill>
          <a:srgbClr val="EAF5FE"/>
        </a:solidFill>
        <a:effectLst/>
      </p:bgPr>
    </p:bg>
    <p:spTree>
      <p:nvGrpSpPr>
        <p:cNvPr id="1" name="Shape 448"/>
        <p:cNvGrpSpPr/>
        <p:nvPr/>
      </p:nvGrpSpPr>
      <p:grpSpPr>
        <a:xfrm>
          <a:off x="0" y="0"/>
          <a:ext cx="0" cy="0"/>
          <a:chOff x="0" y="0"/>
          <a:chExt cx="0" cy="0"/>
        </a:xfrm>
      </p:grpSpPr>
      <p:sp>
        <p:nvSpPr>
          <p:cNvPr id="449" name="Google Shape;449;p45"/>
          <p:cNvSpPr/>
          <p:nvPr/>
        </p:nvSpPr>
        <p:spPr>
          <a:xfrm>
            <a:off x="0" y="565446"/>
            <a:ext cx="10645398" cy="6289272"/>
          </a:xfrm>
          <a:custGeom>
            <a:avLst/>
            <a:gdLst/>
            <a:ahLst/>
            <a:cxnLst/>
            <a:rect l="l" t="t" r="r" b="b"/>
            <a:pathLst>
              <a:path w="21600" h="21600" extrusionOk="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CFE9FE"/>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5"/>
          <p:cNvSpPr/>
          <p:nvPr/>
        </p:nvSpPr>
        <p:spPr>
          <a:xfrm>
            <a:off x="587497" y="556024"/>
            <a:ext cx="1279200" cy="1280100"/>
          </a:xfrm>
          <a:prstGeom prst="roundRect">
            <a:avLst>
              <a:gd name="adj" fmla="val 50000"/>
            </a:avLst>
          </a:prstGeom>
          <a:solidFill>
            <a:srgbClr val="FEFEFD"/>
          </a:solidFill>
          <a:ln>
            <a:noFill/>
          </a:ln>
          <a:effectLst>
            <a:outerShdw blurRad="171450" dist="76200" dir="3600000" algn="tl" rotWithShape="0">
              <a:srgbClr val="000000">
                <a:alpha val="1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451" name="Google Shape;451;p45"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pic>
        <p:nvPicPr>
          <p:cNvPr id="452" name="Google Shape;452;p45"/>
          <p:cNvPicPr preferRelativeResize="0"/>
          <p:nvPr/>
        </p:nvPicPr>
        <p:blipFill>
          <a:blip r:embed="rId3">
            <a:alphaModFix/>
          </a:blip>
          <a:stretch>
            <a:fillRect/>
          </a:stretch>
        </p:blipFill>
        <p:spPr>
          <a:xfrm>
            <a:off x="885149" y="924822"/>
            <a:ext cx="636694" cy="542501"/>
          </a:xfrm>
          <a:prstGeom prst="rect">
            <a:avLst/>
          </a:prstGeom>
          <a:noFill/>
          <a:ln>
            <a:noFill/>
          </a:ln>
        </p:spPr>
      </p:pic>
      <p:sp>
        <p:nvSpPr>
          <p:cNvPr id="453" name="Google Shape;453;p45"/>
          <p:cNvSpPr txBox="1">
            <a:spLocks noGrp="1"/>
          </p:cNvSpPr>
          <p:nvPr>
            <p:ph type="title"/>
          </p:nvPr>
        </p:nvSpPr>
        <p:spPr>
          <a:xfrm>
            <a:off x="1521850" y="1876050"/>
            <a:ext cx="6313200" cy="3146400"/>
          </a:xfrm>
          <a:prstGeom prst="rect">
            <a:avLst/>
          </a:prstGeom>
        </p:spPr>
        <p:txBody>
          <a:bodyPr spcFirstLastPara="1" wrap="square" lIns="0" tIns="0" rIns="0" bIns="0" anchor="b" anchorCtr="0">
            <a:noAutofit/>
          </a:bodyPr>
          <a:lstStyle>
            <a:lvl1pPr lvl="0" rtl="0">
              <a:spcBef>
                <a:spcPts val="0"/>
              </a:spcBef>
              <a:spcAft>
                <a:spcPts val="0"/>
              </a:spcAft>
              <a:buClr>
                <a:srgbClr val="032D60"/>
              </a:buClr>
              <a:buSzPts val="3200"/>
              <a:buNone/>
              <a:defRPr sz="3200">
                <a:solidFill>
                  <a:srgbClr val="032D60"/>
                </a:solidFill>
              </a:defRPr>
            </a:lvl1pPr>
            <a:lvl2pPr lvl="1" rtl="0">
              <a:spcBef>
                <a:spcPts val="0"/>
              </a:spcBef>
              <a:spcAft>
                <a:spcPts val="0"/>
              </a:spcAft>
              <a:buSzPts val="3200"/>
              <a:buFont typeface="Poppins"/>
              <a:buNone/>
              <a:defRPr b="1">
                <a:latin typeface="Salesforce Sans"/>
                <a:ea typeface="Salesforce Sans"/>
                <a:cs typeface="Salesforce Sans"/>
                <a:sym typeface="Salesforce Sans"/>
              </a:defRPr>
            </a:lvl2pPr>
            <a:lvl3pPr lvl="2" rtl="0">
              <a:spcBef>
                <a:spcPts val="0"/>
              </a:spcBef>
              <a:spcAft>
                <a:spcPts val="0"/>
              </a:spcAft>
              <a:buSzPts val="3200"/>
              <a:buFont typeface="Poppins"/>
              <a:buNone/>
              <a:defRPr b="1">
                <a:latin typeface="Salesforce Sans"/>
                <a:ea typeface="Salesforce Sans"/>
                <a:cs typeface="Salesforce Sans"/>
                <a:sym typeface="Salesforce Sans"/>
              </a:defRPr>
            </a:lvl3pPr>
            <a:lvl4pPr lvl="3" rtl="0">
              <a:spcBef>
                <a:spcPts val="0"/>
              </a:spcBef>
              <a:spcAft>
                <a:spcPts val="0"/>
              </a:spcAft>
              <a:buSzPts val="3200"/>
              <a:buFont typeface="Poppins"/>
              <a:buNone/>
              <a:defRPr b="1">
                <a:latin typeface="Salesforce Sans"/>
                <a:ea typeface="Salesforce Sans"/>
                <a:cs typeface="Salesforce Sans"/>
                <a:sym typeface="Salesforce Sans"/>
              </a:defRPr>
            </a:lvl4pPr>
            <a:lvl5pPr lvl="4" rtl="0">
              <a:spcBef>
                <a:spcPts val="0"/>
              </a:spcBef>
              <a:spcAft>
                <a:spcPts val="0"/>
              </a:spcAft>
              <a:buSzPts val="3200"/>
              <a:buFont typeface="Poppins"/>
              <a:buNone/>
              <a:defRPr b="1">
                <a:latin typeface="Salesforce Sans"/>
                <a:ea typeface="Salesforce Sans"/>
                <a:cs typeface="Salesforce Sans"/>
                <a:sym typeface="Salesforce Sans"/>
              </a:defRPr>
            </a:lvl5pPr>
            <a:lvl6pPr lvl="5" rtl="0">
              <a:spcBef>
                <a:spcPts val="0"/>
              </a:spcBef>
              <a:spcAft>
                <a:spcPts val="0"/>
              </a:spcAft>
              <a:buSzPts val="3200"/>
              <a:buFont typeface="Poppins"/>
              <a:buNone/>
              <a:defRPr b="1">
                <a:latin typeface="Salesforce Sans"/>
                <a:ea typeface="Salesforce Sans"/>
                <a:cs typeface="Salesforce Sans"/>
                <a:sym typeface="Salesforce Sans"/>
              </a:defRPr>
            </a:lvl6pPr>
            <a:lvl7pPr lvl="6" rtl="0">
              <a:spcBef>
                <a:spcPts val="0"/>
              </a:spcBef>
              <a:spcAft>
                <a:spcPts val="0"/>
              </a:spcAft>
              <a:buSzPts val="3200"/>
              <a:buFont typeface="Poppins"/>
              <a:buNone/>
              <a:defRPr b="1">
                <a:latin typeface="Salesforce Sans"/>
                <a:ea typeface="Salesforce Sans"/>
                <a:cs typeface="Salesforce Sans"/>
                <a:sym typeface="Salesforce Sans"/>
              </a:defRPr>
            </a:lvl7pPr>
            <a:lvl8pPr lvl="7" rtl="0">
              <a:spcBef>
                <a:spcPts val="0"/>
              </a:spcBef>
              <a:spcAft>
                <a:spcPts val="0"/>
              </a:spcAft>
              <a:buSzPts val="3200"/>
              <a:buFont typeface="Poppins"/>
              <a:buNone/>
              <a:defRPr b="1">
                <a:latin typeface="Salesforce Sans"/>
                <a:ea typeface="Salesforce Sans"/>
                <a:cs typeface="Salesforce Sans"/>
                <a:sym typeface="Salesforce Sans"/>
              </a:defRPr>
            </a:lvl8pPr>
            <a:lvl9pPr lvl="8" rtl="0">
              <a:spcBef>
                <a:spcPts val="0"/>
              </a:spcBef>
              <a:spcAft>
                <a:spcPts val="0"/>
              </a:spcAft>
              <a:buSzPts val="3200"/>
              <a:buFont typeface="Poppins"/>
              <a:buNone/>
              <a:defRPr b="1">
                <a:latin typeface="Salesforce Sans"/>
                <a:ea typeface="Salesforce Sans"/>
                <a:cs typeface="Salesforce Sans"/>
                <a:sym typeface="Salesforce Sans"/>
              </a:defRPr>
            </a:lvl9pPr>
          </a:lstStyle>
          <a:p>
            <a:endParaRPr/>
          </a:p>
        </p:txBody>
      </p:sp>
      <p:sp>
        <p:nvSpPr>
          <p:cNvPr id="454" name="Google Shape;454;p45"/>
          <p:cNvSpPr txBox="1">
            <a:spLocks noGrp="1"/>
          </p:cNvSpPr>
          <p:nvPr>
            <p:ph type="subTitle" idx="1"/>
          </p:nvPr>
        </p:nvSpPr>
        <p:spPr>
          <a:xfrm>
            <a:off x="1521850" y="5085175"/>
            <a:ext cx="6289500" cy="768600"/>
          </a:xfrm>
          <a:prstGeom prst="rect">
            <a:avLst/>
          </a:prstGeom>
        </p:spPr>
        <p:txBody>
          <a:bodyPr spcFirstLastPara="1" wrap="square" lIns="0" tIns="0" rIns="0" bIns="0" anchor="t" anchorCtr="0">
            <a:noAutofit/>
          </a:bodyPr>
          <a:lstStyle>
            <a:lvl1pPr lvl="0" rtl="0">
              <a:spcBef>
                <a:spcPts val="500"/>
              </a:spcBef>
              <a:spcAft>
                <a:spcPts val="0"/>
              </a:spcAft>
              <a:buClr>
                <a:srgbClr val="032D60"/>
              </a:buClr>
              <a:buSzPts val="2200"/>
              <a:buNone/>
              <a:defRPr sz="2200">
                <a:solidFill>
                  <a:srgbClr val="032D60"/>
                </a:solidFill>
              </a:defRPr>
            </a:lvl1pPr>
            <a:lvl2pPr lvl="1" rtl="0">
              <a:spcBef>
                <a:spcPts val="900"/>
              </a:spcBef>
              <a:spcAft>
                <a:spcPts val="0"/>
              </a:spcAft>
              <a:buSzPts val="1800"/>
              <a:buNone/>
              <a:defRPr b="1"/>
            </a:lvl2pPr>
            <a:lvl3pPr lvl="2" rtl="0">
              <a:spcBef>
                <a:spcPts val="900"/>
              </a:spcBef>
              <a:spcAft>
                <a:spcPts val="0"/>
              </a:spcAft>
              <a:buSzPts val="1600"/>
              <a:buNone/>
              <a:defRPr b="1"/>
            </a:lvl3pPr>
            <a:lvl4pPr lvl="3" rtl="0">
              <a:spcBef>
                <a:spcPts val="900"/>
              </a:spcBef>
              <a:spcAft>
                <a:spcPts val="0"/>
              </a:spcAft>
              <a:buSzPts val="1400"/>
              <a:buNone/>
              <a:defRPr b="1"/>
            </a:lvl4pPr>
            <a:lvl5pPr lvl="4" rtl="0">
              <a:spcBef>
                <a:spcPts val="900"/>
              </a:spcBef>
              <a:spcAft>
                <a:spcPts val="0"/>
              </a:spcAft>
              <a:buSzPts val="1400"/>
              <a:buNone/>
              <a:defRPr b="1"/>
            </a:lvl5pPr>
            <a:lvl6pPr lvl="5" rtl="0">
              <a:spcBef>
                <a:spcPts val="900"/>
              </a:spcBef>
              <a:spcAft>
                <a:spcPts val="0"/>
              </a:spcAft>
              <a:buSzPts val="1400"/>
              <a:buNone/>
              <a:defRPr b="1"/>
            </a:lvl6pPr>
            <a:lvl7pPr lvl="6" rtl="0">
              <a:spcBef>
                <a:spcPts val="900"/>
              </a:spcBef>
              <a:spcAft>
                <a:spcPts val="0"/>
              </a:spcAft>
              <a:buSzPts val="1400"/>
              <a:buNone/>
              <a:defRPr b="1"/>
            </a:lvl7pPr>
            <a:lvl8pPr lvl="7" rtl="0">
              <a:spcBef>
                <a:spcPts val="900"/>
              </a:spcBef>
              <a:spcAft>
                <a:spcPts val="0"/>
              </a:spcAft>
              <a:buSzPts val="1400"/>
              <a:buNone/>
              <a:defRPr b="1"/>
            </a:lvl8pPr>
            <a:lvl9pPr lvl="8" rtl="0">
              <a:spcBef>
                <a:spcPts val="900"/>
              </a:spcBef>
              <a:spcAft>
                <a:spcPts val="900"/>
              </a:spcAft>
              <a:buSzPts val="1400"/>
              <a:buNone/>
              <a:defRPr b="1"/>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H5 - Quote or Big Idea - B">
  <p:cSld name="CUSTOM_2_2">
    <p:bg>
      <p:bgPr>
        <a:solidFill>
          <a:srgbClr val="FEF3D9"/>
        </a:solidFill>
        <a:effectLst/>
      </p:bgPr>
    </p:bg>
    <p:spTree>
      <p:nvGrpSpPr>
        <p:cNvPr id="1" name="Shape 455"/>
        <p:cNvGrpSpPr/>
        <p:nvPr/>
      </p:nvGrpSpPr>
      <p:grpSpPr>
        <a:xfrm>
          <a:off x="0" y="0"/>
          <a:ext cx="0" cy="0"/>
          <a:chOff x="0" y="0"/>
          <a:chExt cx="0" cy="0"/>
        </a:xfrm>
      </p:grpSpPr>
      <p:sp>
        <p:nvSpPr>
          <p:cNvPr id="456" name="Google Shape;456;p46"/>
          <p:cNvSpPr/>
          <p:nvPr/>
        </p:nvSpPr>
        <p:spPr>
          <a:xfrm>
            <a:off x="0" y="565446"/>
            <a:ext cx="10645398" cy="6289272"/>
          </a:xfrm>
          <a:custGeom>
            <a:avLst/>
            <a:gdLst/>
            <a:ahLst/>
            <a:cxnLst/>
            <a:rect l="l" t="t" r="r" b="b"/>
            <a:pathLst>
              <a:path w="21600" h="21600" extrusionOk="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FFE3A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6"/>
          <p:cNvSpPr/>
          <p:nvPr/>
        </p:nvSpPr>
        <p:spPr>
          <a:xfrm>
            <a:off x="587497" y="556024"/>
            <a:ext cx="1279200" cy="1280100"/>
          </a:xfrm>
          <a:prstGeom prst="roundRect">
            <a:avLst>
              <a:gd name="adj" fmla="val 50000"/>
            </a:avLst>
          </a:prstGeom>
          <a:solidFill>
            <a:srgbClr val="FEFEFD"/>
          </a:solidFill>
          <a:ln>
            <a:noFill/>
          </a:ln>
          <a:effectLst>
            <a:outerShdw blurRad="171450" dist="76200" dir="3600000" algn="tl" rotWithShape="0">
              <a:srgbClr val="000000">
                <a:alpha val="1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458" name="Google Shape;458;p46"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pic>
        <p:nvPicPr>
          <p:cNvPr id="459" name="Google Shape;459;p46"/>
          <p:cNvPicPr preferRelativeResize="0"/>
          <p:nvPr/>
        </p:nvPicPr>
        <p:blipFill>
          <a:blip r:embed="rId3">
            <a:alphaModFix/>
          </a:blip>
          <a:stretch>
            <a:fillRect/>
          </a:stretch>
        </p:blipFill>
        <p:spPr>
          <a:xfrm>
            <a:off x="885149" y="924822"/>
            <a:ext cx="636694" cy="542501"/>
          </a:xfrm>
          <a:prstGeom prst="rect">
            <a:avLst/>
          </a:prstGeom>
          <a:noFill/>
          <a:ln>
            <a:noFill/>
          </a:ln>
        </p:spPr>
      </p:pic>
      <p:pic>
        <p:nvPicPr>
          <p:cNvPr id="460" name="Google Shape;460;p46"/>
          <p:cNvPicPr preferRelativeResize="0"/>
          <p:nvPr/>
        </p:nvPicPr>
        <p:blipFill rotWithShape="1">
          <a:blip r:embed="rId4">
            <a:alphaModFix/>
          </a:blip>
          <a:srcRect l="-14876" t="-1210" b="1209"/>
          <a:stretch/>
        </p:blipFill>
        <p:spPr>
          <a:xfrm>
            <a:off x="6969325" y="2987750"/>
            <a:ext cx="5228654" cy="3876500"/>
          </a:xfrm>
          <a:prstGeom prst="rect">
            <a:avLst/>
          </a:prstGeom>
          <a:noFill/>
          <a:ln>
            <a:noFill/>
          </a:ln>
        </p:spPr>
      </p:pic>
      <p:sp>
        <p:nvSpPr>
          <p:cNvPr id="461" name="Google Shape;461;p46"/>
          <p:cNvSpPr txBox="1">
            <a:spLocks noGrp="1"/>
          </p:cNvSpPr>
          <p:nvPr>
            <p:ph type="title"/>
          </p:nvPr>
        </p:nvSpPr>
        <p:spPr>
          <a:xfrm>
            <a:off x="1521850" y="1876050"/>
            <a:ext cx="6313200" cy="3146400"/>
          </a:xfrm>
          <a:prstGeom prst="rect">
            <a:avLst/>
          </a:prstGeom>
        </p:spPr>
        <p:txBody>
          <a:bodyPr spcFirstLastPara="1" wrap="square" lIns="0" tIns="0" rIns="0" bIns="0" anchor="b" anchorCtr="0">
            <a:noAutofit/>
          </a:bodyPr>
          <a:lstStyle>
            <a:lvl1pPr lvl="0" rtl="0">
              <a:spcBef>
                <a:spcPts val="0"/>
              </a:spcBef>
              <a:spcAft>
                <a:spcPts val="0"/>
              </a:spcAft>
              <a:buClr>
                <a:srgbClr val="032D60"/>
              </a:buClr>
              <a:buSzPts val="3200"/>
              <a:buNone/>
              <a:defRPr sz="3200">
                <a:solidFill>
                  <a:srgbClr val="032D60"/>
                </a:solidFill>
              </a:defRPr>
            </a:lvl1pPr>
            <a:lvl2pPr lvl="1" rtl="0">
              <a:spcBef>
                <a:spcPts val="0"/>
              </a:spcBef>
              <a:spcAft>
                <a:spcPts val="0"/>
              </a:spcAft>
              <a:buSzPts val="3200"/>
              <a:buFont typeface="Poppins"/>
              <a:buNone/>
              <a:defRPr b="1">
                <a:latin typeface="Salesforce Sans"/>
                <a:ea typeface="Salesforce Sans"/>
                <a:cs typeface="Salesforce Sans"/>
                <a:sym typeface="Salesforce Sans"/>
              </a:defRPr>
            </a:lvl2pPr>
            <a:lvl3pPr lvl="2" rtl="0">
              <a:spcBef>
                <a:spcPts val="0"/>
              </a:spcBef>
              <a:spcAft>
                <a:spcPts val="0"/>
              </a:spcAft>
              <a:buSzPts val="3200"/>
              <a:buFont typeface="Poppins"/>
              <a:buNone/>
              <a:defRPr b="1">
                <a:latin typeface="Salesforce Sans"/>
                <a:ea typeface="Salesforce Sans"/>
                <a:cs typeface="Salesforce Sans"/>
                <a:sym typeface="Salesforce Sans"/>
              </a:defRPr>
            </a:lvl3pPr>
            <a:lvl4pPr lvl="3" rtl="0">
              <a:spcBef>
                <a:spcPts val="0"/>
              </a:spcBef>
              <a:spcAft>
                <a:spcPts val="0"/>
              </a:spcAft>
              <a:buSzPts val="3200"/>
              <a:buFont typeface="Poppins"/>
              <a:buNone/>
              <a:defRPr b="1">
                <a:latin typeface="Salesforce Sans"/>
                <a:ea typeface="Salesforce Sans"/>
                <a:cs typeface="Salesforce Sans"/>
                <a:sym typeface="Salesforce Sans"/>
              </a:defRPr>
            </a:lvl4pPr>
            <a:lvl5pPr lvl="4" rtl="0">
              <a:spcBef>
                <a:spcPts val="0"/>
              </a:spcBef>
              <a:spcAft>
                <a:spcPts val="0"/>
              </a:spcAft>
              <a:buSzPts val="3200"/>
              <a:buFont typeface="Poppins"/>
              <a:buNone/>
              <a:defRPr b="1">
                <a:latin typeface="Salesforce Sans"/>
                <a:ea typeface="Salesforce Sans"/>
                <a:cs typeface="Salesforce Sans"/>
                <a:sym typeface="Salesforce Sans"/>
              </a:defRPr>
            </a:lvl5pPr>
            <a:lvl6pPr lvl="5" rtl="0">
              <a:spcBef>
                <a:spcPts val="0"/>
              </a:spcBef>
              <a:spcAft>
                <a:spcPts val="0"/>
              </a:spcAft>
              <a:buSzPts val="3200"/>
              <a:buFont typeface="Poppins"/>
              <a:buNone/>
              <a:defRPr b="1">
                <a:latin typeface="Salesforce Sans"/>
                <a:ea typeface="Salesforce Sans"/>
                <a:cs typeface="Salesforce Sans"/>
                <a:sym typeface="Salesforce Sans"/>
              </a:defRPr>
            </a:lvl6pPr>
            <a:lvl7pPr lvl="6" rtl="0">
              <a:spcBef>
                <a:spcPts val="0"/>
              </a:spcBef>
              <a:spcAft>
                <a:spcPts val="0"/>
              </a:spcAft>
              <a:buSzPts val="3200"/>
              <a:buFont typeface="Poppins"/>
              <a:buNone/>
              <a:defRPr b="1">
                <a:latin typeface="Salesforce Sans"/>
                <a:ea typeface="Salesforce Sans"/>
                <a:cs typeface="Salesforce Sans"/>
                <a:sym typeface="Salesforce Sans"/>
              </a:defRPr>
            </a:lvl7pPr>
            <a:lvl8pPr lvl="7" rtl="0">
              <a:spcBef>
                <a:spcPts val="0"/>
              </a:spcBef>
              <a:spcAft>
                <a:spcPts val="0"/>
              </a:spcAft>
              <a:buSzPts val="3200"/>
              <a:buFont typeface="Poppins"/>
              <a:buNone/>
              <a:defRPr b="1">
                <a:latin typeface="Salesforce Sans"/>
                <a:ea typeface="Salesforce Sans"/>
                <a:cs typeface="Salesforce Sans"/>
                <a:sym typeface="Salesforce Sans"/>
              </a:defRPr>
            </a:lvl8pPr>
            <a:lvl9pPr lvl="8" rtl="0">
              <a:spcBef>
                <a:spcPts val="0"/>
              </a:spcBef>
              <a:spcAft>
                <a:spcPts val="0"/>
              </a:spcAft>
              <a:buSzPts val="3200"/>
              <a:buFont typeface="Poppins"/>
              <a:buNone/>
              <a:defRPr b="1">
                <a:latin typeface="Salesforce Sans"/>
                <a:ea typeface="Salesforce Sans"/>
                <a:cs typeface="Salesforce Sans"/>
                <a:sym typeface="Salesforce Sans"/>
              </a:defRPr>
            </a:lvl9pPr>
          </a:lstStyle>
          <a:p>
            <a:endParaRPr/>
          </a:p>
        </p:txBody>
      </p:sp>
      <p:sp>
        <p:nvSpPr>
          <p:cNvPr id="462" name="Google Shape;462;p46"/>
          <p:cNvSpPr txBox="1">
            <a:spLocks noGrp="1"/>
          </p:cNvSpPr>
          <p:nvPr>
            <p:ph type="subTitle" idx="1"/>
          </p:nvPr>
        </p:nvSpPr>
        <p:spPr>
          <a:xfrm>
            <a:off x="1521850" y="5085175"/>
            <a:ext cx="6289500" cy="768600"/>
          </a:xfrm>
          <a:prstGeom prst="rect">
            <a:avLst/>
          </a:prstGeom>
        </p:spPr>
        <p:txBody>
          <a:bodyPr spcFirstLastPara="1" wrap="square" lIns="0" tIns="0" rIns="0" bIns="0" anchor="t" anchorCtr="0">
            <a:noAutofit/>
          </a:bodyPr>
          <a:lstStyle>
            <a:lvl1pPr lvl="0" rtl="0">
              <a:spcBef>
                <a:spcPts val="500"/>
              </a:spcBef>
              <a:spcAft>
                <a:spcPts val="0"/>
              </a:spcAft>
              <a:buClr>
                <a:srgbClr val="032D60"/>
              </a:buClr>
              <a:buSzPts val="2200"/>
              <a:buNone/>
              <a:defRPr sz="2200">
                <a:solidFill>
                  <a:srgbClr val="032D60"/>
                </a:solidFill>
              </a:defRPr>
            </a:lvl1pPr>
            <a:lvl2pPr lvl="1" rtl="0">
              <a:spcBef>
                <a:spcPts val="900"/>
              </a:spcBef>
              <a:spcAft>
                <a:spcPts val="0"/>
              </a:spcAft>
              <a:buSzPts val="1800"/>
              <a:buNone/>
              <a:defRPr b="1"/>
            </a:lvl2pPr>
            <a:lvl3pPr lvl="2" rtl="0">
              <a:spcBef>
                <a:spcPts val="900"/>
              </a:spcBef>
              <a:spcAft>
                <a:spcPts val="0"/>
              </a:spcAft>
              <a:buSzPts val="1600"/>
              <a:buNone/>
              <a:defRPr b="1"/>
            </a:lvl3pPr>
            <a:lvl4pPr lvl="3" rtl="0">
              <a:spcBef>
                <a:spcPts val="900"/>
              </a:spcBef>
              <a:spcAft>
                <a:spcPts val="0"/>
              </a:spcAft>
              <a:buSzPts val="1400"/>
              <a:buNone/>
              <a:defRPr b="1"/>
            </a:lvl4pPr>
            <a:lvl5pPr lvl="4" rtl="0">
              <a:spcBef>
                <a:spcPts val="900"/>
              </a:spcBef>
              <a:spcAft>
                <a:spcPts val="0"/>
              </a:spcAft>
              <a:buSzPts val="1400"/>
              <a:buNone/>
              <a:defRPr b="1"/>
            </a:lvl5pPr>
            <a:lvl6pPr lvl="5" rtl="0">
              <a:spcBef>
                <a:spcPts val="900"/>
              </a:spcBef>
              <a:spcAft>
                <a:spcPts val="0"/>
              </a:spcAft>
              <a:buSzPts val="1400"/>
              <a:buNone/>
              <a:defRPr b="1"/>
            </a:lvl6pPr>
            <a:lvl7pPr lvl="6" rtl="0">
              <a:spcBef>
                <a:spcPts val="900"/>
              </a:spcBef>
              <a:spcAft>
                <a:spcPts val="0"/>
              </a:spcAft>
              <a:buSzPts val="1400"/>
              <a:buNone/>
              <a:defRPr b="1"/>
            </a:lvl7pPr>
            <a:lvl8pPr lvl="7" rtl="0">
              <a:spcBef>
                <a:spcPts val="900"/>
              </a:spcBef>
              <a:spcAft>
                <a:spcPts val="0"/>
              </a:spcAft>
              <a:buSzPts val="1400"/>
              <a:buNone/>
              <a:defRPr b="1"/>
            </a:lvl8pPr>
            <a:lvl9pPr lvl="8" rtl="0">
              <a:spcBef>
                <a:spcPts val="900"/>
              </a:spcBef>
              <a:spcAft>
                <a:spcPts val="900"/>
              </a:spcAft>
              <a:buSzPts val="1400"/>
              <a:buNone/>
              <a:defRPr b="1"/>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J2 - Statement Slide - B">
  <p:cSld name="Basic_4_1_1_1_1_1_1_1_1_1_2">
    <p:bg>
      <p:bgPr>
        <a:solidFill>
          <a:schemeClr val="lt1"/>
        </a:solidFill>
        <a:effectLst/>
      </p:bgPr>
    </p:bg>
    <p:spTree>
      <p:nvGrpSpPr>
        <p:cNvPr id="1" name="Shape 463"/>
        <p:cNvGrpSpPr/>
        <p:nvPr/>
      </p:nvGrpSpPr>
      <p:grpSpPr>
        <a:xfrm>
          <a:off x="0" y="0"/>
          <a:ext cx="0" cy="0"/>
          <a:chOff x="0" y="0"/>
          <a:chExt cx="0" cy="0"/>
        </a:xfrm>
      </p:grpSpPr>
      <p:sp>
        <p:nvSpPr>
          <p:cNvPr id="464" name="Google Shape;464;p47"/>
          <p:cNvSpPr/>
          <p:nvPr/>
        </p:nvSpPr>
        <p:spPr>
          <a:xfrm>
            <a:off x="9053550" y="774725"/>
            <a:ext cx="1750500" cy="1750200"/>
          </a:xfrm>
          <a:prstGeom prst="ellipse">
            <a:avLst/>
          </a:prstGeom>
          <a:solidFill>
            <a:srgbClr val="CFE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txBox="1">
            <a:spLocks noGrp="1"/>
          </p:cNvSpPr>
          <p:nvPr>
            <p:ph type="title"/>
          </p:nvPr>
        </p:nvSpPr>
        <p:spPr>
          <a:xfrm>
            <a:off x="576075" y="508300"/>
            <a:ext cx="6315000" cy="3451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4200">
                <a:solidFill>
                  <a:schemeClr val="accent1"/>
                </a:solidFill>
              </a:defRPr>
            </a:lvl1pPr>
            <a:lvl2pPr lvl="1" algn="l" rtl="0">
              <a:spcBef>
                <a:spcPts val="30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466" name="Google Shape;466;p47"/>
          <p:cNvSpPr txBox="1">
            <a:spLocks noGrp="1"/>
          </p:cNvSpPr>
          <p:nvPr>
            <p:ph type="subTitle" idx="1"/>
          </p:nvPr>
        </p:nvSpPr>
        <p:spPr>
          <a:xfrm>
            <a:off x="576075" y="4105649"/>
            <a:ext cx="6315000" cy="1993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0"/>
              </a:spcBef>
              <a:spcAft>
                <a:spcPts val="0"/>
              </a:spcAft>
              <a:buSzPts val="2400"/>
              <a:buNone/>
              <a:defRPr sz="2400"/>
            </a:lvl2pPr>
            <a:lvl3pPr lvl="2" rtl="0">
              <a:lnSpc>
                <a:spcPct val="95000"/>
              </a:lnSpc>
              <a:spcBef>
                <a:spcPts val="300"/>
              </a:spcBef>
              <a:spcAft>
                <a:spcPts val="0"/>
              </a:spcAft>
              <a:buSzPts val="2400"/>
              <a:buNone/>
              <a:defRPr sz="2400"/>
            </a:lvl3pPr>
            <a:lvl4pPr lvl="3" rtl="0">
              <a:lnSpc>
                <a:spcPct val="95000"/>
              </a:lnSpc>
              <a:spcBef>
                <a:spcPts val="300"/>
              </a:spcBef>
              <a:spcAft>
                <a:spcPts val="0"/>
              </a:spcAft>
              <a:buSzPts val="2400"/>
              <a:buNone/>
              <a:defRPr sz="2400"/>
            </a:lvl4pPr>
            <a:lvl5pPr lvl="4" rtl="0">
              <a:lnSpc>
                <a:spcPct val="95000"/>
              </a:lnSpc>
              <a:spcBef>
                <a:spcPts val="300"/>
              </a:spcBef>
              <a:spcAft>
                <a:spcPts val="0"/>
              </a:spcAft>
              <a:buSzPts val="2400"/>
              <a:buNone/>
              <a:defRPr sz="2400"/>
            </a:lvl5pPr>
            <a:lvl6pPr lvl="5" rtl="0">
              <a:lnSpc>
                <a:spcPct val="95000"/>
              </a:lnSpc>
              <a:spcBef>
                <a:spcPts val="300"/>
              </a:spcBef>
              <a:spcAft>
                <a:spcPts val="0"/>
              </a:spcAft>
              <a:buSzPts val="2400"/>
              <a:buNone/>
              <a:defRPr sz="2400"/>
            </a:lvl6pPr>
            <a:lvl7pPr lvl="6" rtl="0">
              <a:lnSpc>
                <a:spcPct val="95000"/>
              </a:lnSpc>
              <a:spcBef>
                <a:spcPts val="300"/>
              </a:spcBef>
              <a:spcAft>
                <a:spcPts val="0"/>
              </a:spcAft>
              <a:buSzPts val="2400"/>
              <a:buNone/>
              <a:defRPr sz="2400"/>
            </a:lvl7pPr>
            <a:lvl8pPr lvl="7" rtl="0">
              <a:lnSpc>
                <a:spcPct val="95000"/>
              </a:lnSpc>
              <a:spcBef>
                <a:spcPts val="300"/>
              </a:spcBef>
              <a:spcAft>
                <a:spcPts val="0"/>
              </a:spcAft>
              <a:buSzPts val="2400"/>
              <a:buNone/>
              <a:defRPr sz="2400"/>
            </a:lvl8pPr>
            <a:lvl9pPr lvl="8" rtl="0">
              <a:lnSpc>
                <a:spcPct val="95000"/>
              </a:lnSpc>
              <a:spcBef>
                <a:spcPts val="300"/>
              </a:spcBef>
              <a:spcAft>
                <a:spcPts val="300"/>
              </a:spcAft>
              <a:buSzPts val="2400"/>
              <a:buNone/>
              <a:defRPr sz="2400"/>
            </a:lvl9pPr>
          </a:lstStyle>
          <a:p>
            <a:endParaRPr/>
          </a:p>
        </p:txBody>
      </p:sp>
      <p:sp>
        <p:nvSpPr>
          <p:cNvPr id="467" name="Google Shape;467;p47"/>
          <p:cNvSpPr/>
          <p:nvPr/>
        </p:nvSpPr>
        <p:spPr>
          <a:xfrm>
            <a:off x="8398850" y="266700"/>
            <a:ext cx="586800" cy="586800"/>
          </a:xfrm>
          <a:prstGeom prst="ellipse">
            <a:avLst/>
          </a:prstGeom>
          <a:solidFill>
            <a:srgbClr val="EAF5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8" name="Google Shape;468;p47"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pic>
        <p:nvPicPr>
          <p:cNvPr id="469" name="Google Shape;469;p47"/>
          <p:cNvPicPr preferRelativeResize="0"/>
          <p:nvPr/>
        </p:nvPicPr>
        <p:blipFill>
          <a:blip r:embed="rId3">
            <a:alphaModFix/>
          </a:blip>
          <a:stretch>
            <a:fillRect/>
          </a:stretch>
        </p:blipFill>
        <p:spPr>
          <a:xfrm>
            <a:off x="7237863" y="1449244"/>
            <a:ext cx="3566123" cy="4707281"/>
          </a:xfrm>
          <a:prstGeom prst="rect">
            <a:avLst/>
          </a:prstGeom>
          <a:noFill/>
          <a:ln>
            <a:noFill/>
          </a:ln>
        </p:spPr>
      </p:pic>
      <p:pic>
        <p:nvPicPr>
          <p:cNvPr id="470" name="Google Shape;470;p47"/>
          <p:cNvPicPr preferRelativeResize="0"/>
          <p:nvPr/>
        </p:nvPicPr>
        <p:blipFill>
          <a:blip r:embed="rId4">
            <a:alphaModFix/>
          </a:blip>
          <a:stretch>
            <a:fillRect/>
          </a:stretch>
        </p:blipFill>
        <p:spPr>
          <a:xfrm>
            <a:off x="10804046" y="2944950"/>
            <a:ext cx="505653" cy="44509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J3 - Statement - C">
  <p:cSld name="CUSTOM_3">
    <p:bg>
      <p:bgPr>
        <a:solidFill>
          <a:srgbClr val="CFE9FE"/>
        </a:solidFill>
        <a:effectLst/>
      </p:bgPr>
    </p:bg>
    <p:spTree>
      <p:nvGrpSpPr>
        <p:cNvPr id="1" name="Shape 471"/>
        <p:cNvGrpSpPr/>
        <p:nvPr/>
      </p:nvGrpSpPr>
      <p:grpSpPr>
        <a:xfrm>
          <a:off x="0" y="0"/>
          <a:ext cx="0" cy="0"/>
          <a:chOff x="0" y="0"/>
          <a:chExt cx="0" cy="0"/>
        </a:xfrm>
      </p:grpSpPr>
      <p:sp>
        <p:nvSpPr>
          <p:cNvPr id="472" name="Google Shape;472;p48"/>
          <p:cNvSpPr txBox="1">
            <a:spLocks noGrp="1"/>
          </p:cNvSpPr>
          <p:nvPr>
            <p:ph type="title"/>
          </p:nvPr>
        </p:nvSpPr>
        <p:spPr>
          <a:xfrm>
            <a:off x="2464133" y="328658"/>
            <a:ext cx="7251300" cy="1048500"/>
          </a:xfrm>
          <a:prstGeom prst="rect">
            <a:avLst/>
          </a:prstGeom>
        </p:spPr>
        <p:txBody>
          <a:bodyPr spcFirstLastPara="1" wrap="square" lIns="0" tIns="0" rIns="0" bIns="0"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3200"/>
              <a:buNone/>
              <a:defRPr>
                <a:latin typeface="Salesforce Sans"/>
                <a:ea typeface="Salesforce Sans"/>
                <a:cs typeface="Salesforce Sans"/>
                <a:sym typeface="Salesforce Sans"/>
              </a:defRPr>
            </a:lvl2pPr>
            <a:lvl3pPr lvl="2" algn="ctr" rtl="0">
              <a:spcBef>
                <a:spcPts val="0"/>
              </a:spcBef>
              <a:spcAft>
                <a:spcPts val="0"/>
              </a:spcAft>
              <a:buSzPts val="3200"/>
              <a:buNone/>
              <a:defRPr>
                <a:latin typeface="Salesforce Sans"/>
                <a:ea typeface="Salesforce Sans"/>
                <a:cs typeface="Salesforce Sans"/>
                <a:sym typeface="Salesforce Sans"/>
              </a:defRPr>
            </a:lvl3pPr>
            <a:lvl4pPr lvl="3" algn="ctr" rtl="0">
              <a:spcBef>
                <a:spcPts val="0"/>
              </a:spcBef>
              <a:spcAft>
                <a:spcPts val="0"/>
              </a:spcAft>
              <a:buSzPts val="3200"/>
              <a:buNone/>
              <a:defRPr>
                <a:latin typeface="Salesforce Sans"/>
                <a:ea typeface="Salesforce Sans"/>
                <a:cs typeface="Salesforce Sans"/>
                <a:sym typeface="Salesforce Sans"/>
              </a:defRPr>
            </a:lvl4pPr>
            <a:lvl5pPr lvl="4" algn="ctr" rtl="0">
              <a:spcBef>
                <a:spcPts val="0"/>
              </a:spcBef>
              <a:spcAft>
                <a:spcPts val="0"/>
              </a:spcAft>
              <a:buSzPts val="3200"/>
              <a:buNone/>
              <a:defRPr>
                <a:latin typeface="Salesforce Sans"/>
                <a:ea typeface="Salesforce Sans"/>
                <a:cs typeface="Salesforce Sans"/>
                <a:sym typeface="Salesforce Sans"/>
              </a:defRPr>
            </a:lvl5pPr>
            <a:lvl6pPr lvl="5" algn="ctr" rtl="0">
              <a:spcBef>
                <a:spcPts val="0"/>
              </a:spcBef>
              <a:spcAft>
                <a:spcPts val="0"/>
              </a:spcAft>
              <a:buSzPts val="3200"/>
              <a:buNone/>
              <a:defRPr>
                <a:latin typeface="Salesforce Sans"/>
                <a:ea typeface="Salesforce Sans"/>
                <a:cs typeface="Salesforce Sans"/>
                <a:sym typeface="Salesforce Sans"/>
              </a:defRPr>
            </a:lvl6pPr>
            <a:lvl7pPr lvl="6" algn="ctr" rtl="0">
              <a:spcBef>
                <a:spcPts val="0"/>
              </a:spcBef>
              <a:spcAft>
                <a:spcPts val="0"/>
              </a:spcAft>
              <a:buSzPts val="3200"/>
              <a:buNone/>
              <a:defRPr>
                <a:latin typeface="Salesforce Sans"/>
                <a:ea typeface="Salesforce Sans"/>
                <a:cs typeface="Salesforce Sans"/>
                <a:sym typeface="Salesforce Sans"/>
              </a:defRPr>
            </a:lvl7pPr>
            <a:lvl8pPr lvl="7" algn="ctr" rtl="0">
              <a:spcBef>
                <a:spcPts val="0"/>
              </a:spcBef>
              <a:spcAft>
                <a:spcPts val="0"/>
              </a:spcAft>
              <a:buSzPts val="3200"/>
              <a:buNone/>
              <a:defRPr>
                <a:latin typeface="Salesforce Sans"/>
                <a:ea typeface="Salesforce Sans"/>
                <a:cs typeface="Salesforce Sans"/>
                <a:sym typeface="Salesforce Sans"/>
              </a:defRPr>
            </a:lvl8pPr>
            <a:lvl9pPr lvl="8" algn="ctr" rtl="0">
              <a:spcBef>
                <a:spcPts val="0"/>
              </a:spcBef>
              <a:spcAft>
                <a:spcPts val="0"/>
              </a:spcAft>
              <a:buSzPts val="3200"/>
              <a:buNone/>
              <a:defRPr>
                <a:latin typeface="Salesforce Sans"/>
                <a:ea typeface="Salesforce Sans"/>
                <a:cs typeface="Salesforce Sans"/>
                <a:sym typeface="Salesforce Sans"/>
              </a:defRPr>
            </a:lvl9pPr>
          </a:lstStyle>
          <a:p>
            <a:endParaRPr/>
          </a:p>
        </p:txBody>
      </p:sp>
      <p:sp>
        <p:nvSpPr>
          <p:cNvPr id="473" name="Google Shape;473;p48"/>
          <p:cNvSpPr txBox="1">
            <a:spLocks noGrp="1"/>
          </p:cNvSpPr>
          <p:nvPr>
            <p:ph type="subTitle" idx="1"/>
          </p:nvPr>
        </p:nvSpPr>
        <p:spPr>
          <a:xfrm>
            <a:off x="1513275" y="1739252"/>
            <a:ext cx="9162300" cy="2278500"/>
          </a:xfrm>
          <a:prstGeom prst="rect">
            <a:avLst/>
          </a:prstGeom>
        </p:spPr>
        <p:txBody>
          <a:bodyPr spcFirstLastPara="1" wrap="square" lIns="0" tIns="0" rIns="0" bIns="0" anchor="t" anchorCtr="0">
            <a:noAutofit/>
          </a:bodyPr>
          <a:lstStyle>
            <a:lvl1pPr lvl="0" algn="ctr" rtl="0">
              <a:lnSpc>
                <a:spcPct val="95000"/>
              </a:lnSpc>
              <a:spcBef>
                <a:spcPts val="0"/>
              </a:spcBef>
              <a:spcAft>
                <a:spcPts val="0"/>
              </a:spcAft>
              <a:buClr>
                <a:schemeClr val="accent1"/>
              </a:buClr>
              <a:buSzPts val="3200"/>
              <a:buNone/>
              <a:defRPr sz="3200" b="1">
                <a:solidFill>
                  <a:schemeClr val="accent1"/>
                </a:solidFill>
              </a:defRPr>
            </a:lvl1pPr>
            <a:lvl2pPr lvl="1" algn="ctr" rtl="0">
              <a:lnSpc>
                <a:spcPct val="95000"/>
              </a:lnSpc>
              <a:spcBef>
                <a:spcPts val="300"/>
              </a:spcBef>
              <a:spcAft>
                <a:spcPts val="0"/>
              </a:spcAft>
              <a:buClr>
                <a:schemeClr val="accent1"/>
              </a:buClr>
              <a:buSzPts val="3200"/>
              <a:buNone/>
              <a:defRPr sz="3200" b="1">
                <a:solidFill>
                  <a:schemeClr val="accent1"/>
                </a:solidFill>
              </a:defRPr>
            </a:lvl2pPr>
            <a:lvl3pPr lvl="2" algn="ctr" rtl="0">
              <a:lnSpc>
                <a:spcPct val="95000"/>
              </a:lnSpc>
              <a:spcBef>
                <a:spcPts val="300"/>
              </a:spcBef>
              <a:spcAft>
                <a:spcPts val="0"/>
              </a:spcAft>
              <a:buClr>
                <a:schemeClr val="accent1"/>
              </a:buClr>
              <a:buSzPts val="3200"/>
              <a:buNone/>
              <a:defRPr sz="3200" b="1">
                <a:solidFill>
                  <a:schemeClr val="accent1"/>
                </a:solidFill>
              </a:defRPr>
            </a:lvl3pPr>
            <a:lvl4pPr lvl="3" algn="ctr" rtl="0">
              <a:lnSpc>
                <a:spcPct val="95000"/>
              </a:lnSpc>
              <a:spcBef>
                <a:spcPts val="300"/>
              </a:spcBef>
              <a:spcAft>
                <a:spcPts val="0"/>
              </a:spcAft>
              <a:buClr>
                <a:schemeClr val="accent1"/>
              </a:buClr>
              <a:buSzPts val="3200"/>
              <a:buNone/>
              <a:defRPr sz="3200" b="1">
                <a:solidFill>
                  <a:schemeClr val="accent1"/>
                </a:solidFill>
              </a:defRPr>
            </a:lvl4pPr>
            <a:lvl5pPr lvl="4" algn="ctr" rtl="0">
              <a:lnSpc>
                <a:spcPct val="95000"/>
              </a:lnSpc>
              <a:spcBef>
                <a:spcPts val="300"/>
              </a:spcBef>
              <a:spcAft>
                <a:spcPts val="0"/>
              </a:spcAft>
              <a:buClr>
                <a:schemeClr val="accent1"/>
              </a:buClr>
              <a:buSzPts val="3200"/>
              <a:buNone/>
              <a:defRPr sz="3200" b="1">
                <a:solidFill>
                  <a:schemeClr val="accent1"/>
                </a:solidFill>
              </a:defRPr>
            </a:lvl5pPr>
            <a:lvl6pPr lvl="5" algn="ctr" rtl="0">
              <a:lnSpc>
                <a:spcPct val="95000"/>
              </a:lnSpc>
              <a:spcBef>
                <a:spcPts val="300"/>
              </a:spcBef>
              <a:spcAft>
                <a:spcPts val="0"/>
              </a:spcAft>
              <a:buClr>
                <a:schemeClr val="accent1"/>
              </a:buClr>
              <a:buSzPts val="3200"/>
              <a:buNone/>
              <a:defRPr sz="3200" b="1">
                <a:solidFill>
                  <a:schemeClr val="accent1"/>
                </a:solidFill>
              </a:defRPr>
            </a:lvl6pPr>
            <a:lvl7pPr lvl="6" algn="ctr" rtl="0">
              <a:lnSpc>
                <a:spcPct val="95000"/>
              </a:lnSpc>
              <a:spcBef>
                <a:spcPts val="300"/>
              </a:spcBef>
              <a:spcAft>
                <a:spcPts val="0"/>
              </a:spcAft>
              <a:buClr>
                <a:schemeClr val="accent1"/>
              </a:buClr>
              <a:buSzPts val="3200"/>
              <a:buNone/>
              <a:defRPr sz="3200" b="1">
                <a:solidFill>
                  <a:schemeClr val="accent1"/>
                </a:solidFill>
              </a:defRPr>
            </a:lvl7pPr>
            <a:lvl8pPr lvl="7" algn="ctr" rtl="0">
              <a:lnSpc>
                <a:spcPct val="95000"/>
              </a:lnSpc>
              <a:spcBef>
                <a:spcPts val="300"/>
              </a:spcBef>
              <a:spcAft>
                <a:spcPts val="0"/>
              </a:spcAft>
              <a:buClr>
                <a:schemeClr val="accent1"/>
              </a:buClr>
              <a:buSzPts val="3200"/>
              <a:buNone/>
              <a:defRPr sz="3200" b="1">
                <a:solidFill>
                  <a:schemeClr val="accent1"/>
                </a:solidFill>
              </a:defRPr>
            </a:lvl8pPr>
            <a:lvl9pPr lvl="8" algn="ctr" rtl="0">
              <a:lnSpc>
                <a:spcPct val="95000"/>
              </a:lnSpc>
              <a:spcBef>
                <a:spcPts val="300"/>
              </a:spcBef>
              <a:spcAft>
                <a:spcPts val="300"/>
              </a:spcAft>
              <a:buClr>
                <a:schemeClr val="accent1"/>
              </a:buClr>
              <a:buSzPts val="3200"/>
              <a:buNone/>
              <a:defRPr sz="3200" b="1">
                <a:solidFill>
                  <a:schemeClr val="accent1"/>
                </a:solidFill>
              </a:defRPr>
            </a:lvl9pPr>
          </a:lstStyle>
          <a:p>
            <a:endParaRPr/>
          </a:p>
        </p:txBody>
      </p:sp>
      <p:pic>
        <p:nvPicPr>
          <p:cNvPr id="474" name="Google Shape;474;p48"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grpSp>
        <p:nvGrpSpPr>
          <p:cNvPr id="475" name="Google Shape;475;p48"/>
          <p:cNvGrpSpPr/>
          <p:nvPr/>
        </p:nvGrpSpPr>
        <p:grpSpPr>
          <a:xfrm>
            <a:off x="-66" y="2490119"/>
            <a:ext cx="12188744" cy="4387593"/>
            <a:chOff x="1523475" y="3773602"/>
            <a:chExt cx="7043481" cy="2535448"/>
          </a:xfrm>
        </p:grpSpPr>
        <p:pic>
          <p:nvPicPr>
            <p:cNvPr id="476" name="Google Shape;476;p48"/>
            <p:cNvPicPr preferRelativeResize="0"/>
            <p:nvPr/>
          </p:nvPicPr>
          <p:blipFill>
            <a:blip r:embed="rId3">
              <a:alphaModFix/>
            </a:blip>
            <a:stretch>
              <a:fillRect/>
            </a:stretch>
          </p:blipFill>
          <p:spPr>
            <a:xfrm>
              <a:off x="5046725" y="3773602"/>
              <a:ext cx="3520231" cy="2535448"/>
            </a:xfrm>
            <a:prstGeom prst="rect">
              <a:avLst/>
            </a:prstGeom>
            <a:noFill/>
            <a:ln>
              <a:noFill/>
            </a:ln>
          </p:spPr>
        </p:pic>
        <p:pic>
          <p:nvPicPr>
            <p:cNvPr id="477" name="Google Shape;477;p48"/>
            <p:cNvPicPr preferRelativeResize="0"/>
            <p:nvPr/>
          </p:nvPicPr>
          <p:blipFill>
            <a:blip r:embed="rId4">
              <a:alphaModFix/>
            </a:blip>
            <a:stretch>
              <a:fillRect/>
            </a:stretch>
          </p:blipFill>
          <p:spPr>
            <a:xfrm>
              <a:off x="1523475" y="3773602"/>
              <a:ext cx="3523905" cy="2535448"/>
            </a:xfrm>
            <a:prstGeom prst="rect">
              <a:avLst/>
            </a:prstGeom>
            <a:noFill/>
            <a:ln>
              <a:noFill/>
            </a:ln>
          </p:spPr>
        </p:pic>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2 - Panelist Slide - 4-Up">
  <p:cSld name="Basic_4_1_1_1_1_1_1_2_1_1_1_1">
    <p:spTree>
      <p:nvGrpSpPr>
        <p:cNvPr id="1" name="Shape 478"/>
        <p:cNvGrpSpPr/>
        <p:nvPr/>
      </p:nvGrpSpPr>
      <p:grpSpPr>
        <a:xfrm>
          <a:off x="0" y="0"/>
          <a:ext cx="0" cy="0"/>
          <a:chOff x="0" y="0"/>
          <a:chExt cx="0" cy="0"/>
        </a:xfrm>
      </p:grpSpPr>
      <p:pic>
        <p:nvPicPr>
          <p:cNvPr id="479" name="Google Shape;479;p49"/>
          <p:cNvPicPr preferRelativeResize="0"/>
          <p:nvPr/>
        </p:nvPicPr>
        <p:blipFill>
          <a:blip r:embed="rId2">
            <a:alphaModFix/>
          </a:blip>
          <a:stretch>
            <a:fillRect/>
          </a:stretch>
        </p:blipFill>
        <p:spPr>
          <a:xfrm>
            <a:off x="10813975" y="5584987"/>
            <a:ext cx="1374836" cy="1273930"/>
          </a:xfrm>
          <a:prstGeom prst="rect">
            <a:avLst/>
          </a:prstGeom>
          <a:noFill/>
          <a:ln>
            <a:noFill/>
          </a:ln>
        </p:spPr>
      </p:pic>
      <p:sp>
        <p:nvSpPr>
          <p:cNvPr id="480" name="Google Shape;480;p49"/>
          <p:cNvSpPr txBox="1">
            <a:spLocks noGrp="1"/>
          </p:cNvSpPr>
          <p:nvPr>
            <p:ph type="body" idx="1"/>
          </p:nvPr>
        </p:nvSpPr>
        <p:spPr>
          <a:xfrm>
            <a:off x="9070848"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481" name="Google Shape;481;p49"/>
          <p:cNvSpPr txBox="1">
            <a:spLocks noGrp="1"/>
          </p:cNvSpPr>
          <p:nvPr>
            <p:ph type="body" idx="2"/>
          </p:nvPr>
        </p:nvSpPr>
        <p:spPr>
          <a:xfrm>
            <a:off x="6245352"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482" name="Google Shape;482;p49"/>
          <p:cNvSpPr txBox="1">
            <a:spLocks noGrp="1"/>
          </p:cNvSpPr>
          <p:nvPr>
            <p:ph type="body" idx="3"/>
          </p:nvPr>
        </p:nvSpPr>
        <p:spPr>
          <a:xfrm>
            <a:off x="3410712"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483" name="Google Shape;483;p49"/>
          <p:cNvSpPr txBox="1">
            <a:spLocks noGrp="1"/>
          </p:cNvSpPr>
          <p:nvPr>
            <p:ph type="body" idx="4"/>
          </p:nvPr>
        </p:nvSpPr>
        <p:spPr>
          <a:xfrm>
            <a:off x="576072" y="4389120"/>
            <a:ext cx="2532900" cy="1710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pic>
        <p:nvPicPr>
          <p:cNvPr id="484" name="Google Shape;484;p49"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485" name="Google Shape;485;p49"/>
          <p:cNvSpPr txBox="1">
            <a:spLocks noGrp="1"/>
          </p:cNvSpPr>
          <p:nvPr>
            <p:ph type="subTitle" idx="5"/>
          </p:nvPr>
        </p:nvSpPr>
        <p:spPr>
          <a:xfrm>
            <a:off x="576075" y="6446375"/>
            <a:ext cx="4440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486" name="Google Shape;486;p49"/>
          <p:cNvSpPr>
            <a:spLocks noGrp="1"/>
          </p:cNvSpPr>
          <p:nvPr>
            <p:ph type="pic" idx="6"/>
          </p:nvPr>
        </p:nvSpPr>
        <p:spPr>
          <a:xfrm>
            <a:off x="705050" y="1906300"/>
            <a:ext cx="2282700" cy="2282700"/>
          </a:xfrm>
          <a:prstGeom prst="ellipse">
            <a:avLst/>
          </a:prstGeom>
          <a:noFill/>
          <a:ln>
            <a:noFill/>
          </a:ln>
        </p:spPr>
      </p:sp>
      <p:sp>
        <p:nvSpPr>
          <p:cNvPr id="487" name="Google Shape;487;p49"/>
          <p:cNvSpPr>
            <a:spLocks noGrp="1"/>
          </p:cNvSpPr>
          <p:nvPr>
            <p:ph type="pic" idx="7"/>
          </p:nvPr>
        </p:nvSpPr>
        <p:spPr>
          <a:xfrm>
            <a:off x="3537025" y="1906300"/>
            <a:ext cx="2282700" cy="2282700"/>
          </a:xfrm>
          <a:prstGeom prst="ellipse">
            <a:avLst/>
          </a:prstGeom>
          <a:noFill/>
          <a:ln>
            <a:noFill/>
          </a:ln>
        </p:spPr>
      </p:sp>
      <p:sp>
        <p:nvSpPr>
          <p:cNvPr id="488" name="Google Shape;488;p49"/>
          <p:cNvSpPr>
            <a:spLocks noGrp="1"/>
          </p:cNvSpPr>
          <p:nvPr>
            <p:ph type="pic" idx="8"/>
          </p:nvPr>
        </p:nvSpPr>
        <p:spPr>
          <a:xfrm>
            <a:off x="6369000" y="1906300"/>
            <a:ext cx="2282700" cy="2282700"/>
          </a:xfrm>
          <a:prstGeom prst="ellipse">
            <a:avLst/>
          </a:prstGeom>
          <a:noFill/>
          <a:ln>
            <a:noFill/>
          </a:ln>
        </p:spPr>
      </p:sp>
      <p:sp>
        <p:nvSpPr>
          <p:cNvPr id="489" name="Google Shape;489;p49"/>
          <p:cNvSpPr>
            <a:spLocks noGrp="1"/>
          </p:cNvSpPr>
          <p:nvPr>
            <p:ph type="pic" idx="9"/>
          </p:nvPr>
        </p:nvSpPr>
        <p:spPr>
          <a:xfrm>
            <a:off x="9250925" y="1906300"/>
            <a:ext cx="2282700" cy="2282700"/>
          </a:xfrm>
          <a:prstGeom prst="ellipse">
            <a:avLst/>
          </a:prstGeom>
          <a:noFill/>
          <a:ln>
            <a:noFill/>
          </a:ln>
        </p:spPr>
      </p:sp>
      <p:sp>
        <p:nvSpPr>
          <p:cNvPr id="490" name="Google Shape;490;p4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491" name="Google Shape;491;p49"/>
          <p:cNvSpPr txBox="1">
            <a:spLocks noGrp="1"/>
          </p:cNvSpPr>
          <p:nvPr>
            <p:ph type="subTitle" idx="1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3 - Panelist Slide - 5-Up">
  <p:cSld name="Basic_4_1_1_1_1_1_1_2_1_1_1_2">
    <p:spTree>
      <p:nvGrpSpPr>
        <p:cNvPr id="1" name="Shape 492"/>
        <p:cNvGrpSpPr/>
        <p:nvPr/>
      </p:nvGrpSpPr>
      <p:grpSpPr>
        <a:xfrm>
          <a:off x="0" y="0"/>
          <a:ext cx="0" cy="0"/>
          <a:chOff x="0" y="0"/>
          <a:chExt cx="0" cy="0"/>
        </a:xfrm>
      </p:grpSpPr>
      <p:pic>
        <p:nvPicPr>
          <p:cNvPr id="493" name="Google Shape;493;p50"/>
          <p:cNvPicPr preferRelativeResize="0"/>
          <p:nvPr/>
        </p:nvPicPr>
        <p:blipFill>
          <a:blip r:embed="rId2">
            <a:alphaModFix/>
          </a:blip>
          <a:stretch>
            <a:fillRect/>
          </a:stretch>
        </p:blipFill>
        <p:spPr>
          <a:xfrm>
            <a:off x="10813975" y="5584987"/>
            <a:ext cx="1374836" cy="1273930"/>
          </a:xfrm>
          <a:prstGeom prst="rect">
            <a:avLst/>
          </a:prstGeom>
          <a:noFill/>
          <a:ln>
            <a:noFill/>
          </a:ln>
        </p:spPr>
      </p:pic>
      <p:pic>
        <p:nvPicPr>
          <p:cNvPr id="494" name="Google Shape;494;p50"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495" name="Google Shape;495;p50"/>
          <p:cNvSpPr txBox="1">
            <a:spLocks noGrp="1"/>
          </p:cNvSpPr>
          <p:nvPr>
            <p:ph type="subTitle" idx="1"/>
          </p:nvPr>
        </p:nvSpPr>
        <p:spPr>
          <a:xfrm>
            <a:off x="576075" y="6446375"/>
            <a:ext cx="4440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496" name="Google Shape;496;p50"/>
          <p:cNvSpPr>
            <a:spLocks noGrp="1"/>
          </p:cNvSpPr>
          <p:nvPr>
            <p:ph type="pic" idx="2"/>
          </p:nvPr>
        </p:nvSpPr>
        <p:spPr>
          <a:xfrm>
            <a:off x="571500" y="1906300"/>
            <a:ext cx="1894200" cy="1894200"/>
          </a:xfrm>
          <a:prstGeom prst="ellipse">
            <a:avLst/>
          </a:prstGeom>
          <a:noFill/>
          <a:ln>
            <a:noFill/>
          </a:ln>
        </p:spPr>
      </p:sp>
      <p:sp>
        <p:nvSpPr>
          <p:cNvPr id="497" name="Google Shape;497;p50"/>
          <p:cNvSpPr>
            <a:spLocks noGrp="1"/>
          </p:cNvSpPr>
          <p:nvPr>
            <p:ph type="pic" idx="3"/>
          </p:nvPr>
        </p:nvSpPr>
        <p:spPr>
          <a:xfrm>
            <a:off x="2857825" y="1906300"/>
            <a:ext cx="1894200" cy="1894200"/>
          </a:xfrm>
          <a:prstGeom prst="ellipse">
            <a:avLst/>
          </a:prstGeom>
          <a:noFill/>
          <a:ln>
            <a:noFill/>
          </a:ln>
        </p:spPr>
      </p:sp>
      <p:sp>
        <p:nvSpPr>
          <p:cNvPr id="498" name="Google Shape;498;p50"/>
          <p:cNvSpPr>
            <a:spLocks noGrp="1"/>
          </p:cNvSpPr>
          <p:nvPr>
            <p:ph type="pic" idx="4"/>
          </p:nvPr>
        </p:nvSpPr>
        <p:spPr>
          <a:xfrm>
            <a:off x="5144150" y="1906300"/>
            <a:ext cx="1894200" cy="1894200"/>
          </a:xfrm>
          <a:prstGeom prst="ellipse">
            <a:avLst/>
          </a:prstGeom>
          <a:noFill/>
          <a:ln>
            <a:noFill/>
          </a:ln>
        </p:spPr>
      </p:sp>
      <p:sp>
        <p:nvSpPr>
          <p:cNvPr id="499" name="Google Shape;499;p50"/>
          <p:cNvSpPr>
            <a:spLocks noGrp="1"/>
          </p:cNvSpPr>
          <p:nvPr>
            <p:ph type="pic" idx="5"/>
          </p:nvPr>
        </p:nvSpPr>
        <p:spPr>
          <a:xfrm>
            <a:off x="7430475" y="1906300"/>
            <a:ext cx="1894200" cy="1894200"/>
          </a:xfrm>
          <a:prstGeom prst="ellipse">
            <a:avLst/>
          </a:prstGeom>
          <a:noFill/>
          <a:ln>
            <a:noFill/>
          </a:ln>
        </p:spPr>
      </p:sp>
      <p:sp>
        <p:nvSpPr>
          <p:cNvPr id="500" name="Google Shape;500;p50"/>
          <p:cNvSpPr>
            <a:spLocks noGrp="1"/>
          </p:cNvSpPr>
          <p:nvPr>
            <p:ph type="pic" idx="6"/>
          </p:nvPr>
        </p:nvSpPr>
        <p:spPr>
          <a:xfrm>
            <a:off x="9716800" y="1906300"/>
            <a:ext cx="1894200" cy="1894200"/>
          </a:xfrm>
          <a:prstGeom prst="ellipse">
            <a:avLst/>
          </a:prstGeom>
          <a:noFill/>
          <a:ln>
            <a:noFill/>
          </a:ln>
        </p:spPr>
      </p:sp>
      <p:sp>
        <p:nvSpPr>
          <p:cNvPr id="501" name="Google Shape;501;p50"/>
          <p:cNvSpPr txBox="1">
            <a:spLocks noGrp="1"/>
          </p:cNvSpPr>
          <p:nvPr>
            <p:ph type="body" idx="7"/>
          </p:nvPr>
        </p:nvSpPr>
        <p:spPr>
          <a:xfrm>
            <a:off x="576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5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575"/>
              </a:spcBef>
              <a:spcAft>
                <a:spcPts val="575"/>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
        <p:nvSpPr>
          <p:cNvPr id="502" name="Google Shape;502;p50"/>
          <p:cNvSpPr txBox="1">
            <a:spLocks noGrp="1"/>
          </p:cNvSpPr>
          <p:nvPr>
            <p:ph type="body" idx="8"/>
          </p:nvPr>
        </p:nvSpPr>
        <p:spPr>
          <a:xfrm>
            <a:off x="2862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5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575"/>
              </a:spcBef>
              <a:spcAft>
                <a:spcPts val="575"/>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
        <p:nvSpPr>
          <p:cNvPr id="503" name="Google Shape;503;p50"/>
          <p:cNvSpPr txBox="1">
            <a:spLocks noGrp="1"/>
          </p:cNvSpPr>
          <p:nvPr>
            <p:ph type="body" idx="9"/>
          </p:nvPr>
        </p:nvSpPr>
        <p:spPr>
          <a:xfrm>
            <a:off x="5148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5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575"/>
              </a:spcBef>
              <a:spcAft>
                <a:spcPts val="575"/>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
        <p:nvSpPr>
          <p:cNvPr id="504" name="Google Shape;504;p50"/>
          <p:cNvSpPr txBox="1">
            <a:spLocks noGrp="1"/>
          </p:cNvSpPr>
          <p:nvPr>
            <p:ph type="body" idx="13"/>
          </p:nvPr>
        </p:nvSpPr>
        <p:spPr>
          <a:xfrm>
            <a:off x="7434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5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575"/>
              </a:spcBef>
              <a:spcAft>
                <a:spcPts val="575"/>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
        <p:nvSpPr>
          <p:cNvPr id="505" name="Google Shape;505;p50"/>
          <p:cNvSpPr txBox="1">
            <a:spLocks noGrp="1"/>
          </p:cNvSpPr>
          <p:nvPr>
            <p:ph type="body" idx="14"/>
          </p:nvPr>
        </p:nvSpPr>
        <p:spPr>
          <a:xfrm>
            <a:off x="9720072" y="4059936"/>
            <a:ext cx="1892700" cy="2157900"/>
          </a:xfrm>
          <a:prstGeom prst="rect">
            <a:avLst/>
          </a:prstGeom>
          <a:noFill/>
          <a:ln>
            <a:noFill/>
          </a:ln>
        </p:spPr>
        <p:txBody>
          <a:bodyPr spcFirstLastPara="1" wrap="square" lIns="0" tIns="0" rIns="0" bIns="0" anchor="t" anchorCtr="0">
            <a:noAutofit/>
          </a:bodyPr>
          <a:lstStyle>
            <a:lvl1pPr marL="457200" marR="0" lvl="0" indent="-317500" algn="ctr" rtl="0">
              <a:lnSpc>
                <a:spcPct val="103000"/>
              </a:lnSpc>
              <a:spcBef>
                <a:spcPts val="55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1pPr>
            <a:lvl2pPr marL="914400" marR="0" lvl="1" indent="-304800" algn="ctr" rtl="0">
              <a:lnSpc>
                <a:spcPct val="93000"/>
              </a:lnSpc>
              <a:spcBef>
                <a:spcPts val="9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2pPr>
            <a:lvl3pPr marL="1371600" marR="0" lvl="2" indent="-292100" algn="ctr" rtl="0">
              <a:lnSpc>
                <a:spcPct val="93000"/>
              </a:lnSpc>
              <a:spcBef>
                <a:spcPts val="1200"/>
              </a:spcBef>
              <a:spcAft>
                <a:spcPts val="0"/>
              </a:spcAft>
              <a:buClr>
                <a:schemeClr val="accent2"/>
              </a:buClr>
              <a:buSzPts val="1000"/>
              <a:buFont typeface="Arial"/>
              <a:buChar char="■"/>
              <a:defRPr sz="1000" b="0" i="0" u="none" strike="noStrike" cap="none">
                <a:solidFill>
                  <a:schemeClr val="accent2"/>
                </a:solidFill>
                <a:latin typeface="Salesforce Sans"/>
                <a:ea typeface="Salesforce Sans"/>
                <a:cs typeface="Salesforce Sans"/>
                <a:sym typeface="Salesforce Sans"/>
              </a:defRPr>
            </a:lvl3pPr>
            <a:lvl4pPr marL="1828800" marR="0" lvl="3" indent="-279400" algn="ctr" rtl="0">
              <a:lnSpc>
                <a:spcPct val="93000"/>
              </a:lnSpc>
              <a:spcBef>
                <a:spcPts val="1200"/>
              </a:spcBef>
              <a:spcAft>
                <a:spcPts val="0"/>
              </a:spcAft>
              <a:buClr>
                <a:schemeClr val="accent2"/>
              </a:buClr>
              <a:buSzPts val="800"/>
              <a:buFont typeface="Arial"/>
              <a:buChar char="●"/>
              <a:defRPr sz="800" b="0" i="0" u="none" strike="noStrike" cap="none">
                <a:solidFill>
                  <a:schemeClr val="accent2"/>
                </a:solidFill>
                <a:latin typeface="Salesforce Sans"/>
                <a:ea typeface="Salesforce Sans"/>
                <a:cs typeface="Salesforce Sans"/>
                <a:sym typeface="Salesforce Sans"/>
              </a:defRPr>
            </a:lvl4pPr>
            <a:lvl5pPr marL="2286000" marR="0" lvl="4" indent="-279400" algn="ctr" rtl="0">
              <a:lnSpc>
                <a:spcPct val="103000"/>
              </a:lnSpc>
              <a:spcBef>
                <a:spcPts val="900"/>
              </a:spcBef>
              <a:spcAft>
                <a:spcPts val="0"/>
              </a:spcAft>
              <a:buClr>
                <a:schemeClr val="accent2"/>
              </a:buClr>
              <a:buSzPts val="800"/>
              <a:buChar char="○"/>
              <a:defRPr sz="1400" i="0" u="none" strike="noStrike" cap="none">
                <a:solidFill>
                  <a:schemeClr val="accent2"/>
                </a:solidFill>
                <a:latin typeface="Salesforce Sans"/>
                <a:ea typeface="Salesforce Sans"/>
                <a:cs typeface="Salesforce Sans"/>
                <a:sym typeface="Salesforce Sans"/>
              </a:defRPr>
            </a:lvl5pPr>
            <a:lvl6pPr marL="2743200" marR="0" lvl="5"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6pPr>
            <a:lvl7pPr marL="3200400" marR="0" lvl="6"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7pPr>
            <a:lvl8pPr marL="3657600" marR="0" lvl="7" indent="-317500" algn="ctr" rtl="0">
              <a:lnSpc>
                <a:spcPct val="103000"/>
              </a:lnSpc>
              <a:spcBef>
                <a:spcPts val="575"/>
              </a:spcBef>
              <a:spcAft>
                <a:spcPts val="0"/>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8pPr>
            <a:lvl9pPr marL="4114800" marR="0" lvl="8" indent="-317500" algn="ctr" rtl="0">
              <a:lnSpc>
                <a:spcPct val="103000"/>
              </a:lnSpc>
              <a:spcBef>
                <a:spcPts val="575"/>
              </a:spcBef>
              <a:spcAft>
                <a:spcPts val="575"/>
              </a:spcAft>
              <a:buClr>
                <a:schemeClr val="accent2"/>
              </a:buClr>
              <a:buSzPts val="1400"/>
              <a:buChar char="■"/>
              <a:defRPr sz="1400" i="0" u="none" strike="noStrike" cap="none">
                <a:solidFill>
                  <a:schemeClr val="accent2"/>
                </a:solidFill>
                <a:latin typeface="Salesforce Sans"/>
                <a:ea typeface="Salesforce Sans"/>
                <a:cs typeface="Salesforce Sans"/>
                <a:sym typeface="Salesforce Sans"/>
              </a:defRPr>
            </a:lvl9pPr>
          </a:lstStyle>
          <a:p>
            <a:endParaRPr/>
          </a:p>
        </p:txBody>
      </p:sp>
      <p:sp>
        <p:nvSpPr>
          <p:cNvPr id="506" name="Google Shape;506;p5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507" name="Google Shape;507;p50"/>
          <p:cNvSpPr txBox="1">
            <a:spLocks noGrp="1"/>
          </p:cNvSpPr>
          <p:nvPr>
            <p:ph type="subTitle" idx="15"/>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7 - Blank - 3 Column">
  <p:cSld name="Basic_4_1_2_1">
    <p:spTree>
      <p:nvGrpSpPr>
        <p:cNvPr id="1" name="Shape 46"/>
        <p:cNvGrpSpPr/>
        <p:nvPr/>
      </p:nvGrpSpPr>
      <p:grpSpPr>
        <a:xfrm>
          <a:off x="0" y="0"/>
          <a:ext cx="0" cy="0"/>
          <a:chOff x="0" y="0"/>
          <a:chExt cx="0" cy="0"/>
        </a:xfrm>
      </p:grpSpPr>
      <p:pic>
        <p:nvPicPr>
          <p:cNvPr id="47" name="Google Shape;47;p6"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48" name="Google Shape;48;p6"/>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49" name="Google Shape;49;p6"/>
          <p:cNvSpPr txBox="1">
            <a:spLocks noGrp="1"/>
          </p:cNvSpPr>
          <p:nvPr>
            <p:ph type="body" idx="2"/>
          </p:nvPr>
        </p:nvSpPr>
        <p:spPr>
          <a:xfrm>
            <a:off x="576075" y="1783075"/>
            <a:ext cx="3474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50" name="Google Shape;50;p6"/>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51" name="Google Shape;51;p6"/>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52" name="Google Shape;52;p6"/>
          <p:cNvSpPr txBox="1">
            <a:spLocks noGrp="1"/>
          </p:cNvSpPr>
          <p:nvPr>
            <p:ph type="body" idx="4"/>
          </p:nvPr>
        </p:nvSpPr>
        <p:spPr>
          <a:xfrm>
            <a:off x="4357113" y="1783075"/>
            <a:ext cx="3474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53" name="Google Shape;53;p6"/>
          <p:cNvSpPr txBox="1">
            <a:spLocks noGrp="1"/>
          </p:cNvSpPr>
          <p:nvPr>
            <p:ph type="body" idx="5"/>
          </p:nvPr>
        </p:nvSpPr>
        <p:spPr>
          <a:xfrm>
            <a:off x="8141339" y="1783075"/>
            <a:ext cx="3474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1 - Panelist Slide - 3-Up Final">
  <p:cSld name="Basic_4_1_1_1_1_1_1_2_1_1_2">
    <p:spTree>
      <p:nvGrpSpPr>
        <p:cNvPr id="1" name="Shape 508"/>
        <p:cNvGrpSpPr/>
        <p:nvPr/>
      </p:nvGrpSpPr>
      <p:grpSpPr>
        <a:xfrm>
          <a:off x="0" y="0"/>
          <a:ext cx="0" cy="0"/>
          <a:chOff x="0" y="0"/>
          <a:chExt cx="0" cy="0"/>
        </a:xfrm>
      </p:grpSpPr>
      <p:sp>
        <p:nvSpPr>
          <p:cNvPr id="509" name="Google Shape;509;p51"/>
          <p:cNvSpPr txBox="1">
            <a:spLocks noGrp="1"/>
          </p:cNvSpPr>
          <p:nvPr>
            <p:ph type="subTitle" idx="1"/>
          </p:nvPr>
        </p:nvSpPr>
        <p:spPr>
          <a:xfrm>
            <a:off x="576075" y="6446375"/>
            <a:ext cx="72657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510" name="Google Shape;510;p51"/>
          <p:cNvSpPr txBox="1">
            <a:spLocks noGrp="1"/>
          </p:cNvSpPr>
          <p:nvPr>
            <p:ph type="body" idx="2"/>
          </p:nvPr>
        </p:nvSpPr>
        <p:spPr>
          <a:xfrm>
            <a:off x="4352544"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511" name="Google Shape;511;p51"/>
          <p:cNvSpPr txBox="1">
            <a:spLocks noGrp="1"/>
          </p:cNvSpPr>
          <p:nvPr>
            <p:ph type="body" idx="3"/>
          </p:nvPr>
        </p:nvSpPr>
        <p:spPr>
          <a:xfrm>
            <a:off x="576072"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512" name="Google Shape;512;p51"/>
          <p:cNvSpPr>
            <a:spLocks noGrp="1"/>
          </p:cNvSpPr>
          <p:nvPr>
            <p:ph type="pic" idx="4"/>
          </p:nvPr>
        </p:nvSpPr>
        <p:spPr>
          <a:xfrm>
            <a:off x="920050" y="1920150"/>
            <a:ext cx="2795100" cy="2795100"/>
          </a:xfrm>
          <a:prstGeom prst="ellipse">
            <a:avLst/>
          </a:prstGeom>
          <a:noFill/>
          <a:ln>
            <a:noFill/>
          </a:ln>
        </p:spPr>
      </p:sp>
      <p:sp>
        <p:nvSpPr>
          <p:cNvPr id="513" name="Google Shape;513;p51"/>
          <p:cNvSpPr>
            <a:spLocks noGrp="1"/>
          </p:cNvSpPr>
          <p:nvPr>
            <p:ph type="pic" idx="5"/>
          </p:nvPr>
        </p:nvSpPr>
        <p:spPr>
          <a:xfrm>
            <a:off x="4696863" y="1920150"/>
            <a:ext cx="2795100" cy="2795100"/>
          </a:xfrm>
          <a:prstGeom prst="ellipse">
            <a:avLst/>
          </a:prstGeom>
          <a:noFill/>
          <a:ln>
            <a:noFill/>
          </a:ln>
        </p:spPr>
      </p:sp>
      <p:sp>
        <p:nvSpPr>
          <p:cNvPr id="514" name="Google Shape;514;p51"/>
          <p:cNvSpPr>
            <a:spLocks noGrp="1"/>
          </p:cNvSpPr>
          <p:nvPr>
            <p:ph type="pic" idx="6"/>
          </p:nvPr>
        </p:nvSpPr>
        <p:spPr>
          <a:xfrm>
            <a:off x="8472838" y="1920150"/>
            <a:ext cx="2795100" cy="2795100"/>
          </a:xfrm>
          <a:prstGeom prst="ellipse">
            <a:avLst/>
          </a:prstGeom>
          <a:noFill/>
          <a:ln>
            <a:noFill/>
          </a:ln>
        </p:spPr>
      </p:sp>
      <p:pic>
        <p:nvPicPr>
          <p:cNvPr id="515" name="Google Shape;515;p51"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pic>
        <p:nvPicPr>
          <p:cNvPr id="516" name="Google Shape;516;p51" descr="Google Shape;653;p89"/>
          <p:cNvPicPr preferRelativeResize="0"/>
          <p:nvPr/>
        </p:nvPicPr>
        <p:blipFill rotWithShape="1">
          <a:blip r:embed="rId3">
            <a:alphaModFix/>
          </a:blip>
          <a:srcRect l="156" r="13045" b="438"/>
          <a:stretch/>
        </p:blipFill>
        <p:spPr>
          <a:xfrm>
            <a:off x="10813987" y="5573200"/>
            <a:ext cx="1374849" cy="1284801"/>
          </a:xfrm>
          <a:prstGeom prst="rect">
            <a:avLst/>
          </a:prstGeom>
          <a:noFill/>
          <a:ln>
            <a:noFill/>
          </a:ln>
        </p:spPr>
      </p:pic>
      <p:sp>
        <p:nvSpPr>
          <p:cNvPr id="517" name="Google Shape;517;p51"/>
          <p:cNvSpPr txBox="1">
            <a:spLocks noGrp="1"/>
          </p:cNvSpPr>
          <p:nvPr>
            <p:ph type="body" idx="7"/>
          </p:nvPr>
        </p:nvSpPr>
        <p:spPr>
          <a:xfrm>
            <a:off x="8129016"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518" name="Google Shape;518;p51"/>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519" name="Google Shape;519;p51"/>
          <p:cNvSpPr txBox="1">
            <a:spLocks noGrp="1"/>
          </p:cNvSpPr>
          <p:nvPr>
            <p:ph type="subTitle" idx="8"/>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K1 - Speaker Slide - A">
  <p:cSld name="CUSTOM_3_1">
    <p:spTree>
      <p:nvGrpSpPr>
        <p:cNvPr id="1" name="Shape 520"/>
        <p:cNvGrpSpPr/>
        <p:nvPr/>
      </p:nvGrpSpPr>
      <p:grpSpPr>
        <a:xfrm>
          <a:off x="0" y="0"/>
          <a:ext cx="0" cy="0"/>
          <a:chOff x="0" y="0"/>
          <a:chExt cx="0" cy="0"/>
        </a:xfrm>
      </p:grpSpPr>
      <p:sp>
        <p:nvSpPr>
          <p:cNvPr id="521" name="Google Shape;521;p52"/>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522" name="Google Shape;522;p52"/>
          <p:cNvPicPr preferRelativeResize="0"/>
          <p:nvPr/>
        </p:nvPicPr>
        <p:blipFill rotWithShape="1">
          <a:blip r:embed="rId2">
            <a:alphaModFix amt="40000"/>
          </a:blip>
          <a:srcRect l="45355"/>
          <a:stretch/>
        </p:blipFill>
        <p:spPr>
          <a:xfrm flipH="1">
            <a:off x="9222500" y="1444875"/>
            <a:ext cx="2972200" cy="3987826"/>
          </a:xfrm>
          <a:prstGeom prst="rect">
            <a:avLst/>
          </a:prstGeom>
          <a:noFill/>
          <a:ln>
            <a:noFill/>
          </a:ln>
        </p:spPr>
      </p:pic>
      <p:pic>
        <p:nvPicPr>
          <p:cNvPr id="523" name="Google Shape;523;p52"/>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id="524" name="Google Shape;524;p52" descr="pasted-image.pdf"/>
          <p:cNvPicPr preferRelativeResize="0"/>
          <p:nvPr/>
        </p:nvPicPr>
        <p:blipFill rotWithShape="1">
          <a:blip r:embed="rId4">
            <a:alphaModFix/>
          </a:blip>
          <a:srcRect/>
          <a:stretch/>
        </p:blipFill>
        <p:spPr>
          <a:xfrm>
            <a:off x="11030573" y="565460"/>
            <a:ext cx="635728" cy="445091"/>
          </a:xfrm>
          <a:prstGeom prst="rect">
            <a:avLst/>
          </a:prstGeom>
          <a:noFill/>
          <a:ln>
            <a:noFill/>
          </a:ln>
        </p:spPr>
      </p:pic>
      <p:sp>
        <p:nvSpPr>
          <p:cNvPr id="525" name="Google Shape;525;p52"/>
          <p:cNvSpPr>
            <a:spLocks noGrp="1"/>
          </p:cNvSpPr>
          <p:nvPr>
            <p:ph type="pic" idx="2"/>
          </p:nvPr>
        </p:nvSpPr>
        <p:spPr>
          <a:xfrm>
            <a:off x="6298750" y="1229750"/>
            <a:ext cx="3662100" cy="3662100"/>
          </a:xfrm>
          <a:prstGeom prst="ellipse">
            <a:avLst/>
          </a:prstGeom>
          <a:noFill/>
          <a:ln>
            <a:noFill/>
          </a:ln>
        </p:spPr>
      </p:sp>
      <p:sp>
        <p:nvSpPr>
          <p:cNvPr id="526" name="Google Shape;526;p52"/>
          <p:cNvSpPr>
            <a:spLocks noGrp="1"/>
          </p:cNvSpPr>
          <p:nvPr>
            <p:ph type="pic" idx="3"/>
          </p:nvPr>
        </p:nvSpPr>
        <p:spPr>
          <a:xfrm>
            <a:off x="9012250" y="3753050"/>
            <a:ext cx="1138800" cy="1138800"/>
          </a:xfrm>
          <a:prstGeom prst="ellipse">
            <a:avLst/>
          </a:prstGeom>
          <a:noFill/>
          <a:ln w="114300" cap="flat" cmpd="sng">
            <a:solidFill>
              <a:schemeClr val="lt1"/>
            </a:solidFill>
            <a:prstDash val="solid"/>
            <a:round/>
            <a:headEnd type="none" w="sm" len="sm"/>
            <a:tailEnd type="none" w="sm" len="sm"/>
          </a:ln>
        </p:spPr>
      </p:sp>
      <p:sp>
        <p:nvSpPr>
          <p:cNvPr id="527" name="Google Shape;527;p52"/>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sz="3200"/>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528" name="Google Shape;528;p52"/>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K2 - Speaker Slide - A">
  <p:cSld name="CUSTOM_3_1_1">
    <p:spTree>
      <p:nvGrpSpPr>
        <p:cNvPr id="1" name="Shape 529"/>
        <p:cNvGrpSpPr/>
        <p:nvPr/>
      </p:nvGrpSpPr>
      <p:grpSpPr>
        <a:xfrm>
          <a:off x="0" y="0"/>
          <a:ext cx="0" cy="0"/>
          <a:chOff x="0" y="0"/>
          <a:chExt cx="0" cy="0"/>
        </a:xfrm>
      </p:grpSpPr>
      <p:sp>
        <p:nvSpPr>
          <p:cNvPr id="530" name="Google Shape;530;p53"/>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531" name="Google Shape;531;p53"/>
          <p:cNvPicPr preferRelativeResize="0"/>
          <p:nvPr/>
        </p:nvPicPr>
        <p:blipFill>
          <a:blip r:embed="rId2">
            <a:alphaModFix/>
          </a:blip>
          <a:stretch>
            <a:fillRect/>
          </a:stretch>
        </p:blipFill>
        <p:spPr>
          <a:xfrm rot="866755">
            <a:off x="5915608" y="372373"/>
            <a:ext cx="1205334" cy="1325553"/>
          </a:xfrm>
          <a:prstGeom prst="rect">
            <a:avLst/>
          </a:prstGeom>
          <a:noFill/>
          <a:ln>
            <a:noFill/>
          </a:ln>
        </p:spPr>
      </p:pic>
      <p:pic>
        <p:nvPicPr>
          <p:cNvPr id="532" name="Google Shape;532;p53"/>
          <p:cNvPicPr preferRelativeResize="0"/>
          <p:nvPr/>
        </p:nvPicPr>
        <p:blipFill rotWithShape="1">
          <a:blip r:embed="rId3">
            <a:alphaModFix amt="40000"/>
          </a:blip>
          <a:srcRect l="45462"/>
          <a:stretch/>
        </p:blipFill>
        <p:spPr>
          <a:xfrm flipH="1">
            <a:off x="9222500" y="1444875"/>
            <a:ext cx="2966325" cy="3987826"/>
          </a:xfrm>
          <a:prstGeom prst="rect">
            <a:avLst/>
          </a:prstGeom>
          <a:noFill/>
          <a:ln>
            <a:noFill/>
          </a:ln>
        </p:spPr>
      </p:pic>
      <p:pic>
        <p:nvPicPr>
          <p:cNvPr id="533" name="Google Shape;533;p53" descr="pasted-image.pdf"/>
          <p:cNvPicPr preferRelativeResize="0"/>
          <p:nvPr/>
        </p:nvPicPr>
        <p:blipFill rotWithShape="1">
          <a:blip r:embed="rId4">
            <a:alphaModFix/>
          </a:blip>
          <a:srcRect/>
          <a:stretch/>
        </p:blipFill>
        <p:spPr>
          <a:xfrm>
            <a:off x="11030573" y="565460"/>
            <a:ext cx="635728" cy="445091"/>
          </a:xfrm>
          <a:prstGeom prst="rect">
            <a:avLst/>
          </a:prstGeom>
          <a:noFill/>
          <a:ln>
            <a:noFill/>
          </a:ln>
        </p:spPr>
      </p:pic>
      <p:sp>
        <p:nvSpPr>
          <p:cNvPr id="534" name="Google Shape;534;p53"/>
          <p:cNvSpPr txBox="1">
            <a:spLocks noGrp="1"/>
          </p:cNvSpPr>
          <p:nvPr>
            <p:ph type="title"/>
          </p:nvPr>
        </p:nvSpPr>
        <p:spPr>
          <a:xfrm>
            <a:off x="576075" y="724171"/>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535" name="Google Shape;535;p53"/>
          <p:cNvSpPr txBox="1">
            <a:spLocks noGrp="1"/>
          </p:cNvSpPr>
          <p:nvPr>
            <p:ph type="subTitle" idx="1"/>
          </p:nvPr>
        </p:nvSpPr>
        <p:spPr>
          <a:xfrm>
            <a:off x="576075" y="2434099"/>
            <a:ext cx="6309300" cy="8322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a:endParaRPr/>
          </a:p>
        </p:txBody>
      </p:sp>
      <p:sp>
        <p:nvSpPr>
          <p:cNvPr id="536" name="Google Shape;536;p53"/>
          <p:cNvSpPr>
            <a:spLocks noGrp="1"/>
          </p:cNvSpPr>
          <p:nvPr>
            <p:ph type="pic" idx="2"/>
          </p:nvPr>
        </p:nvSpPr>
        <p:spPr>
          <a:xfrm>
            <a:off x="6122377" y="820241"/>
            <a:ext cx="2795100" cy="2795100"/>
          </a:xfrm>
          <a:prstGeom prst="ellipse">
            <a:avLst/>
          </a:prstGeom>
          <a:noFill/>
          <a:ln>
            <a:noFill/>
          </a:ln>
        </p:spPr>
      </p:sp>
      <p:sp>
        <p:nvSpPr>
          <p:cNvPr id="537" name="Google Shape;537;p53"/>
          <p:cNvSpPr>
            <a:spLocks noGrp="1"/>
          </p:cNvSpPr>
          <p:nvPr>
            <p:ph type="pic" idx="3"/>
          </p:nvPr>
        </p:nvSpPr>
        <p:spPr>
          <a:xfrm>
            <a:off x="6241800" y="918000"/>
            <a:ext cx="673500" cy="673500"/>
          </a:xfrm>
          <a:prstGeom prst="ellipse">
            <a:avLst/>
          </a:prstGeom>
          <a:noFill/>
          <a:ln w="76200" cap="flat" cmpd="sng">
            <a:solidFill>
              <a:schemeClr val="lt1"/>
            </a:solidFill>
            <a:prstDash val="solid"/>
            <a:round/>
            <a:headEnd type="none" w="sm" len="sm"/>
            <a:tailEnd type="none" w="sm" len="sm"/>
          </a:ln>
        </p:spPr>
      </p:sp>
      <p:pic>
        <p:nvPicPr>
          <p:cNvPr id="538" name="Google Shape;538;p53"/>
          <p:cNvPicPr preferRelativeResize="0"/>
          <p:nvPr/>
        </p:nvPicPr>
        <p:blipFill>
          <a:blip r:embed="rId2">
            <a:alphaModFix/>
          </a:blip>
          <a:stretch>
            <a:fillRect/>
          </a:stretch>
        </p:blipFill>
        <p:spPr>
          <a:xfrm rot="-866755" flipH="1">
            <a:off x="10401058" y="2720673"/>
            <a:ext cx="1205334" cy="1325553"/>
          </a:xfrm>
          <a:prstGeom prst="rect">
            <a:avLst/>
          </a:prstGeom>
          <a:noFill/>
          <a:ln>
            <a:noFill/>
          </a:ln>
        </p:spPr>
      </p:pic>
      <p:sp>
        <p:nvSpPr>
          <p:cNvPr id="539" name="Google Shape;539;p53"/>
          <p:cNvSpPr>
            <a:spLocks noGrp="1"/>
          </p:cNvSpPr>
          <p:nvPr>
            <p:ph type="pic" idx="4"/>
          </p:nvPr>
        </p:nvSpPr>
        <p:spPr>
          <a:xfrm>
            <a:off x="8647002" y="3168541"/>
            <a:ext cx="2795100" cy="2795100"/>
          </a:xfrm>
          <a:prstGeom prst="ellipse">
            <a:avLst/>
          </a:prstGeom>
          <a:noFill/>
          <a:ln>
            <a:noFill/>
          </a:ln>
        </p:spPr>
      </p:sp>
      <p:sp>
        <p:nvSpPr>
          <p:cNvPr id="540" name="Google Shape;540;p53"/>
          <p:cNvSpPr>
            <a:spLocks noGrp="1"/>
          </p:cNvSpPr>
          <p:nvPr>
            <p:ph type="pic" idx="5"/>
          </p:nvPr>
        </p:nvSpPr>
        <p:spPr>
          <a:xfrm>
            <a:off x="10666975" y="3266300"/>
            <a:ext cx="673500" cy="673500"/>
          </a:xfrm>
          <a:prstGeom prst="ellipse">
            <a:avLst/>
          </a:prstGeom>
          <a:noFill/>
          <a:ln w="76200" cap="flat" cmpd="sng">
            <a:solidFill>
              <a:schemeClr val="lt1"/>
            </a:solidFill>
            <a:prstDash val="solid"/>
            <a:round/>
            <a:headEnd type="none" w="sm" len="sm"/>
            <a:tailEnd type="none" w="sm" len="sm"/>
          </a:ln>
        </p:spPr>
      </p:sp>
      <p:sp>
        <p:nvSpPr>
          <p:cNvPr id="541" name="Google Shape;541;p53"/>
          <p:cNvSpPr txBox="1">
            <a:spLocks noGrp="1"/>
          </p:cNvSpPr>
          <p:nvPr>
            <p:ph type="title" idx="6"/>
          </p:nvPr>
        </p:nvSpPr>
        <p:spPr>
          <a:xfrm>
            <a:off x="1404050" y="361534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542" name="Google Shape;542;p53"/>
          <p:cNvSpPr txBox="1">
            <a:spLocks noGrp="1"/>
          </p:cNvSpPr>
          <p:nvPr>
            <p:ph type="subTitle" idx="7"/>
          </p:nvPr>
        </p:nvSpPr>
        <p:spPr>
          <a:xfrm>
            <a:off x="1404050" y="5325274"/>
            <a:ext cx="6309300" cy="8322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K1 - Speaker Slide - B">
  <p:cSld name="CUSTOM_3_1_1_1">
    <p:spTree>
      <p:nvGrpSpPr>
        <p:cNvPr id="1" name="Shape 543"/>
        <p:cNvGrpSpPr/>
        <p:nvPr/>
      </p:nvGrpSpPr>
      <p:grpSpPr>
        <a:xfrm>
          <a:off x="0" y="0"/>
          <a:ext cx="0" cy="0"/>
          <a:chOff x="0" y="0"/>
          <a:chExt cx="0" cy="0"/>
        </a:xfrm>
      </p:grpSpPr>
      <p:sp>
        <p:nvSpPr>
          <p:cNvPr id="544" name="Google Shape;544;p54"/>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545" name="Google Shape;545;p54"/>
          <p:cNvPicPr preferRelativeResize="0"/>
          <p:nvPr/>
        </p:nvPicPr>
        <p:blipFill rotWithShape="1">
          <a:blip r:embed="rId2">
            <a:alphaModFix amt="40000"/>
          </a:blip>
          <a:srcRect l="45462"/>
          <a:stretch/>
        </p:blipFill>
        <p:spPr>
          <a:xfrm flipH="1">
            <a:off x="9222500" y="1444875"/>
            <a:ext cx="2966325" cy="3987826"/>
          </a:xfrm>
          <a:prstGeom prst="rect">
            <a:avLst/>
          </a:prstGeom>
          <a:noFill/>
          <a:ln>
            <a:noFill/>
          </a:ln>
        </p:spPr>
      </p:pic>
      <p:pic>
        <p:nvPicPr>
          <p:cNvPr id="546" name="Google Shape;546;p54"/>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id="547" name="Google Shape;547;p54" descr="pasted-image.pdf"/>
          <p:cNvPicPr preferRelativeResize="0"/>
          <p:nvPr/>
        </p:nvPicPr>
        <p:blipFill rotWithShape="1">
          <a:blip r:embed="rId4">
            <a:alphaModFix/>
          </a:blip>
          <a:srcRect/>
          <a:stretch/>
        </p:blipFill>
        <p:spPr>
          <a:xfrm>
            <a:off x="11030573" y="565460"/>
            <a:ext cx="635728" cy="445091"/>
          </a:xfrm>
          <a:prstGeom prst="rect">
            <a:avLst/>
          </a:prstGeom>
          <a:noFill/>
          <a:ln>
            <a:noFill/>
          </a:ln>
        </p:spPr>
      </p:pic>
      <p:sp>
        <p:nvSpPr>
          <p:cNvPr id="548" name="Google Shape;548;p54"/>
          <p:cNvSpPr>
            <a:spLocks noGrp="1"/>
          </p:cNvSpPr>
          <p:nvPr>
            <p:ph type="pic" idx="2"/>
          </p:nvPr>
        </p:nvSpPr>
        <p:spPr>
          <a:xfrm>
            <a:off x="6298750" y="1229750"/>
            <a:ext cx="3662100" cy="3662100"/>
          </a:xfrm>
          <a:prstGeom prst="ellipse">
            <a:avLst/>
          </a:prstGeom>
          <a:noFill/>
          <a:ln>
            <a:noFill/>
          </a:ln>
        </p:spPr>
      </p:sp>
      <p:sp>
        <p:nvSpPr>
          <p:cNvPr id="549" name="Google Shape;549;p54"/>
          <p:cNvSpPr>
            <a:spLocks noGrp="1"/>
          </p:cNvSpPr>
          <p:nvPr>
            <p:ph type="pic" idx="3"/>
          </p:nvPr>
        </p:nvSpPr>
        <p:spPr>
          <a:xfrm>
            <a:off x="9012250" y="3753050"/>
            <a:ext cx="1138800" cy="1138800"/>
          </a:xfrm>
          <a:prstGeom prst="ellipse">
            <a:avLst/>
          </a:prstGeom>
          <a:noFill/>
          <a:ln w="114300" cap="flat" cmpd="sng">
            <a:solidFill>
              <a:schemeClr val="lt1"/>
            </a:solidFill>
            <a:prstDash val="solid"/>
            <a:round/>
            <a:headEnd type="none" w="sm" len="sm"/>
            <a:tailEnd type="none" w="sm" len="sm"/>
          </a:ln>
        </p:spPr>
      </p:sp>
      <p:sp>
        <p:nvSpPr>
          <p:cNvPr id="550" name="Google Shape;550;p54"/>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551" name="Google Shape;551;p54"/>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K2 - Speaker Slide - B 1">
  <p:cSld name="CUSTOM_3_1_2_1">
    <p:spTree>
      <p:nvGrpSpPr>
        <p:cNvPr id="1" name="Shape 552"/>
        <p:cNvGrpSpPr/>
        <p:nvPr/>
      </p:nvGrpSpPr>
      <p:grpSpPr>
        <a:xfrm>
          <a:off x="0" y="0"/>
          <a:ext cx="0" cy="0"/>
          <a:chOff x="0" y="0"/>
          <a:chExt cx="0" cy="0"/>
        </a:xfrm>
      </p:grpSpPr>
      <p:sp>
        <p:nvSpPr>
          <p:cNvPr id="553" name="Google Shape;553;p55"/>
          <p:cNvSpPr txBox="1">
            <a:spLocks noGrp="1"/>
          </p:cNvSpPr>
          <p:nvPr>
            <p:ph type="title"/>
          </p:nvPr>
        </p:nvSpPr>
        <p:spPr>
          <a:xfrm>
            <a:off x="576075" y="724175"/>
            <a:ext cx="50094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sz="3200"/>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554" name="Google Shape;554;p55"/>
          <p:cNvSpPr txBox="1">
            <a:spLocks noGrp="1"/>
          </p:cNvSpPr>
          <p:nvPr>
            <p:ph type="subTitle" idx="1"/>
          </p:nvPr>
        </p:nvSpPr>
        <p:spPr>
          <a:xfrm>
            <a:off x="576075" y="2434099"/>
            <a:ext cx="6309300" cy="8322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a:endParaRPr/>
          </a:p>
        </p:txBody>
      </p:sp>
      <p:sp>
        <p:nvSpPr>
          <p:cNvPr id="555" name="Google Shape;555;p55"/>
          <p:cNvSpPr txBox="1">
            <a:spLocks noGrp="1"/>
          </p:cNvSpPr>
          <p:nvPr>
            <p:ph type="title" idx="2"/>
          </p:nvPr>
        </p:nvSpPr>
        <p:spPr>
          <a:xfrm>
            <a:off x="1404050" y="3615350"/>
            <a:ext cx="50094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200"/>
              <a:buNone/>
              <a:defRPr sz="3200"/>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556" name="Google Shape;556;p55"/>
          <p:cNvSpPr txBox="1">
            <a:spLocks noGrp="1"/>
          </p:cNvSpPr>
          <p:nvPr>
            <p:ph type="subTitle" idx="3"/>
          </p:nvPr>
        </p:nvSpPr>
        <p:spPr>
          <a:xfrm>
            <a:off x="1404050" y="5325274"/>
            <a:ext cx="6309300" cy="8322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a:endParaRPr/>
          </a:p>
        </p:txBody>
      </p:sp>
      <p:sp>
        <p:nvSpPr>
          <p:cNvPr id="557" name="Google Shape;557;p55"/>
          <p:cNvSpPr/>
          <p:nvPr/>
        </p:nvSpPr>
        <p:spPr>
          <a:xfrm>
            <a:off x="6268634" y="-450"/>
            <a:ext cx="5926059" cy="596411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558" name="Google Shape;558;p55"/>
          <p:cNvPicPr preferRelativeResize="0"/>
          <p:nvPr/>
        </p:nvPicPr>
        <p:blipFill>
          <a:blip r:embed="rId2">
            <a:alphaModFix/>
          </a:blip>
          <a:stretch>
            <a:fillRect/>
          </a:stretch>
        </p:blipFill>
        <p:spPr>
          <a:xfrm rot="866755">
            <a:off x="5915608" y="372373"/>
            <a:ext cx="1205334" cy="1325553"/>
          </a:xfrm>
          <a:prstGeom prst="rect">
            <a:avLst/>
          </a:prstGeom>
          <a:noFill/>
          <a:ln>
            <a:noFill/>
          </a:ln>
        </p:spPr>
      </p:pic>
      <p:pic>
        <p:nvPicPr>
          <p:cNvPr id="559" name="Google Shape;559;p55"/>
          <p:cNvPicPr preferRelativeResize="0"/>
          <p:nvPr/>
        </p:nvPicPr>
        <p:blipFill rotWithShape="1">
          <a:blip r:embed="rId3">
            <a:alphaModFix amt="40000"/>
          </a:blip>
          <a:srcRect l="45465"/>
          <a:stretch/>
        </p:blipFill>
        <p:spPr>
          <a:xfrm flipH="1">
            <a:off x="9222500" y="1444875"/>
            <a:ext cx="2966325" cy="3987826"/>
          </a:xfrm>
          <a:prstGeom prst="rect">
            <a:avLst/>
          </a:prstGeom>
          <a:noFill/>
          <a:ln>
            <a:noFill/>
          </a:ln>
        </p:spPr>
      </p:pic>
      <p:pic>
        <p:nvPicPr>
          <p:cNvPr id="560" name="Google Shape;560;p55" descr="pasted-image.pdf"/>
          <p:cNvPicPr preferRelativeResize="0"/>
          <p:nvPr/>
        </p:nvPicPr>
        <p:blipFill rotWithShape="1">
          <a:blip r:embed="rId4">
            <a:alphaModFix/>
          </a:blip>
          <a:srcRect/>
          <a:stretch/>
        </p:blipFill>
        <p:spPr>
          <a:xfrm>
            <a:off x="11030573" y="565460"/>
            <a:ext cx="635728" cy="445091"/>
          </a:xfrm>
          <a:prstGeom prst="rect">
            <a:avLst/>
          </a:prstGeom>
          <a:noFill/>
          <a:ln>
            <a:noFill/>
          </a:ln>
        </p:spPr>
      </p:pic>
      <p:sp>
        <p:nvSpPr>
          <p:cNvPr id="561" name="Google Shape;561;p55"/>
          <p:cNvSpPr>
            <a:spLocks noGrp="1"/>
          </p:cNvSpPr>
          <p:nvPr>
            <p:ph type="pic" idx="4"/>
          </p:nvPr>
        </p:nvSpPr>
        <p:spPr>
          <a:xfrm>
            <a:off x="6122377" y="820241"/>
            <a:ext cx="2795100" cy="2795100"/>
          </a:xfrm>
          <a:prstGeom prst="ellipse">
            <a:avLst/>
          </a:prstGeom>
          <a:noFill/>
          <a:ln>
            <a:noFill/>
          </a:ln>
        </p:spPr>
      </p:sp>
      <p:sp>
        <p:nvSpPr>
          <p:cNvPr id="562" name="Google Shape;562;p55"/>
          <p:cNvSpPr>
            <a:spLocks noGrp="1"/>
          </p:cNvSpPr>
          <p:nvPr>
            <p:ph type="pic" idx="5"/>
          </p:nvPr>
        </p:nvSpPr>
        <p:spPr>
          <a:xfrm>
            <a:off x="6241800" y="918000"/>
            <a:ext cx="673500" cy="673500"/>
          </a:xfrm>
          <a:prstGeom prst="ellipse">
            <a:avLst/>
          </a:prstGeom>
          <a:noFill/>
          <a:ln w="76200" cap="flat" cmpd="sng">
            <a:solidFill>
              <a:schemeClr val="lt1"/>
            </a:solidFill>
            <a:prstDash val="solid"/>
            <a:round/>
            <a:headEnd type="none" w="sm" len="sm"/>
            <a:tailEnd type="none" w="sm" len="sm"/>
          </a:ln>
        </p:spPr>
      </p:sp>
      <p:pic>
        <p:nvPicPr>
          <p:cNvPr id="563" name="Google Shape;563;p55"/>
          <p:cNvPicPr preferRelativeResize="0"/>
          <p:nvPr/>
        </p:nvPicPr>
        <p:blipFill>
          <a:blip r:embed="rId2">
            <a:alphaModFix/>
          </a:blip>
          <a:stretch>
            <a:fillRect/>
          </a:stretch>
        </p:blipFill>
        <p:spPr>
          <a:xfrm rot="-866755" flipH="1">
            <a:off x="10401058" y="2720673"/>
            <a:ext cx="1205334" cy="1325553"/>
          </a:xfrm>
          <a:prstGeom prst="rect">
            <a:avLst/>
          </a:prstGeom>
          <a:noFill/>
          <a:ln>
            <a:noFill/>
          </a:ln>
        </p:spPr>
      </p:pic>
      <p:sp>
        <p:nvSpPr>
          <p:cNvPr id="564" name="Google Shape;564;p55"/>
          <p:cNvSpPr>
            <a:spLocks noGrp="1"/>
          </p:cNvSpPr>
          <p:nvPr>
            <p:ph type="pic" idx="6"/>
          </p:nvPr>
        </p:nvSpPr>
        <p:spPr>
          <a:xfrm>
            <a:off x="8647002" y="3168541"/>
            <a:ext cx="2795100" cy="2795100"/>
          </a:xfrm>
          <a:prstGeom prst="ellipse">
            <a:avLst/>
          </a:prstGeom>
          <a:noFill/>
          <a:ln>
            <a:noFill/>
          </a:ln>
        </p:spPr>
      </p:sp>
      <p:sp>
        <p:nvSpPr>
          <p:cNvPr id="565" name="Google Shape;565;p55"/>
          <p:cNvSpPr>
            <a:spLocks noGrp="1"/>
          </p:cNvSpPr>
          <p:nvPr>
            <p:ph type="pic" idx="7"/>
          </p:nvPr>
        </p:nvSpPr>
        <p:spPr>
          <a:xfrm>
            <a:off x="10666975" y="3266300"/>
            <a:ext cx="673500" cy="6735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N6 - Thank You">
  <p:cSld name="Speaker Slide - B_1_6_1_2">
    <p:bg>
      <p:bgPr>
        <a:solidFill>
          <a:srgbClr val="CFE9FE"/>
        </a:solidFill>
        <a:effectLst/>
      </p:bgPr>
    </p:bg>
    <p:spTree>
      <p:nvGrpSpPr>
        <p:cNvPr id="1" name="Shape 566"/>
        <p:cNvGrpSpPr/>
        <p:nvPr/>
      </p:nvGrpSpPr>
      <p:grpSpPr>
        <a:xfrm>
          <a:off x="0" y="0"/>
          <a:ext cx="0" cy="0"/>
          <a:chOff x="0" y="0"/>
          <a:chExt cx="0" cy="0"/>
        </a:xfrm>
      </p:grpSpPr>
      <p:sp>
        <p:nvSpPr>
          <p:cNvPr id="567" name="Google Shape;567;p56"/>
          <p:cNvSpPr/>
          <p:nvPr/>
        </p:nvSpPr>
        <p:spPr>
          <a:xfrm>
            <a:off x="5920575" y="4229412"/>
            <a:ext cx="414600" cy="26286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6"/>
          <p:cNvGrpSpPr/>
          <p:nvPr/>
        </p:nvGrpSpPr>
        <p:grpSpPr>
          <a:xfrm>
            <a:off x="-77" y="501806"/>
            <a:ext cx="12188815" cy="6355677"/>
            <a:chOff x="774562" y="3721525"/>
            <a:chExt cx="3851248" cy="2008176"/>
          </a:xfrm>
        </p:grpSpPr>
        <p:pic>
          <p:nvPicPr>
            <p:cNvPr id="569" name="Google Shape;569;p56"/>
            <p:cNvPicPr preferRelativeResize="0"/>
            <p:nvPr/>
          </p:nvPicPr>
          <p:blipFill>
            <a:blip r:embed="rId2">
              <a:alphaModFix/>
            </a:blip>
            <a:stretch>
              <a:fillRect/>
            </a:stretch>
          </p:blipFill>
          <p:spPr>
            <a:xfrm>
              <a:off x="774562" y="3721525"/>
              <a:ext cx="1925923" cy="2008176"/>
            </a:xfrm>
            <a:prstGeom prst="rect">
              <a:avLst/>
            </a:prstGeom>
            <a:noFill/>
            <a:ln>
              <a:noFill/>
            </a:ln>
          </p:spPr>
        </p:pic>
        <p:pic>
          <p:nvPicPr>
            <p:cNvPr id="570" name="Google Shape;570;p56"/>
            <p:cNvPicPr preferRelativeResize="0"/>
            <p:nvPr/>
          </p:nvPicPr>
          <p:blipFill>
            <a:blip r:embed="rId3">
              <a:alphaModFix/>
            </a:blip>
            <a:stretch>
              <a:fillRect/>
            </a:stretch>
          </p:blipFill>
          <p:spPr>
            <a:xfrm>
              <a:off x="2699887" y="3721525"/>
              <a:ext cx="1925923" cy="2008176"/>
            </a:xfrm>
            <a:prstGeom prst="rect">
              <a:avLst/>
            </a:prstGeom>
            <a:noFill/>
            <a:ln>
              <a:noFill/>
            </a:ln>
          </p:spPr>
        </p:pic>
      </p:grpSp>
      <p:pic>
        <p:nvPicPr>
          <p:cNvPr id="571" name="Google Shape;571;p56"/>
          <p:cNvPicPr preferRelativeResize="0"/>
          <p:nvPr/>
        </p:nvPicPr>
        <p:blipFill>
          <a:blip r:embed="rId4">
            <a:alphaModFix/>
          </a:blip>
          <a:stretch>
            <a:fillRect/>
          </a:stretch>
        </p:blipFill>
        <p:spPr>
          <a:xfrm>
            <a:off x="5470800" y="1734000"/>
            <a:ext cx="6142013" cy="4492554"/>
          </a:xfrm>
          <a:prstGeom prst="rect">
            <a:avLst/>
          </a:prstGeom>
          <a:noFill/>
          <a:ln>
            <a:noFill/>
          </a:ln>
        </p:spPr>
      </p:pic>
      <p:pic>
        <p:nvPicPr>
          <p:cNvPr id="572" name="Google Shape;572;p56" descr="pasted-image.pdf"/>
          <p:cNvPicPr preferRelativeResize="0"/>
          <p:nvPr/>
        </p:nvPicPr>
        <p:blipFill rotWithShape="1">
          <a:blip r:embed="rId5">
            <a:alphaModFix/>
          </a:blip>
          <a:srcRect/>
          <a:stretch/>
        </p:blipFill>
        <p:spPr>
          <a:xfrm>
            <a:off x="520337" y="1275800"/>
            <a:ext cx="982665" cy="688043"/>
          </a:xfrm>
          <a:prstGeom prst="rect">
            <a:avLst/>
          </a:prstGeom>
          <a:noFill/>
          <a:ln>
            <a:noFill/>
          </a:ln>
        </p:spPr>
      </p:pic>
      <p:sp>
        <p:nvSpPr>
          <p:cNvPr id="573" name="Google Shape;573;p56"/>
          <p:cNvSpPr txBox="1"/>
          <p:nvPr/>
        </p:nvSpPr>
        <p:spPr>
          <a:xfrm>
            <a:off x="578450" y="2312975"/>
            <a:ext cx="5883000" cy="2628600"/>
          </a:xfrm>
          <a:prstGeom prst="rect">
            <a:avLst/>
          </a:prstGeom>
          <a:noFill/>
          <a:ln>
            <a:noFill/>
          </a:ln>
        </p:spPr>
        <p:txBody>
          <a:bodyPr spcFirstLastPara="1" wrap="square" lIns="91425" tIns="91425" rIns="91425" bIns="91425" anchor="t" anchorCtr="0">
            <a:noAutofit/>
          </a:bodyPr>
          <a:lstStyle/>
          <a:p>
            <a:pPr marL="0" marR="0" lvl="0" indent="0" algn="l" rtl="0">
              <a:lnSpc>
                <a:spcPct val="77000"/>
              </a:lnSpc>
              <a:spcBef>
                <a:spcPts val="0"/>
              </a:spcBef>
              <a:spcAft>
                <a:spcPts val="0"/>
              </a:spcAft>
              <a:buClr>
                <a:schemeClr val="accent1"/>
              </a:buClr>
              <a:buSzPts val="7500"/>
              <a:buFont typeface="Avant Garde Demi SFDC"/>
              <a:buNone/>
            </a:pPr>
            <a:r>
              <a:rPr lang="en-US" sz="7500">
                <a:solidFill>
                  <a:schemeClr val="accent1"/>
                </a:solidFill>
                <a:latin typeface="Avant Garde Demi SFDC"/>
                <a:ea typeface="Avant Garde Demi SFDC"/>
                <a:cs typeface="Avant Garde Demi SFDC"/>
                <a:sym typeface="Avant Garde Demi SFDC"/>
              </a:rPr>
              <a:t>Thank you</a:t>
            </a:r>
            <a:endParaRPr sz="7500">
              <a:solidFill>
                <a:schemeClr val="accent1"/>
              </a:solidFill>
              <a:latin typeface="Avant Garde Demi SFDC"/>
              <a:ea typeface="Avant Garde Demi SFDC"/>
              <a:cs typeface="Avant Garde Demi SFDC"/>
              <a:sym typeface="Avant Garde Demi SFDC"/>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G6 - Large Card on Sky">
  <p:cSld name="Basic_4_1_1_1_1_1_1_1_1_1_1_2">
    <p:bg>
      <p:bgPr>
        <a:solidFill>
          <a:srgbClr val="CFE9FE"/>
        </a:solidFill>
        <a:effectLst/>
      </p:bgPr>
    </p:bg>
    <p:spTree>
      <p:nvGrpSpPr>
        <p:cNvPr id="1" name="Shape 574"/>
        <p:cNvGrpSpPr/>
        <p:nvPr/>
      </p:nvGrpSpPr>
      <p:grpSpPr>
        <a:xfrm>
          <a:off x="0" y="0"/>
          <a:ext cx="0" cy="0"/>
          <a:chOff x="0" y="0"/>
          <a:chExt cx="0" cy="0"/>
        </a:xfrm>
      </p:grpSpPr>
      <p:pic>
        <p:nvPicPr>
          <p:cNvPr id="575" name="Google Shape;575;p57"/>
          <p:cNvPicPr preferRelativeResize="0"/>
          <p:nvPr/>
        </p:nvPicPr>
        <p:blipFill>
          <a:blip r:embed="rId2">
            <a:alphaModFix/>
          </a:blip>
          <a:stretch>
            <a:fillRect/>
          </a:stretch>
        </p:blipFill>
        <p:spPr>
          <a:xfrm>
            <a:off x="-12" y="1777302"/>
            <a:ext cx="12188702" cy="5080645"/>
          </a:xfrm>
          <a:prstGeom prst="rect">
            <a:avLst/>
          </a:prstGeom>
          <a:noFill/>
          <a:ln>
            <a:noFill/>
          </a:ln>
        </p:spPr>
      </p:pic>
      <p:pic>
        <p:nvPicPr>
          <p:cNvPr id="576" name="Google Shape;576;p57"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577" name="Google Shape;577;p57"/>
          <p:cNvSpPr/>
          <p:nvPr/>
        </p:nvSpPr>
        <p:spPr>
          <a:xfrm>
            <a:off x="578000" y="565450"/>
            <a:ext cx="8207400" cy="5528100"/>
          </a:xfrm>
          <a:prstGeom prst="roundRect">
            <a:avLst>
              <a:gd name="adj" fmla="val 3384"/>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Salesforce Sans"/>
              <a:ea typeface="Salesforce Sans"/>
              <a:cs typeface="Salesforce Sans"/>
              <a:sym typeface="Salesforce Sans"/>
            </a:endParaRPr>
          </a:p>
        </p:txBody>
      </p:sp>
      <p:sp>
        <p:nvSpPr>
          <p:cNvPr id="578" name="Google Shape;578;p57"/>
          <p:cNvSpPr txBox="1">
            <a:spLocks noGrp="1"/>
          </p:cNvSpPr>
          <p:nvPr>
            <p:ph type="title"/>
          </p:nvPr>
        </p:nvSpPr>
        <p:spPr>
          <a:xfrm>
            <a:off x="1214081" y="875125"/>
            <a:ext cx="7332300" cy="48126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G5 - Small Card on Sky">
  <p:cSld name="Basic_4_1_3_1_4_1">
    <p:bg>
      <p:bgPr>
        <a:solidFill>
          <a:srgbClr val="EAF5FE"/>
        </a:solidFill>
        <a:effectLst/>
      </p:bgPr>
    </p:bg>
    <p:spTree>
      <p:nvGrpSpPr>
        <p:cNvPr id="1" name="Shape 579"/>
        <p:cNvGrpSpPr/>
        <p:nvPr/>
      </p:nvGrpSpPr>
      <p:grpSpPr>
        <a:xfrm>
          <a:off x="0" y="0"/>
          <a:ext cx="0" cy="0"/>
          <a:chOff x="0" y="0"/>
          <a:chExt cx="0" cy="0"/>
        </a:xfrm>
      </p:grpSpPr>
      <p:pic>
        <p:nvPicPr>
          <p:cNvPr id="580" name="Google Shape;580;p58"/>
          <p:cNvPicPr preferRelativeResize="0"/>
          <p:nvPr/>
        </p:nvPicPr>
        <p:blipFill rotWithShape="1">
          <a:blip r:embed="rId2">
            <a:alphaModFix/>
          </a:blip>
          <a:srcRect l="34490"/>
          <a:stretch/>
        </p:blipFill>
        <p:spPr>
          <a:xfrm flipH="1">
            <a:off x="8638526" y="2349250"/>
            <a:ext cx="3562999" cy="3987800"/>
          </a:xfrm>
          <a:prstGeom prst="rect">
            <a:avLst/>
          </a:prstGeom>
          <a:noFill/>
          <a:ln>
            <a:noFill/>
          </a:ln>
        </p:spPr>
      </p:pic>
      <p:pic>
        <p:nvPicPr>
          <p:cNvPr id="581" name="Google Shape;581;p58"/>
          <p:cNvPicPr preferRelativeResize="0"/>
          <p:nvPr/>
        </p:nvPicPr>
        <p:blipFill rotWithShape="1">
          <a:blip r:embed="rId2">
            <a:alphaModFix/>
          </a:blip>
          <a:srcRect l="1400" t="-5735" r="-1399" b="60539"/>
          <a:stretch/>
        </p:blipFill>
        <p:spPr>
          <a:xfrm>
            <a:off x="5224300" y="5071677"/>
            <a:ext cx="5438874" cy="1802351"/>
          </a:xfrm>
          <a:prstGeom prst="rect">
            <a:avLst/>
          </a:prstGeom>
          <a:noFill/>
          <a:ln>
            <a:noFill/>
          </a:ln>
        </p:spPr>
      </p:pic>
      <p:pic>
        <p:nvPicPr>
          <p:cNvPr id="582" name="Google Shape;582;p58"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583" name="Google Shape;583;p58"/>
          <p:cNvSpPr txBox="1">
            <a:spLocks noGrp="1"/>
          </p:cNvSpPr>
          <p:nvPr>
            <p:ph type="subTitle" idx="1"/>
          </p:nvPr>
        </p:nvSpPr>
        <p:spPr>
          <a:xfrm>
            <a:off x="576075" y="6099475"/>
            <a:ext cx="4721700" cy="570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584" name="Google Shape;584;p58"/>
          <p:cNvPicPr preferRelativeResize="0"/>
          <p:nvPr/>
        </p:nvPicPr>
        <p:blipFill rotWithShape="1">
          <a:blip r:embed="rId4">
            <a:alphaModFix/>
          </a:blip>
          <a:srcRect/>
          <a:stretch/>
        </p:blipFill>
        <p:spPr>
          <a:xfrm>
            <a:off x="5815125" y="3861475"/>
            <a:ext cx="6373632" cy="3012518"/>
          </a:xfrm>
          <a:prstGeom prst="rect">
            <a:avLst/>
          </a:prstGeom>
          <a:noFill/>
          <a:ln>
            <a:noFill/>
          </a:ln>
        </p:spPr>
      </p:pic>
      <p:sp>
        <p:nvSpPr>
          <p:cNvPr id="585" name="Google Shape;585;p58"/>
          <p:cNvSpPr/>
          <p:nvPr/>
        </p:nvSpPr>
        <p:spPr>
          <a:xfrm>
            <a:off x="5608225" y="1749425"/>
            <a:ext cx="5369100" cy="4350000"/>
          </a:xfrm>
          <a:prstGeom prst="roundRect">
            <a:avLst>
              <a:gd name="adj" fmla="val 333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6" name="Google Shape;586;p58"/>
          <p:cNvSpPr txBox="1">
            <a:spLocks noGrp="1"/>
          </p:cNvSpPr>
          <p:nvPr>
            <p:ph type="body" idx="2"/>
          </p:nvPr>
        </p:nvSpPr>
        <p:spPr>
          <a:xfrm>
            <a:off x="571503" y="1783080"/>
            <a:ext cx="4425600" cy="4314900"/>
          </a:xfrm>
          <a:prstGeom prst="rect">
            <a:avLst/>
          </a:prstGeom>
          <a:noFill/>
          <a:ln>
            <a:noFill/>
          </a:ln>
        </p:spPr>
        <p:txBody>
          <a:bodyPr spcFirstLastPara="1" wrap="square" lIns="0" tIns="0" rIns="0" bIns="0" anchor="t" anchorCtr="0">
            <a:noAutofit/>
          </a:bodyPr>
          <a:lstStyle>
            <a:lvl1pPr marL="457200" marR="0" lvl="0" indent="-355600" algn="l" rtl="0">
              <a:lnSpc>
                <a:spcPct val="100000"/>
              </a:lnSpc>
              <a:spcBef>
                <a:spcPts val="500"/>
              </a:spcBef>
              <a:spcAft>
                <a:spcPts val="0"/>
              </a:spcAft>
              <a:buClr>
                <a:schemeClr val="accent1"/>
              </a:buClr>
              <a:buSzPts val="2000"/>
              <a:buFont typeface="Arial"/>
              <a:buChar char="●"/>
              <a:defRPr sz="2000" b="0" i="0" u="none" strike="noStrike" cap="none">
                <a:solidFill>
                  <a:schemeClr val="accent1"/>
                </a:solidFill>
                <a:latin typeface="Salesforce Sans"/>
                <a:ea typeface="Salesforce Sans"/>
                <a:cs typeface="Salesforce Sans"/>
                <a:sym typeface="Salesforce Sans"/>
              </a:defRPr>
            </a:lvl1pPr>
            <a:lvl2pPr marL="914400" marR="0" lvl="1" indent="-342900" algn="l" rtl="0">
              <a:lnSpc>
                <a:spcPct val="100000"/>
              </a:lnSpc>
              <a:spcBef>
                <a:spcPts val="900"/>
              </a:spcBef>
              <a:spcAft>
                <a:spcPts val="0"/>
              </a:spcAft>
              <a:buClr>
                <a:schemeClr val="accent1"/>
              </a:buClr>
              <a:buSzPts val="1800"/>
              <a:buFont typeface="Arial"/>
              <a:buChar char="○"/>
              <a:defRPr sz="1800" b="0" i="0" u="none" strike="noStrike" cap="none">
                <a:solidFill>
                  <a:schemeClr val="accent1"/>
                </a:solidFill>
                <a:latin typeface="Salesforce Sans"/>
                <a:ea typeface="Salesforce Sans"/>
                <a:cs typeface="Salesforce Sans"/>
                <a:sym typeface="Salesforce Sans"/>
              </a:defRPr>
            </a:lvl2pPr>
            <a:lvl3pPr marL="1371600" marR="0" lvl="2" indent="-330200" algn="l" rtl="0">
              <a:lnSpc>
                <a:spcPct val="100000"/>
              </a:lnSpc>
              <a:spcBef>
                <a:spcPts val="900"/>
              </a:spcBef>
              <a:spcAft>
                <a:spcPts val="0"/>
              </a:spcAft>
              <a:buClr>
                <a:schemeClr val="accent1"/>
              </a:buClr>
              <a:buSzPts val="1600"/>
              <a:buFont typeface="Arial"/>
              <a:buChar char="■"/>
              <a:defRPr sz="1600" b="0" i="0" u="none" strike="noStrike" cap="none">
                <a:solidFill>
                  <a:schemeClr val="accent1"/>
                </a:solidFill>
                <a:latin typeface="Salesforce Sans"/>
                <a:ea typeface="Salesforce Sans"/>
                <a:cs typeface="Salesforce Sans"/>
                <a:sym typeface="Salesforce Sans"/>
              </a:defRPr>
            </a:lvl3pPr>
            <a:lvl4pPr marL="1828800" marR="0" lvl="3" indent="-317500" algn="l" rtl="0">
              <a:lnSpc>
                <a:spcPct val="100000"/>
              </a:lnSpc>
              <a:spcBef>
                <a:spcPts val="900"/>
              </a:spcBef>
              <a:spcAft>
                <a:spcPts val="0"/>
              </a:spcAft>
              <a:buClr>
                <a:schemeClr val="accent1"/>
              </a:buClr>
              <a:buSzPts val="1400"/>
              <a:buFont typeface="Arial"/>
              <a:buChar char="●"/>
              <a:defRPr sz="1400" b="0" i="0" u="none" strike="noStrike" cap="none">
                <a:solidFill>
                  <a:schemeClr val="accent1"/>
                </a:solidFill>
                <a:latin typeface="Salesforce Sans"/>
                <a:ea typeface="Salesforce Sans"/>
                <a:cs typeface="Salesforce Sans"/>
                <a:sym typeface="Salesforce Sans"/>
              </a:defRPr>
            </a:lvl4pPr>
            <a:lvl5pPr marL="2286000" marR="0" lvl="4" indent="-317500" algn="l" rtl="0">
              <a:lnSpc>
                <a:spcPct val="100000"/>
              </a:lnSpc>
              <a:spcBef>
                <a:spcPts val="900"/>
              </a:spcBef>
              <a:spcAft>
                <a:spcPts val="0"/>
              </a:spcAft>
              <a:buClr>
                <a:schemeClr val="accent1"/>
              </a:buClr>
              <a:buSzPts val="1400"/>
              <a:buChar char="○"/>
              <a:defRPr sz="2000" i="0" u="none" strike="noStrike" cap="none">
                <a:solidFill>
                  <a:schemeClr val="accent1"/>
                </a:solidFill>
                <a:latin typeface="Salesforce Sans"/>
                <a:ea typeface="Salesforce Sans"/>
                <a:cs typeface="Salesforce Sans"/>
                <a:sym typeface="Salesforce Sans"/>
              </a:defRPr>
            </a:lvl5pPr>
            <a:lvl6pPr marL="2743200" marR="0" lvl="5" indent="-355600" algn="l" rtl="0">
              <a:lnSpc>
                <a:spcPct val="100000"/>
              </a:lnSpc>
              <a:spcBef>
                <a:spcPts val="900"/>
              </a:spcBef>
              <a:spcAft>
                <a:spcPts val="0"/>
              </a:spcAft>
              <a:buClr>
                <a:schemeClr val="accent1"/>
              </a:buClr>
              <a:buSzPts val="2000"/>
              <a:buChar char="■"/>
              <a:defRPr sz="2000" i="0" u="none" strike="noStrike" cap="none">
                <a:solidFill>
                  <a:schemeClr val="accent1"/>
                </a:solidFill>
                <a:latin typeface="Salesforce Sans"/>
                <a:ea typeface="Salesforce Sans"/>
                <a:cs typeface="Salesforce Sans"/>
                <a:sym typeface="Salesforce Sans"/>
              </a:defRPr>
            </a:lvl6pPr>
            <a:lvl7pPr marL="3200400" marR="0" lvl="6" indent="-355600" algn="l" rtl="0">
              <a:lnSpc>
                <a:spcPct val="100000"/>
              </a:lnSpc>
              <a:spcBef>
                <a:spcPts val="900"/>
              </a:spcBef>
              <a:spcAft>
                <a:spcPts val="0"/>
              </a:spcAft>
              <a:buClr>
                <a:schemeClr val="accent1"/>
              </a:buClr>
              <a:buSzPts val="2000"/>
              <a:buChar char="●"/>
              <a:defRPr sz="2000" i="0" u="none" strike="noStrike" cap="none">
                <a:solidFill>
                  <a:schemeClr val="accent1"/>
                </a:solidFill>
                <a:latin typeface="Salesforce Sans"/>
                <a:ea typeface="Salesforce Sans"/>
                <a:cs typeface="Salesforce Sans"/>
                <a:sym typeface="Salesforce Sans"/>
              </a:defRPr>
            </a:lvl7pPr>
            <a:lvl8pPr marL="3657600" marR="0" lvl="7" indent="-355600" algn="l" rtl="0">
              <a:lnSpc>
                <a:spcPct val="100000"/>
              </a:lnSpc>
              <a:spcBef>
                <a:spcPts val="900"/>
              </a:spcBef>
              <a:spcAft>
                <a:spcPts val="0"/>
              </a:spcAft>
              <a:buClr>
                <a:schemeClr val="accent1"/>
              </a:buClr>
              <a:buSzPts val="2000"/>
              <a:buChar char="○"/>
              <a:defRPr sz="2000" i="0" u="none" strike="noStrike" cap="none">
                <a:solidFill>
                  <a:schemeClr val="accent1"/>
                </a:solidFill>
                <a:latin typeface="Salesforce Sans"/>
                <a:ea typeface="Salesforce Sans"/>
                <a:cs typeface="Salesforce Sans"/>
                <a:sym typeface="Salesforce Sans"/>
              </a:defRPr>
            </a:lvl8pPr>
            <a:lvl9pPr marL="4114800" marR="0" lvl="8" indent="-355600" algn="l" rtl="0">
              <a:lnSpc>
                <a:spcPct val="100000"/>
              </a:lnSpc>
              <a:spcBef>
                <a:spcPts val="900"/>
              </a:spcBef>
              <a:spcAft>
                <a:spcPts val="900"/>
              </a:spcAft>
              <a:buClr>
                <a:schemeClr val="accent1"/>
              </a:buClr>
              <a:buSzPts val="2000"/>
              <a:buChar char="■"/>
              <a:defRPr sz="2000" i="0" u="none" strike="noStrike" cap="none">
                <a:solidFill>
                  <a:schemeClr val="accent1"/>
                </a:solidFill>
                <a:latin typeface="Salesforce Sans"/>
                <a:ea typeface="Salesforce Sans"/>
                <a:cs typeface="Salesforce Sans"/>
                <a:sym typeface="Salesforce Sans"/>
              </a:defRPr>
            </a:lvl9pPr>
          </a:lstStyle>
          <a:p>
            <a:endParaRPr/>
          </a:p>
        </p:txBody>
      </p:sp>
      <p:sp>
        <p:nvSpPr>
          <p:cNvPr id="587" name="Google Shape;587;p58"/>
          <p:cNvSpPr txBox="1">
            <a:spLocks noGrp="1"/>
          </p:cNvSpPr>
          <p:nvPr>
            <p:ph type="body" idx="3"/>
          </p:nvPr>
        </p:nvSpPr>
        <p:spPr>
          <a:xfrm>
            <a:off x="5814778" y="1979554"/>
            <a:ext cx="4956000" cy="3941100"/>
          </a:xfrm>
          <a:prstGeom prst="rect">
            <a:avLst/>
          </a:prstGeom>
          <a:noFill/>
          <a:ln>
            <a:noFill/>
          </a:ln>
        </p:spPr>
        <p:txBody>
          <a:bodyPr spcFirstLastPara="1" wrap="square" lIns="0" tIns="0" rIns="0" bIns="0" anchor="t" anchorCtr="0">
            <a:noAutofit/>
          </a:bodyPr>
          <a:lstStyle>
            <a:lvl1pPr marL="457200" marR="0" lvl="0" indent="-355600" algn="l" rtl="0">
              <a:lnSpc>
                <a:spcPct val="103000"/>
              </a:lnSpc>
              <a:spcBef>
                <a:spcPts val="550"/>
              </a:spcBef>
              <a:spcAft>
                <a:spcPts val="0"/>
              </a:spcAft>
              <a:buSzPts val="2000"/>
              <a:buFont typeface="Arial"/>
              <a:buChar char="●"/>
              <a:defRPr sz="2000" b="0" i="0" u="none" strike="noStrike" cap="none">
                <a:latin typeface="Salesforce Sans"/>
                <a:ea typeface="Salesforce Sans"/>
                <a:cs typeface="Salesforce Sans"/>
                <a:sym typeface="Salesforce Sans"/>
              </a:defRPr>
            </a:lvl1pPr>
            <a:lvl2pPr marL="914400" marR="0" lvl="1" indent="-342900" algn="l" rtl="0">
              <a:lnSpc>
                <a:spcPct val="93000"/>
              </a:lnSpc>
              <a:spcBef>
                <a:spcPts val="900"/>
              </a:spcBef>
              <a:spcAft>
                <a:spcPts val="0"/>
              </a:spcAft>
              <a:buSzPts val="1800"/>
              <a:buFont typeface="Arial"/>
              <a:buChar char="○"/>
              <a:defRPr sz="1800" b="0" i="0" u="none" strike="noStrike" cap="none">
                <a:latin typeface="Salesforce Sans"/>
                <a:ea typeface="Salesforce Sans"/>
                <a:cs typeface="Salesforce Sans"/>
                <a:sym typeface="Salesforce Sans"/>
              </a:defRPr>
            </a:lvl2pPr>
            <a:lvl3pPr marL="1371600" marR="0" lvl="2" indent="-330200" algn="l" rtl="0">
              <a:lnSpc>
                <a:spcPct val="93000"/>
              </a:lnSpc>
              <a:spcBef>
                <a:spcPts val="1200"/>
              </a:spcBef>
              <a:spcAft>
                <a:spcPts val="0"/>
              </a:spcAft>
              <a:buSzPts val="1600"/>
              <a:buFont typeface="Arial"/>
              <a:buChar char="■"/>
              <a:defRPr sz="1600" b="0" i="0" u="none" strike="noStrike" cap="none">
                <a:latin typeface="Salesforce Sans"/>
                <a:ea typeface="Salesforce Sans"/>
                <a:cs typeface="Salesforce Sans"/>
                <a:sym typeface="Salesforce Sans"/>
              </a:defRPr>
            </a:lvl3pPr>
            <a:lvl4pPr marL="1828800" marR="0" lvl="3" indent="-317500" algn="l" rtl="0">
              <a:lnSpc>
                <a:spcPct val="93000"/>
              </a:lnSpc>
              <a:spcBef>
                <a:spcPts val="1200"/>
              </a:spcBef>
              <a:spcAft>
                <a:spcPts val="0"/>
              </a:spcAft>
              <a:buSzPts val="1400"/>
              <a:buFont typeface="Arial"/>
              <a:buChar char="●"/>
              <a:defRPr sz="1400" b="0" i="0" u="none" strike="noStrike" cap="none">
                <a:latin typeface="Salesforce Sans"/>
                <a:ea typeface="Salesforce Sans"/>
                <a:cs typeface="Salesforce Sans"/>
                <a:sym typeface="Salesforce Sans"/>
              </a:defRPr>
            </a:lvl4pPr>
            <a:lvl5pPr marL="2286000" marR="0" lvl="4" indent="-317500" algn="l" rtl="0">
              <a:lnSpc>
                <a:spcPct val="103000"/>
              </a:lnSpc>
              <a:spcBef>
                <a:spcPts val="900"/>
              </a:spcBef>
              <a:spcAft>
                <a:spcPts val="0"/>
              </a:spcAft>
              <a:buSzPts val="1400"/>
              <a:buChar char="○"/>
              <a:defRPr sz="2000" i="0" u="none" strike="noStrike" cap="none">
                <a:latin typeface="Salesforce Sans"/>
                <a:ea typeface="Salesforce Sans"/>
                <a:cs typeface="Salesforce Sans"/>
                <a:sym typeface="Salesforce Sans"/>
              </a:defRPr>
            </a:lvl5pPr>
            <a:lvl6pPr marL="2743200" marR="0" lvl="5" indent="-355600" algn="l" rtl="0">
              <a:lnSpc>
                <a:spcPct val="103000"/>
              </a:lnSpc>
              <a:spcBef>
                <a:spcPts val="575"/>
              </a:spcBef>
              <a:spcAft>
                <a:spcPts val="0"/>
              </a:spcAft>
              <a:buSzPts val="2000"/>
              <a:buChar char="■"/>
              <a:defRPr sz="2000" i="0" u="none" strike="noStrike" cap="none">
                <a:latin typeface="Salesforce Sans"/>
                <a:ea typeface="Salesforce Sans"/>
                <a:cs typeface="Salesforce Sans"/>
                <a:sym typeface="Salesforce Sans"/>
              </a:defRPr>
            </a:lvl6pPr>
            <a:lvl7pPr marL="3200400" marR="0" lvl="6" indent="-355600" algn="l" rtl="0">
              <a:lnSpc>
                <a:spcPct val="103000"/>
              </a:lnSpc>
              <a:spcBef>
                <a:spcPts val="575"/>
              </a:spcBef>
              <a:spcAft>
                <a:spcPts val="0"/>
              </a:spcAft>
              <a:buSzPts val="2000"/>
              <a:buChar char="●"/>
              <a:defRPr sz="2000" i="0" u="none" strike="noStrike" cap="none">
                <a:latin typeface="Salesforce Sans"/>
                <a:ea typeface="Salesforce Sans"/>
                <a:cs typeface="Salesforce Sans"/>
                <a:sym typeface="Salesforce Sans"/>
              </a:defRPr>
            </a:lvl7pPr>
            <a:lvl8pPr marL="3657600" marR="0" lvl="7" indent="-355600" algn="l" rtl="0">
              <a:lnSpc>
                <a:spcPct val="103000"/>
              </a:lnSpc>
              <a:spcBef>
                <a:spcPts val="575"/>
              </a:spcBef>
              <a:spcAft>
                <a:spcPts val="0"/>
              </a:spcAft>
              <a:buSzPts val="2000"/>
              <a:buChar char="○"/>
              <a:defRPr sz="2000" i="0" u="none" strike="noStrike" cap="none">
                <a:latin typeface="Salesforce Sans"/>
                <a:ea typeface="Salesforce Sans"/>
                <a:cs typeface="Salesforce Sans"/>
                <a:sym typeface="Salesforce Sans"/>
              </a:defRPr>
            </a:lvl8pPr>
            <a:lvl9pPr marL="4114800" marR="0" lvl="8" indent="-355600" algn="l" rtl="0">
              <a:lnSpc>
                <a:spcPct val="103000"/>
              </a:lnSpc>
              <a:spcBef>
                <a:spcPts val="575"/>
              </a:spcBef>
              <a:spcAft>
                <a:spcPts val="575"/>
              </a:spcAft>
              <a:buSzPts val="2000"/>
              <a:buChar char="■"/>
              <a:defRPr sz="2000" i="0" u="none" strike="noStrike" cap="none">
                <a:latin typeface="Salesforce Sans"/>
                <a:ea typeface="Salesforce Sans"/>
                <a:cs typeface="Salesforce Sans"/>
                <a:sym typeface="Salesforce Sans"/>
              </a:defRPr>
            </a:lvl9pPr>
          </a:lstStyle>
          <a:p>
            <a:endParaRPr/>
          </a:p>
        </p:txBody>
      </p:sp>
      <p:sp>
        <p:nvSpPr>
          <p:cNvPr id="588" name="Google Shape;588;p58"/>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589" name="Google Shape;589;p58"/>
          <p:cNvSpPr txBox="1">
            <a:spLocks noGrp="1"/>
          </p:cNvSpPr>
          <p:nvPr>
            <p:ph type="subTitle" idx="4"/>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1 - Salesforce Customer 360 Product - C">
  <p:cSld name="Basic_4_1_3_1_2_2_1_1">
    <p:spTree>
      <p:nvGrpSpPr>
        <p:cNvPr id="1" name="Shape 590"/>
        <p:cNvGrpSpPr/>
        <p:nvPr/>
      </p:nvGrpSpPr>
      <p:grpSpPr>
        <a:xfrm>
          <a:off x="0" y="0"/>
          <a:ext cx="0" cy="0"/>
          <a:chOff x="0" y="0"/>
          <a:chExt cx="0" cy="0"/>
        </a:xfrm>
      </p:grpSpPr>
      <p:pic>
        <p:nvPicPr>
          <p:cNvPr id="591" name="Google Shape;591;p59"/>
          <p:cNvPicPr preferRelativeResize="0"/>
          <p:nvPr/>
        </p:nvPicPr>
        <p:blipFill rotWithShape="1">
          <a:blip r:embed="rId2">
            <a:alphaModFix amt="67000"/>
          </a:blip>
          <a:srcRect/>
          <a:stretch/>
        </p:blipFill>
        <p:spPr>
          <a:xfrm rot="12">
            <a:off x="4299660" y="5812170"/>
            <a:ext cx="3589507" cy="383252"/>
          </a:xfrm>
          <a:prstGeom prst="rect">
            <a:avLst/>
          </a:prstGeom>
          <a:noFill/>
          <a:ln>
            <a:noFill/>
          </a:ln>
        </p:spPr>
      </p:pic>
      <p:sp>
        <p:nvSpPr>
          <p:cNvPr id="592" name="Google Shape;592;p59"/>
          <p:cNvSpPr/>
          <p:nvPr/>
        </p:nvSpPr>
        <p:spPr>
          <a:xfrm>
            <a:off x="2968413" y="1546200"/>
            <a:ext cx="6252000" cy="6252000"/>
          </a:xfrm>
          <a:prstGeom prst="chord">
            <a:avLst>
              <a:gd name="adj1" fmla="val 9522310"/>
              <a:gd name="adj2" fmla="val 127002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3" name="Google Shape;593;p59"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594" name="Google Shape;594;p59"/>
          <p:cNvSpPr txBox="1">
            <a:spLocks noGrp="1"/>
          </p:cNvSpPr>
          <p:nvPr>
            <p:ph type="subTitle" idx="1"/>
          </p:nvPr>
        </p:nvSpPr>
        <p:spPr>
          <a:xfrm>
            <a:off x="576072" y="6446375"/>
            <a:ext cx="5369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595" name="Google Shape;595;p5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596" name="Google Shape;596;p59"/>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597" name="Google Shape;597;p59"/>
          <p:cNvPicPr preferRelativeResize="0"/>
          <p:nvPr/>
        </p:nvPicPr>
        <p:blipFill>
          <a:blip r:embed="rId4">
            <a:alphaModFix/>
          </a:blip>
          <a:stretch>
            <a:fillRect/>
          </a:stretch>
        </p:blipFill>
        <p:spPr>
          <a:xfrm>
            <a:off x="2815725" y="5274147"/>
            <a:ext cx="2221402" cy="808966"/>
          </a:xfrm>
          <a:prstGeom prst="rect">
            <a:avLst/>
          </a:prstGeom>
          <a:noFill/>
          <a:ln>
            <a:noFill/>
          </a:ln>
        </p:spPr>
      </p:pic>
      <p:pic>
        <p:nvPicPr>
          <p:cNvPr id="598" name="Google Shape;598;p59"/>
          <p:cNvPicPr preferRelativeResize="0"/>
          <p:nvPr/>
        </p:nvPicPr>
        <p:blipFill>
          <a:blip r:embed="rId5">
            <a:alphaModFix/>
          </a:blip>
          <a:stretch>
            <a:fillRect/>
          </a:stretch>
        </p:blipFill>
        <p:spPr>
          <a:xfrm>
            <a:off x="7286075" y="5281092"/>
            <a:ext cx="3199544" cy="795048"/>
          </a:xfrm>
          <a:prstGeom prst="rect">
            <a:avLst/>
          </a:prstGeom>
          <a:noFill/>
          <a:ln>
            <a:noFill/>
          </a:ln>
        </p:spPr>
      </p:pic>
      <p:pic>
        <p:nvPicPr>
          <p:cNvPr id="599" name="Google Shape;599;p59"/>
          <p:cNvPicPr preferRelativeResize="0"/>
          <p:nvPr/>
        </p:nvPicPr>
        <p:blipFill>
          <a:blip r:embed="rId6">
            <a:alphaModFix/>
          </a:blip>
          <a:stretch>
            <a:fillRect/>
          </a:stretch>
        </p:blipFill>
        <p:spPr>
          <a:xfrm>
            <a:off x="3264825" y="1870775"/>
            <a:ext cx="5659115" cy="4296856"/>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1 - Middle - B">
  <p:cSld name="Basic_4_1_3_1_2_2_1_1_1">
    <p:spTree>
      <p:nvGrpSpPr>
        <p:cNvPr id="1" name="Shape 600"/>
        <p:cNvGrpSpPr/>
        <p:nvPr/>
      </p:nvGrpSpPr>
      <p:grpSpPr>
        <a:xfrm>
          <a:off x="0" y="0"/>
          <a:ext cx="0" cy="0"/>
          <a:chOff x="0" y="0"/>
          <a:chExt cx="0" cy="0"/>
        </a:xfrm>
      </p:grpSpPr>
      <p:sp>
        <p:nvSpPr>
          <p:cNvPr id="601" name="Google Shape;601;p60"/>
          <p:cNvSpPr/>
          <p:nvPr/>
        </p:nvSpPr>
        <p:spPr>
          <a:xfrm>
            <a:off x="3890013" y="1976769"/>
            <a:ext cx="4408800" cy="4323000"/>
          </a:xfrm>
          <a:prstGeom prst="chord">
            <a:avLst>
              <a:gd name="adj1" fmla="val 7068174"/>
              <a:gd name="adj2" fmla="val 36394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2" name="Google Shape;602;p60"/>
          <p:cNvPicPr preferRelativeResize="0"/>
          <p:nvPr/>
        </p:nvPicPr>
        <p:blipFill>
          <a:blip r:embed="rId2">
            <a:alphaModFix/>
          </a:blip>
          <a:stretch>
            <a:fillRect/>
          </a:stretch>
        </p:blipFill>
        <p:spPr>
          <a:xfrm>
            <a:off x="3957422" y="2986287"/>
            <a:ext cx="4839000" cy="3109568"/>
          </a:xfrm>
          <a:prstGeom prst="rect">
            <a:avLst/>
          </a:prstGeom>
          <a:noFill/>
          <a:ln>
            <a:noFill/>
          </a:ln>
        </p:spPr>
      </p:pic>
      <p:sp>
        <p:nvSpPr>
          <p:cNvPr id="603" name="Google Shape;603;p60"/>
          <p:cNvSpPr/>
          <p:nvPr/>
        </p:nvSpPr>
        <p:spPr>
          <a:xfrm>
            <a:off x="3778225" y="6083700"/>
            <a:ext cx="4679100" cy="77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4" name="Google Shape;604;p60" descr="pasted-image.pdf"/>
          <p:cNvPicPr preferRelativeResize="0"/>
          <p:nvPr/>
        </p:nvPicPr>
        <p:blipFill rotWithShape="1">
          <a:blip r:embed="rId3">
            <a:alphaModFix/>
          </a:blip>
          <a:srcRect/>
          <a:stretch/>
        </p:blipFill>
        <p:spPr>
          <a:xfrm>
            <a:off x="11030573" y="565460"/>
            <a:ext cx="635728" cy="445091"/>
          </a:xfrm>
          <a:prstGeom prst="rect">
            <a:avLst/>
          </a:prstGeom>
          <a:noFill/>
          <a:ln>
            <a:noFill/>
          </a:ln>
        </p:spPr>
      </p:pic>
      <p:sp>
        <p:nvSpPr>
          <p:cNvPr id="605" name="Google Shape;605;p60"/>
          <p:cNvSpPr txBox="1">
            <a:spLocks noGrp="1"/>
          </p:cNvSpPr>
          <p:nvPr>
            <p:ph type="subTitle" idx="1"/>
          </p:nvPr>
        </p:nvSpPr>
        <p:spPr>
          <a:xfrm>
            <a:off x="576072" y="6446375"/>
            <a:ext cx="5369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606" name="Google Shape;606;p60"/>
          <p:cNvPicPr preferRelativeResize="0"/>
          <p:nvPr/>
        </p:nvPicPr>
        <p:blipFill>
          <a:blip r:embed="rId4">
            <a:alphaModFix/>
          </a:blip>
          <a:stretch>
            <a:fillRect/>
          </a:stretch>
        </p:blipFill>
        <p:spPr>
          <a:xfrm>
            <a:off x="4478746" y="1607937"/>
            <a:ext cx="3189440" cy="4780630"/>
          </a:xfrm>
          <a:prstGeom prst="rect">
            <a:avLst/>
          </a:prstGeom>
          <a:noFill/>
          <a:ln>
            <a:noFill/>
          </a:ln>
        </p:spPr>
      </p:pic>
      <p:sp>
        <p:nvSpPr>
          <p:cNvPr id="607" name="Google Shape;607;p6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608" name="Google Shape;608;p60"/>
          <p:cNvSpPr txBox="1">
            <a:spLocks noGrp="1"/>
          </p:cNvSpPr>
          <p:nvPr>
            <p:ph type="subTitle" idx="2"/>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2 - Graphic Footer - A">
  <p:cSld name="Basic_4_1_1">
    <p:spTree>
      <p:nvGrpSpPr>
        <p:cNvPr id="1" name="Shape 54"/>
        <p:cNvGrpSpPr/>
        <p:nvPr/>
      </p:nvGrpSpPr>
      <p:grpSpPr>
        <a:xfrm>
          <a:off x="0" y="0"/>
          <a:ext cx="0" cy="0"/>
          <a:chOff x="0" y="0"/>
          <a:chExt cx="0" cy="0"/>
        </a:xfrm>
      </p:grpSpPr>
      <p:sp>
        <p:nvSpPr>
          <p:cNvPr id="55" name="Google Shape;55;p7"/>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56" name="Google Shape;56;p7"/>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57" name="Google Shape;57;p7"/>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58" name="Google Shape;58;p7"/>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pic>
        <p:nvPicPr>
          <p:cNvPr id="59" name="Google Shape;59;p7"/>
          <p:cNvPicPr preferRelativeResize="0"/>
          <p:nvPr/>
        </p:nvPicPr>
        <p:blipFill>
          <a:blip r:embed="rId2">
            <a:alphaModFix/>
          </a:blip>
          <a:stretch>
            <a:fillRect/>
          </a:stretch>
        </p:blipFill>
        <p:spPr>
          <a:xfrm>
            <a:off x="10397064" y="5712943"/>
            <a:ext cx="1803932" cy="1169413"/>
          </a:xfrm>
          <a:prstGeom prst="rect">
            <a:avLst/>
          </a:prstGeom>
          <a:noFill/>
          <a:ln>
            <a:noFill/>
          </a:ln>
        </p:spPr>
      </p:pic>
      <p:sp>
        <p:nvSpPr>
          <p:cNvPr id="60" name="Google Shape;60;p7"/>
          <p:cNvSpPr/>
          <p:nvPr/>
        </p:nvSpPr>
        <p:spPr>
          <a:xfrm rot="-4298">
            <a:off x="10524149" y="131302"/>
            <a:ext cx="2399402" cy="500100"/>
          </a:xfrm>
          <a:prstGeom prst="roundRect">
            <a:avLst>
              <a:gd name="adj" fmla="val 50000"/>
            </a:avLst>
          </a:prstGeom>
          <a:solidFill>
            <a:srgbClr val="FFFFFF"/>
          </a:solidFill>
          <a:ln>
            <a:noFill/>
          </a:ln>
          <a:effectLst>
            <a:outerShdw blurRad="292100" dist="101600" dir="3660000" rotWithShape="0">
              <a:srgbClr val="000000">
                <a:alpha val="16470"/>
              </a:srgbClr>
            </a:outerShdw>
          </a:effectLst>
        </p:spPr>
        <p:txBody>
          <a:bodyPr spcFirstLastPara="1" wrap="square" lIns="60850" tIns="60850" rIns="60850" bIns="60850" anchor="ctr" anchorCtr="0">
            <a:noAutofit/>
          </a:bodyPr>
          <a:lstStyle/>
          <a:p>
            <a:pPr marL="0" marR="0" lvl="0" indent="0" algn="l" rtl="0">
              <a:spcBef>
                <a:spcPts val="0"/>
              </a:spcBef>
              <a:spcAft>
                <a:spcPts val="0"/>
              </a:spcAft>
              <a:buNone/>
            </a:pPr>
            <a:endParaRPr sz="2100">
              <a:solidFill>
                <a:srgbClr val="032D60"/>
              </a:solidFill>
              <a:latin typeface="Poppins SemiBold"/>
              <a:ea typeface="Poppins SemiBold"/>
              <a:cs typeface="Poppins SemiBold"/>
              <a:sym typeface="Poppins SemiBold"/>
            </a:endParaRPr>
          </a:p>
        </p:txBody>
      </p:sp>
      <p:pic>
        <p:nvPicPr>
          <p:cNvPr id="61" name="Google Shape;61;p7"/>
          <p:cNvPicPr preferRelativeResize="0"/>
          <p:nvPr/>
        </p:nvPicPr>
        <p:blipFill rotWithShape="1">
          <a:blip r:embed="rId3">
            <a:alphaModFix/>
          </a:blip>
          <a:srcRect/>
          <a:stretch/>
        </p:blipFill>
        <p:spPr>
          <a:xfrm>
            <a:off x="11612865" y="221327"/>
            <a:ext cx="457200" cy="320040"/>
          </a:xfrm>
          <a:prstGeom prst="rect">
            <a:avLst/>
          </a:prstGeom>
          <a:noFill/>
          <a:ln>
            <a:noFill/>
          </a:ln>
        </p:spPr>
      </p:pic>
      <p:pic>
        <p:nvPicPr>
          <p:cNvPr id="62" name="Google Shape;62;p7"/>
          <p:cNvPicPr preferRelativeResize="0"/>
          <p:nvPr/>
        </p:nvPicPr>
        <p:blipFill>
          <a:blip r:embed="rId4">
            <a:alphaModFix/>
          </a:blip>
          <a:stretch>
            <a:fillRect/>
          </a:stretch>
        </p:blipFill>
        <p:spPr>
          <a:xfrm>
            <a:off x="10740950" y="274673"/>
            <a:ext cx="640079" cy="21336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M1 - Corner - A 1">
  <p:cSld name="Basic_4_1_3_1">
    <p:spTree>
      <p:nvGrpSpPr>
        <p:cNvPr id="1" name="Shape 609"/>
        <p:cNvGrpSpPr/>
        <p:nvPr/>
      </p:nvGrpSpPr>
      <p:grpSpPr>
        <a:xfrm>
          <a:off x="0" y="0"/>
          <a:ext cx="0" cy="0"/>
          <a:chOff x="0" y="0"/>
          <a:chExt cx="0" cy="0"/>
        </a:xfrm>
      </p:grpSpPr>
      <p:sp>
        <p:nvSpPr>
          <p:cNvPr id="610" name="Google Shape;610;p61"/>
          <p:cNvSpPr txBox="1">
            <a:spLocks noGrp="1"/>
          </p:cNvSpPr>
          <p:nvPr>
            <p:ph type="subTitle" idx="1"/>
          </p:nvPr>
        </p:nvSpPr>
        <p:spPr>
          <a:xfrm>
            <a:off x="6241800" y="6446375"/>
            <a:ext cx="5369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611" name="Google Shape;611;p61"/>
          <p:cNvSpPr/>
          <p:nvPr/>
        </p:nvSpPr>
        <p:spPr>
          <a:xfrm rot="5400000" flipH="1">
            <a:off x="10186053" y="1633569"/>
            <a:ext cx="2503440" cy="15023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0D9D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F3F3F3"/>
              </a:solidFill>
            </a:endParaRPr>
          </a:p>
        </p:txBody>
      </p:sp>
      <p:pic>
        <p:nvPicPr>
          <p:cNvPr id="612" name="Google Shape;612;p61"/>
          <p:cNvPicPr preferRelativeResize="0"/>
          <p:nvPr/>
        </p:nvPicPr>
        <p:blipFill rotWithShape="1">
          <a:blip r:embed="rId2">
            <a:alphaModFix/>
          </a:blip>
          <a:srcRect l="22002" b="11331"/>
          <a:stretch/>
        </p:blipFill>
        <p:spPr>
          <a:xfrm flipH="1">
            <a:off x="10896037" y="2336050"/>
            <a:ext cx="1292926" cy="3451402"/>
          </a:xfrm>
          <a:prstGeom prst="rect">
            <a:avLst/>
          </a:prstGeom>
          <a:noFill/>
          <a:ln>
            <a:noFill/>
          </a:ln>
        </p:spPr>
      </p:pic>
      <p:pic>
        <p:nvPicPr>
          <p:cNvPr id="613" name="Google Shape;613;p61"/>
          <p:cNvPicPr preferRelativeResize="0"/>
          <p:nvPr/>
        </p:nvPicPr>
        <p:blipFill rotWithShape="1">
          <a:blip r:embed="rId3">
            <a:alphaModFix/>
          </a:blip>
          <a:srcRect b="12002"/>
          <a:stretch/>
        </p:blipFill>
        <p:spPr>
          <a:xfrm rot="-59">
            <a:off x="9752025" y="5316142"/>
            <a:ext cx="1798525" cy="783343"/>
          </a:xfrm>
          <a:prstGeom prst="rect">
            <a:avLst/>
          </a:prstGeom>
          <a:noFill/>
          <a:ln>
            <a:noFill/>
          </a:ln>
        </p:spPr>
      </p:pic>
      <p:pic>
        <p:nvPicPr>
          <p:cNvPr id="614" name="Google Shape;614;p61"/>
          <p:cNvPicPr preferRelativeResize="0"/>
          <p:nvPr/>
        </p:nvPicPr>
        <p:blipFill rotWithShape="1">
          <a:blip r:embed="rId4">
            <a:alphaModFix/>
          </a:blip>
          <a:srcRect l="29962"/>
          <a:stretch/>
        </p:blipFill>
        <p:spPr>
          <a:xfrm flipH="1">
            <a:off x="10152174" y="5420598"/>
            <a:ext cx="2036651" cy="678903"/>
          </a:xfrm>
          <a:prstGeom prst="rect">
            <a:avLst/>
          </a:prstGeom>
          <a:noFill/>
          <a:ln>
            <a:noFill/>
          </a:ln>
        </p:spPr>
      </p:pic>
      <p:sp>
        <p:nvSpPr>
          <p:cNvPr id="615" name="Google Shape;615;p61"/>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spcBef>
                <a:spcPts val="0"/>
              </a:spcBef>
              <a:spcAft>
                <a:spcPts val="0"/>
              </a:spcAft>
              <a:buSzPts val="3200"/>
              <a:buFont typeface="Poppins"/>
              <a:buNone/>
              <a:defRPr b="1">
                <a:latin typeface="Poppins"/>
                <a:ea typeface="Poppins"/>
                <a:cs typeface="Poppins"/>
                <a:sym typeface="Poppins"/>
              </a:defRPr>
            </a:lvl9pPr>
          </a:lstStyle>
          <a:p>
            <a:endParaRPr/>
          </a:p>
        </p:txBody>
      </p:sp>
      <p:pic>
        <p:nvPicPr>
          <p:cNvPr id="616" name="Google Shape;616;p61" descr="pasted-image.pdf"/>
          <p:cNvPicPr preferRelativeResize="0"/>
          <p:nvPr/>
        </p:nvPicPr>
        <p:blipFill rotWithShape="1">
          <a:blip r:embed="rId5">
            <a:alphaModFix/>
          </a:blip>
          <a:srcRect/>
          <a:stretch/>
        </p:blipFill>
        <p:spPr>
          <a:xfrm>
            <a:off x="11030573" y="565460"/>
            <a:ext cx="635728" cy="445091"/>
          </a:xfrm>
          <a:prstGeom prst="rect">
            <a:avLst/>
          </a:prstGeom>
          <a:noFill/>
          <a:ln>
            <a:noFill/>
          </a:ln>
        </p:spPr>
      </p:pic>
      <p:sp>
        <p:nvSpPr>
          <p:cNvPr id="617" name="Google Shape;617;p61"/>
          <p:cNvSpPr txBox="1">
            <a:spLocks noGrp="1"/>
          </p:cNvSpPr>
          <p:nvPr>
            <p:ph type="subTitle" idx="2"/>
          </p:nvPr>
        </p:nvSpPr>
        <p:spPr>
          <a:xfrm>
            <a:off x="576075" y="1118527"/>
            <a:ext cx="103974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618" name="Google Shape;618;p61"/>
          <p:cNvSpPr txBox="1">
            <a:spLocks noGrp="1"/>
          </p:cNvSpPr>
          <p:nvPr>
            <p:ph type="body" idx="3"/>
          </p:nvPr>
        </p:nvSpPr>
        <p:spPr>
          <a:xfrm>
            <a:off x="491859" y="1709925"/>
            <a:ext cx="4719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619" name="Google Shape;619;p61"/>
          <p:cNvSpPr/>
          <p:nvPr/>
        </p:nvSpPr>
        <p:spPr>
          <a:xfrm>
            <a:off x="5379775" y="3880950"/>
            <a:ext cx="1967100" cy="1967100"/>
          </a:xfrm>
          <a:prstGeom prst="ellipse">
            <a:avLst/>
          </a:prstGeom>
          <a:solidFill>
            <a:srgbClr val="0D9D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F3F3F3"/>
              </a:solidFill>
            </a:endParaRPr>
          </a:p>
        </p:txBody>
      </p:sp>
      <p:pic>
        <p:nvPicPr>
          <p:cNvPr id="620" name="Google Shape;620;p61" descr="11.png"/>
          <p:cNvPicPr preferRelativeResize="0"/>
          <p:nvPr/>
        </p:nvPicPr>
        <p:blipFill rotWithShape="1">
          <a:blip r:embed="rId6">
            <a:alphaModFix/>
          </a:blip>
          <a:srcRect l="70369" r="-1180"/>
          <a:stretch/>
        </p:blipFill>
        <p:spPr>
          <a:xfrm>
            <a:off x="6268486" y="5271850"/>
            <a:ext cx="1292925" cy="827650"/>
          </a:xfrm>
          <a:prstGeom prst="rect">
            <a:avLst/>
          </a:prstGeom>
          <a:noFill/>
          <a:ln>
            <a:noFill/>
          </a:ln>
        </p:spPr>
      </p:pic>
      <p:pic>
        <p:nvPicPr>
          <p:cNvPr id="621" name="Google Shape;621;p61"/>
          <p:cNvPicPr preferRelativeResize="0"/>
          <p:nvPr/>
        </p:nvPicPr>
        <p:blipFill rotWithShape="1">
          <a:blip r:embed="rId3">
            <a:alphaModFix/>
          </a:blip>
          <a:srcRect b="12002"/>
          <a:stretch/>
        </p:blipFill>
        <p:spPr>
          <a:xfrm rot="63" flipH="1">
            <a:off x="5237026" y="5467732"/>
            <a:ext cx="1450499" cy="63175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1 - Segue Slide - A 1">
  <p:cSld name="CUSTOM_1_4_5_1_3">
    <p:bg>
      <p:bgPr>
        <a:solidFill>
          <a:srgbClr val="CFE9FE"/>
        </a:solidFill>
        <a:effectLst/>
      </p:bgPr>
    </p:bg>
    <p:spTree>
      <p:nvGrpSpPr>
        <p:cNvPr id="1" name="Shape 622"/>
        <p:cNvGrpSpPr/>
        <p:nvPr/>
      </p:nvGrpSpPr>
      <p:grpSpPr>
        <a:xfrm>
          <a:off x="0" y="0"/>
          <a:ext cx="0" cy="0"/>
          <a:chOff x="0" y="0"/>
          <a:chExt cx="0" cy="0"/>
        </a:xfrm>
      </p:grpSpPr>
      <p:pic>
        <p:nvPicPr>
          <p:cNvPr id="623" name="Google Shape;623;p62"/>
          <p:cNvPicPr preferRelativeResize="0"/>
          <p:nvPr/>
        </p:nvPicPr>
        <p:blipFill>
          <a:blip r:embed="rId2">
            <a:alphaModFix/>
          </a:blip>
          <a:stretch>
            <a:fillRect/>
          </a:stretch>
        </p:blipFill>
        <p:spPr>
          <a:xfrm>
            <a:off x="8981383" y="806700"/>
            <a:ext cx="3223655" cy="5248348"/>
          </a:xfrm>
          <a:prstGeom prst="rect">
            <a:avLst/>
          </a:prstGeom>
          <a:noFill/>
          <a:ln>
            <a:noFill/>
          </a:ln>
        </p:spPr>
      </p:pic>
      <p:sp>
        <p:nvSpPr>
          <p:cNvPr id="624" name="Google Shape;624;p62"/>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sz="3600"/>
            </a:lvl1pPr>
            <a:lvl2pPr lvl="1" algn="l" rtl="0">
              <a:spcBef>
                <a:spcPts val="0"/>
              </a:spcBef>
              <a:spcAft>
                <a:spcPts val="0"/>
              </a:spcAft>
              <a:buClr>
                <a:schemeClr val="accent1"/>
              </a:buClr>
              <a:buSzPts val="3200"/>
              <a:buFont typeface="Poppins"/>
              <a:buNone/>
              <a:defRPr b="1">
                <a:latin typeface="Poppins"/>
                <a:ea typeface="Poppins"/>
                <a:cs typeface="Poppins"/>
                <a:sym typeface="Poppins"/>
              </a:defRPr>
            </a:lvl2pPr>
            <a:lvl3pPr lvl="2" algn="l" rtl="0">
              <a:spcBef>
                <a:spcPts val="0"/>
              </a:spcBef>
              <a:spcAft>
                <a:spcPts val="0"/>
              </a:spcAft>
              <a:buClr>
                <a:schemeClr val="accent1"/>
              </a:buClr>
              <a:buSzPts val="3200"/>
              <a:buFont typeface="Poppins"/>
              <a:buNone/>
              <a:defRPr b="1">
                <a:latin typeface="Poppins"/>
                <a:ea typeface="Poppins"/>
                <a:cs typeface="Poppins"/>
                <a:sym typeface="Poppins"/>
              </a:defRPr>
            </a:lvl3pPr>
            <a:lvl4pPr lvl="3" algn="l" rtl="0">
              <a:spcBef>
                <a:spcPts val="0"/>
              </a:spcBef>
              <a:spcAft>
                <a:spcPts val="0"/>
              </a:spcAft>
              <a:buClr>
                <a:schemeClr val="accent1"/>
              </a:buClr>
              <a:buSzPts val="3200"/>
              <a:buFont typeface="Poppins"/>
              <a:buNone/>
              <a:defRPr b="1">
                <a:latin typeface="Poppins"/>
                <a:ea typeface="Poppins"/>
                <a:cs typeface="Poppins"/>
                <a:sym typeface="Poppins"/>
              </a:defRPr>
            </a:lvl4pPr>
            <a:lvl5pPr lvl="4" algn="l" rtl="0">
              <a:spcBef>
                <a:spcPts val="0"/>
              </a:spcBef>
              <a:spcAft>
                <a:spcPts val="0"/>
              </a:spcAft>
              <a:buClr>
                <a:schemeClr val="accent1"/>
              </a:buClr>
              <a:buSzPts val="3200"/>
              <a:buFont typeface="Poppins"/>
              <a:buNone/>
              <a:defRPr b="1">
                <a:latin typeface="Poppins"/>
                <a:ea typeface="Poppins"/>
                <a:cs typeface="Poppins"/>
                <a:sym typeface="Poppins"/>
              </a:defRPr>
            </a:lvl5pPr>
            <a:lvl6pPr lvl="5" algn="l" rtl="0">
              <a:spcBef>
                <a:spcPts val="0"/>
              </a:spcBef>
              <a:spcAft>
                <a:spcPts val="0"/>
              </a:spcAft>
              <a:buClr>
                <a:schemeClr val="accent1"/>
              </a:buClr>
              <a:buSzPts val="3200"/>
              <a:buFont typeface="Poppins"/>
              <a:buNone/>
              <a:defRPr b="1">
                <a:latin typeface="Poppins"/>
                <a:ea typeface="Poppins"/>
                <a:cs typeface="Poppins"/>
                <a:sym typeface="Poppins"/>
              </a:defRPr>
            </a:lvl6pPr>
            <a:lvl7pPr lvl="6" algn="l" rtl="0">
              <a:spcBef>
                <a:spcPts val="0"/>
              </a:spcBef>
              <a:spcAft>
                <a:spcPts val="0"/>
              </a:spcAft>
              <a:buClr>
                <a:schemeClr val="accent1"/>
              </a:buClr>
              <a:buSzPts val="3200"/>
              <a:buFont typeface="Poppins"/>
              <a:buNone/>
              <a:defRPr b="1">
                <a:latin typeface="Poppins"/>
                <a:ea typeface="Poppins"/>
                <a:cs typeface="Poppins"/>
                <a:sym typeface="Poppins"/>
              </a:defRPr>
            </a:lvl7pPr>
            <a:lvl8pPr lvl="7" algn="l" rtl="0">
              <a:spcBef>
                <a:spcPts val="0"/>
              </a:spcBef>
              <a:spcAft>
                <a:spcPts val="0"/>
              </a:spcAft>
              <a:buClr>
                <a:schemeClr val="accent1"/>
              </a:buClr>
              <a:buSzPts val="3200"/>
              <a:buFont typeface="Poppins"/>
              <a:buNone/>
              <a:defRPr b="1">
                <a:latin typeface="Poppins"/>
                <a:ea typeface="Poppins"/>
                <a:cs typeface="Poppins"/>
                <a:sym typeface="Poppins"/>
              </a:defRPr>
            </a:lvl8pPr>
            <a:lvl9pPr lvl="8" algn="l" rtl="0">
              <a:spcBef>
                <a:spcPts val="0"/>
              </a:spcBef>
              <a:spcAft>
                <a:spcPts val="0"/>
              </a:spcAft>
              <a:buClr>
                <a:schemeClr val="accent1"/>
              </a:buClr>
              <a:buSzPts val="3200"/>
              <a:buFont typeface="Poppins"/>
              <a:buNone/>
              <a:defRPr b="1">
                <a:latin typeface="Poppins"/>
                <a:ea typeface="Poppins"/>
                <a:cs typeface="Poppins"/>
                <a:sym typeface="Poppins"/>
              </a:defRPr>
            </a:lvl9pPr>
          </a:lstStyle>
          <a:p>
            <a:endParaRPr/>
          </a:p>
        </p:txBody>
      </p:sp>
      <p:sp>
        <p:nvSpPr>
          <p:cNvPr id="625" name="Google Shape;625;p62"/>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a:endParaRPr/>
          </a:p>
        </p:txBody>
      </p:sp>
      <p:pic>
        <p:nvPicPr>
          <p:cNvPr id="626" name="Google Shape;626;p62" descr="pasted-image.pdf"/>
          <p:cNvPicPr preferRelativeResize="0"/>
          <p:nvPr/>
        </p:nvPicPr>
        <p:blipFill rotWithShape="1">
          <a:blip r:embed="rId3">
            <a:alphaModFix/>
          </a:blip>
          <a:srcRect/>
          <a:stretch/>
        </p:blipFill>
        <p:spPr>
          <a:xfrm>
            <a:off x="577848" y="565460"/>
            <a:ext cx="635721" cy="445086"/>
          </a:xfrm>
          <a:prstGeom prst="rect">
            <a:avLst/>
          </a:prstGeom>
          <a:noFill/>
          <a:ln>
            <a:noFill/>
          </a:ln>
        </p:spPr>
      </p:pic>
      <p:pic>
        <p:nvPicPr>
          <p:cNvPr id="627" name="Google Shape;627;p62"/>
          <p:cNvPicPr preferRelativeResize="0"/>
          <p:nvPr/>
        </p:nvPicPr>
        <p:blipFill rotWithShape="1">
          <a:blip r:embed="rId4">
            <a:alphaModFix/>
          </a:blip>
          <a:srcRect/>
          <a:stretch/>
        </p:blipFill>
        <p:spPr>
          <a:xfrm>
            <a:off x="8920025" y="2078825"/>
            <a:ext cx="909333" cy="170697"/>
          </a:xfrm>
          <a:prstGeom prst="rect">
            <a:avLst/>
          </a:prstGeom>
          <a:noFill/>
          <a:ln>
            <a:noFill/>
          </a:ln>
        </p:spPr>
      </p:pic>
      <p:pic>
        <p:nvPicPr>
          <p:cNvPr id="628" name="Google Shape;628;p62"/>
          <p:cNvPicPr preferRelativeResize="0"/>
          <p:nvPr/>
        </p:nvPicPr>
        <p:blipFill rotWithShape="1">
          <a:blip r:embed="rId5">
            <a:alphaModFix/>
          </a:blip>
          <a:srcRect/>
          <a:stretch/>
        </p:blipFill>
        <p:spPr>
          <a:xfrm flipH="1">
            <a:off x="10238024" y="1237400"/>
            <a:ext cx="1193525" cy="244820"/>
          </a:xfrm>
          <a:prstGeom prst="rect">
            <a:avLst/>
          </a:prstGeom>
          <a:noFill/>
          <a:ln>
            <a:noFill/>
          </a:ln>
        </p:spPr>
      </p:pic>
      <p:pic>
        <p:nvPicPr>
          <p:cNvPr id="629" name="Google Shape;629;p62"/>
          <p:cNvPicPr preferRelativeResize="0"/>
          <p:nvPr/>
        </p:nvPicPr>
        <p:blipFill rotWithShape="1">
          <a:blip r:embed="rId6">
            <a:alphaModFix/>
          </a:blip>
          <a:srcRect t="-8692" b="18618"/>
          <a:stretch/>
        </p:blipFill>
        <p:spPr>
          <a:xfrm flipH="1">
            <a:off x="0" y="5869825"/>
            <a:ext cx="2418876" cy="9881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J3 - Statement - C 1">
  <p:cSld name="CUSTOM_1_2">
    <p:bg>
      <p:bgPr>
        <a:solidFill>
          <a:srgbClr val="CFE9FE"/>
        </a:solidFill>
        <a:effectLst/>
      </p:bgPr>
    </p:bg>
    <p:spTree>
      <p:nvGrpSpPr>
        <p:cNvPr id="1" name="Shape 630"/>
        <p:cNvGrpSpPr/>
        <p:nvPr/>
      </p:nvGrpSpPr>
      <p:grpSpPr>
        <a:xfrm>
          <a:off x="0" y="0"/>
          <a:ext cx="0" cy="0"/>
          <a:chOff x="0" y="0"/>
          <a:chExt cx="0" cy="0"/>
        </a:xfrm>
      </p:grpSpPr>
      <p:pic>
        <p:nvPicPr>
          <p:cNvPr id="631" name="Google Shape;631;p63"/>
          <p:cNvPicPr preferRelativeResize="0"/>
          <p:nvPr/>
        </p:nvPicPr>
        <p:blipFill rotWithShape="1">
          <a:blip r:embed="rId2">
            <a:alphaModFix/>
          </a:blip>
          <a:srcRect r="27081"/>
          <a:stretch/>
        </p:blipFill>
        <p:spPr>
          <a:xfrm>
            <a:off x="7695275" y="3245475"/>
            <a:ext cx="4498826" cy="2973500"/>
          </a:xfrm>
          <a:prstGeom prst="rect">
            <a:avLst/>
          </a:prstGeom>
          <a:noFill/>
          <a:ln>
            <a:noFill/>
          </a:ln>
        </p:spPr>
      </p:pic>
      <p:pic>
        <p:nvPicPr>
          <p:cNvPr id="632" name="Google Shape;632;p63"/>
          <p:cNvPicPr preferRelativeResize="0"/>
          <p:nvPr/>
        </p:nvPicPr>
        <p:blipFill rotWithShape="1">
          <a:blip r:embed="rId3">
            <a:alphaModFix/>
          </a:blip>
          <a:srcRect r="901" b="566"/>
          <a:stretch/>
        </p:blipFill>
        <p:spPr>
          <a:xfrm>
            <a:off x="6622582" y="2057350"/>
            <a:ext cx="5566184" cy="4800551"/>
          </a:xfrm>
          <a:prstGeom prst="rect">
            <a:avLst/>
          </a:prstGeom>
          <a:noFill/>
          <a:ln>
            <a:noFill/>
          </a:ln>
        </p:spPr>
      </p:pic>
      <p:sp>
        <p:nvSpPr>
          <p:cNvPr id="633" name="Google Shape;633;p63"/>
          <p:cNvSpPr txBox="1">
            <a:spLocks noGrp="1"/>
          </p:cNvSpPr>
          <p:nvPr>
            <p:ph type="title"/>
          </p:nvPr>
        </p:nvSpPr>
        <p:spPr>
          <a:xfrm>
            <a:off x="2465850" y="1287750"/>
            <a:ext cx="7257300" cy="666600"/>
          </a:xfrm>
          <a:prstGeom prst="rect">
            <a:avLst/>
          </a:prstGeom>
        </p:spPr>
        <p:txBody>
          <a:bodyPr spcFirstLastPara="1" wrap="square" lIns="0" tIns="0" rIns="0" bIns="0" anchor="b" anchorCtr="0">
            <a:noAutofit/>
          </a:bodyPr>
          <a:lstStyle>
            <a:lvl1pPr lvl="0" algn="ctr" rtl="0">
              <a:spcBef>
                <a:spcPts val="0"/>
              </a:spcBef>
              <a:spcAft>
                <a:spcPts val="0"/>
              </a:spcAft>
              <a:buSzPts val="1800"/>
              <a:buNone/>
              <a:defRPr sz="1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34" name="Google Shape;634;p63"/>
          <p:cNvSpPr txBox="1">
            <a:spLocks noGrp="1"/>
          </p:cNvSpPr>
          <p:nvPr>
            <p:ph type="subTitle" idx="1"/>
          </p:nvPr>
        </p:nvSpPr>
        <p:spPr>
          <a:xfrm>
            <a:off x="1510975" y="2009084"/>
            <a:ext cx="9156000" cy="2157300"/>
          </a:xfrm>
          <a:prstGeom prst="rect">
            <a:avLst/>
          </a:prstGeom>
        </p:spPr>
        <p:txBody>
          <a:bodyPr spcFirstLastPara="1" wrap="square" lIns="0" tIns="0" rIns="0" bIns="0" anchor="t" anchorCtr="0">
            <a:noAutofit/>
          </a:bodyPr>
          <a:lstStyle>
            <a:lvl1pPr lvl="0" algn="ctr" rtl="0">
              <a:spcBef>
                <a:spcPts val="500"/>
              </a:spcBef>
              <a:spcAft>
                <a:spcPts val="0"/>
              </a:spcAft>
              <a:buClr>
                <a:schemeClr val="accent1"/>
              </a:buClr>
              <a:buSzPts val="3200"/>
              <a:buNone/>
              <a:defRPr sz="3200" b="1">
                <a:solidFill>
                  <a:schemeClr val="accent1"/>
                </a:solidFill>
              </a:defRPr>
            </a:lvl1pPr>
            <a:lvl2pPr lvl="1" rtl="0">
              <a:spcBef>
                <a:spcPts val="900"/>
              </a:spcBef>
              <a:spcAft>
                <a:spcPts val="0"/>
              </a:spcAft>
              <a:buSzPts val="1800"/>
              <a:buNone/>
              <a:defRPr/>
            </a:lvl2pPr>
            <a:lvl3pPr lvl="2" rtl="0">
              <a:spcBef>
                <a:spcPts val="900"/>
              </a:spcBef>
              <a:spcAft>
                <a:spcPts val="0"/>
              </a:spcAft>
              <a:buSzPts val="1600"/>
              <a:buNone/>
              <a:defRPr/>
            </a:lvl3pPr>
            <a:lvl4pPr lvl="3" rtl="0">
              <a:spcBef>
                <a:spcPts val="900"/>
              </a:spcBef>
              <a:spcAft>
                <a:spcPts val="0"/>
              </a:spcAft>
              <a:buSzPts val="1400"/>
              <a:buNone/>
              <a:defRPr/>
            </a:lvl4pPr>
            <a:lvl5pPr lvl="4" rtl="0">
              <a:spcBef>
                <a:spcPts val="900"/>
              </a:spcBef>
              <a:spcAft>
                <a:spcPts val="0"/>
              </a:spcAft>
              <a:buSzPts val="1400"/>
              <a:buNone/>
              <a:defRPr/>
            </a:lvl5pPr>
            <a:lvl6pPr lvl="5" rtl="0">
              <a:spcBef>
                <a:spcPts val="900"/>
              </a:spcBef>
              <a:spcAft>
                <a:spcPts val="0"/>
              </a:spcAft>
              <a:buSzPts val="1400"/>
              <a:buNone/>
              <a:defRPr/>
            </a:lvl6pPr>
            <a:lvl7pPr lvl="6" rtl="0">
              <a:spcBef>
                <a:spcPts val="900"/>
              </a:spcBef>
              <a:spcAft>
                <a:spcPts val="0"/>
              </a:spcAft>
              <a:buSzPts val="1400"/>
              <a:buNone/>
              <a:defRPr/>
            </a:lvl7pPr>
            <a:lvl8pPr lvl="7" rtl="0">
              <a:spcBef>
                <a:spcPts val="900"/>
              </a:spcBef>
              <a:spcAft>
                <a:spcPts val="0"/>
              </a:spcAft>
              <a:buSzPts val="1400"/>
              <a:buNone/>
              <a:defRPr/>
            </a:lvl8pPr>
            <a:lvl9pPr lvl="8" rtl="0">
              <a:spcBef>
                <a:spcPts val="900"/>
              </a:spcBef>
              <a:spcAft>
                <a:spcPts val="900"/>
              </a:spcAft>
              <a:buSzPts val="1400"/>
              <a:buNone/>
              <a:defRPr/>
            </a:lvl9pPr>
          </a:lstStyle>
          <a:p>
            <a:endParaRPr/>
          </a:p>
        </p:txBody>
      </p:sp>
      <p:pic>
        <p:nvPicPr>
          <p:cNvPr id="635" name="Google Shape;635;p63" descr="pasted-image.pdf"/>
          <p:cNvPicPr preferRelativeResize="0"/>
          <p:nvPr/>
        </p:nvPicPr>
        <p:blipFill rotWithShape="1">
          <a:blip r:embed="rId4">
            <a:alphaModFix/>
          </a:blip>
          <a:srcRect/>
          <a:stretch/>
        </p:blipFill>
        <p:spPr>
          <a:xfrm>
            <a:off x="11030573" y="565460"/>
            <a:ext cx="635721" cy="445086"/>
          </a:xfrm>
          <a:prstGeom prst="rect">
            <a:avLst/>
          </a:prstGeom>
          <a:noFill/>
          <a:ln>
            <a:noFill/>
          </a:ln>
        </p:spPr>
      </p:pic>
      <p:pic>
        <p:nvPicPr>
          <p:cNvPr id="636" name="Google Shape;636;p63"/>
          <p:cNvPicPr preferRelativeResize="0"/>
          <p:nvPr/>
        </p:nvPicPr>
        <p:blipFill rotWithShape="1">
          <a:blip r:embed="rId2">
            <a:alphaModFix/>
          </a:blip>
          <a:srcRect l="73916" r="-20586"/>
          <a:stretch/>
        </p:blipFill>
        <p:spPr>
          <a:xfrm>
            <a:off x="0" y="2109400"/>
            <a:ext cx="2879473" cy="2973500"/>
          </a:xfrm>
          <a:prstGeom prst="rect">
            <a:avLst/>
          </a:prstGeom>
          <a:noFill/>
          <a:ln>
            <a:noFill/>
          </a:ln>
        </p:spPr>
      </p:pic>
      <p:pic>
        <p:nvPicPr>
          <p:cNvPr id="637" name="Google Shape;637;p63"/>
          <p:cNvPicPr preferRelativeResize="0"/>
          <p:nvPr/>
        </p:nvPicPr>
        <p:blipFill rotWithShape="1">
          <a:blip r:embed="rId5">
            <a:alphaModFix/>
          </a:blip>
          <a:srcRect b="566"/>
          <a:stretch/>
        </p:blipFill>
        <p:spPr>
          <a:xfrm>
            <a:off x="-12924" y="2057350"/>
            <a:ext cx="6645212" cy="4800551"/>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5 - Blank - Basic Content - Genie">
  <p:cSld name="Basic_4_1_2_2">
    <p:spTree>
      <p:nvGrpSpPr>
        <p:cNvPr id="1" name="Shape 638"/>
        <p:cNvGrpSpPr/>
        <p:nvPr/>
      </p:nvGrpSpPr>
      <p:grpSpPr>
        <a:xfrm>
          <a:off x="0" y="0"/>
          <a:ext cx="0" cy="0"/>
          <a:chOff x="0" y="0"/>
          <a:chExt cx="0" cy="0"/>
        </a:xfrm>
      </p:grpSpPr>
      <p:sp>
        <p:nvSpPr>
          <p:cNvPr id="639" name="Google Shape;639;p64"/>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algn="l"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2pPr>
            <a:lvl3pPr lvl="2" algn="l"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3pPr>
            <a:lvl4pPr lvl="3" algn="l"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4pPr>
            <a:lvl5pPr lvl="4" algn="l"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5pPr>
            <a:lvl6pPr lvl="5" algn="l"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6pPr>
            <a:lvl7pPr lvl="6" algn="l"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7pPr>
            <a:lvl8pPr lvl="7" algn="l"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8pPr>
            <a:lvl9pPr lvl="8" algn="l"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9pPr>
          </a:lstStyle>
          <a:p>
            <a:endParaRPr/>
          </a:p>
        </p:txBody>
      </p:sp>
      <p:pic>
        <p:nvPicPr>
          <p:cNvPr id="640" name="Google Shape;640;p64" descr="pasted-image.pdf"/>
          <p:cNvPicPr preferRelativeResize="0"/>
          <p:nvPr/>
        </p:nvPicPr>
        <p:blipFill rotWithShape="1">
          <a:blip r:embed="rId2">
            <a:alphaModFix/>
          </a:blip>
          <a:srcRect/>
          <a:stretch/>
        </p:blipFill>
        <p:spPr>
          <a:xfrm>
            <a:off x="11030573" y="565460"/>
            <a:ext cx="635721" cy="445086"/>
          </a:xfrm>
          <a:prstGeom prst="rect">
            <a:avLst/>
          </a:prstGeom>
          <a:noFill/>
          <a:ln>
            <a:noFill/>
          </a:ln>
        </p:spPr>
      </p:pic>
      <p:sp>
        <p:nvSpPr>
          <p:cNvPr id="641" name="Google Shape;641;p64"/>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642" name="Google Shape;642;p64"/>
          <p:cNvSpPr txBox="1">
            <a:spLocks noGrp="1"/>
          </p:cNvSpPr>
          <p:nvPr>
            <p:ph type="body" idx="2"/>
          </p:nvPr>
        </p:nvSpPr>
        <p:spPr>
          <a:xfrm>
            <a:off x="489859" y="1709925"/>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643" name="Google Shape;643;p64"/>
          <p:cNvSpPr txBox="1">
            <a:spLocks noGrp="1"/>
          </p:cNvSpPr>
          <p:nvPr>
            <p:ph type="subTitle" idx="3"/>
          </p:nvPr>
        </p:nvSpPr>
        <p:spPr>
          <a:xfrm>
            <a:off x="576075" y="1115568"/>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grpSp>
        <p:nvGrpSpPr>
          <p:cNvPr id="644" name="Google Shape;644;p64"/>
          <p:cNvGrpSpPr/>
          <p:nvPr/>
        </p:nvGrpSpPr>
        <p:grpSpPr>
          <a:xfrm>
            <a:off x="3400" y="0"/>
            <a:ext cx="12192502" cy="6211102"/>
            <a:chOff x="3400" y="0"/>
            <a:chExt cx="12192502" cy="6211102"/>
          </a:xfrm>
        </p:grpSpPr>
        <p:pic>
          <p:nvPicPr>
            <p:cNvPr id="645" name="Google Shape;645;p64"/>
            <p:cNvPicPr preferRelativeResize="0"/>
            <p:nvPr/>
          </p:nvPicPr>
          <p:blipFill rotWithShape="1">
            <a:blip r:embed="rId3">
              <a:alphaModFix/>
            </a:blip>
            <a:srcRect t="4959" b="14395"/>
            <a:stretch/>
          </p:blipFill>
          <p:spPr>
            <a:xfrm>
              <a:off x="6099650" y="0"/>
              <a:ext cx="6096252" cy="6211102"/>
            </a:xfrm>
            <a:prstGeom prst="rect">
              <a:avLst/>
            </a:prstGeom>
            <a:noFill/>
            <a:ln>
              <a:noFill/>
            </a:ln>
          </p:spPr>
        </p:pic>
        <p:pic>
          <p:nvPicPr>
            <p:cNvPr id="646" name="Google Shape;646;p64"/>
            <p:cNvPicPr preferRelativeResize="0"/>
            <p:nvPr/>
          </p:nvPicPr>
          <p:blipFill rotWithShape="1">
            <a:blip r:embed="rId4">
              <a:alphaModFix/>
            </a:blip>
            <a:srcRect t="3717" b="20725"/>
            <a:stretch/>
          </p:blipFill>
          <p:spPr>
            <a:xfrm>
              <a:off x="3400" y="0"/>
              <a:ext cx="6096251" cy="6211102"/>
            </a:xfrm>
            <a:prstGeom prst="rect">
              <a:avLst/>
            </a:prstGeom>
            <a:noFill/>
            <a:ln>
              <a:noFill/>
            </a:ln>
          </p:spPr>
        </p:pic>
      </p:grpSp>
      <p:pic>
        <p:nvPicPr>
          <p:cNvPr id="647" name="Google Shape;647;p64"/>
          <p:cNvPicPr preferRelativeResize="0"/>
          <p:nvPr/>
        </p:nvPicPr>
        <p:blipFill rotWithShape="1">
          <a:blip r:embed="rId5">
            <a:alphaModFix/>
          </a:blip>
          <a:srcRect l="22736" r="-123" b="9641"/>
          <a:stretch/>
        </p:blipFill>
        <p:spPr>
          <a:xfrm>
            <a:off x="0" y="3191275"/>
            <a:ext cx="4059021" cy="3407200"/>
          </a:xfrm>
          <a:prstGeom prst="rect">
            <a:avLst/>
          </a:prstGeom>
          <a:noFill/>
          <a:ln>
            <a:noFill/>
          </a:ln>
        </p:spPr>
      </p:pic>
      <p:pic>
        <p:nvPicPr>
          <p:cNvPr id="648" name="Google Shape;648;p64"/>
          <p:cNvPicPr preferRelativeResize="0"/>
          <p:nvPr/>
        </p:nvPicPr>
        <p:blipFill rotWithShape="1">
          <a:blip r:embed="rId6">
            <a:alphaModFix/>
          </a:blip>
          <a:srcRect l="20058" t="3154" r="-742" b="2121"/>
          <a:stretch/>
        </p:blipFill>
        <p:spPr>
          <a:xfrm flipH="1">
            <a:off x="9743599" y="1517875"/>
            <a:ext cx="2450601" cy="5338100"/>
          </a:xfrm>
          <a:prstGeom prst="rect">
            <a:avLst/>
          </a:prstGeom>
          <a:noFill/>
          <a:ln>
            <a:noFill/>
          </a:ln>
        </p:spPr>
      </p:pic>
      <p:pic>
        <p:nvPicPr>
          <p:cNvPr id="649" name="Google Shape;649;p64"/>
          <p:cNvPicPr preferRelativeResize="0"/>
          <p:nvPr/>
        </p:nvPicPr>
        <p:blipFill rotWithShape="1">
          <a:blip r:embed="rId7">
            <a:alphaModFix/>
          </a:blip>
          <a:srcRect b="25838"/>
          <a:stretch/>
        </p:blipFill>
        <p:spPr>
          <a:xfrm>
            <a:off x="200" y="5750000"/>
            <a:ext cx="6215925" cy="1105975"/>
          </a:xfrm>
          <a:prstGeom prst="rect">
            <a:avLst/>
          </a:prstGeom>
          <a:noFill/>
          <a:ln>
            <a:noFill/>
          </a:ln>
        </p:spPr>
      </p:pic>
      <p:pic>
        <p:nvPicPr>
          <p:cNvPr id="650" name="Google Shape;650;p64"/>
          <p:cNvPicPr preferRelativeResize="0"/>
          <p:nvPr/>
        </p:nvPicPr>
        <p:blipFill rotWithShape="1">
          <a:blip r:embed="rId8">
            <a:alphaModFix/>
          </a:blip>
          <a:srcRect t="263" b="26535"/>
          <a:stretch/>
        </p:blipFill>
        <p:spPr>
          <a:xfrm>
            <a:off x="6213150" y="5764175"/>
            <a:ext cx="5975475" cy="1091800"/>
          </a:xfrm>
          <a:prstGeom prst="rect">
            <a:avLst/>
          </a:prstGeom>
          <a:noFill/>
          <a:ln>
            <a:noFill/>
          </a:ln>
        </p:spPr>
      </p:pic>
      <p:pic>
        <p:nvPicPr>
          <p:cNvPr id="651" name="Google Shape;651;p64"/>
          <p:cNvPicPr preferRelativeResize="0"/>
          <p:nvPr/>
        </p:nvPicPr>
        <p:blipFill rotWithShape="1">
          <a:blip r:embed="rId9">
            <a:alphaModFix/>
          </a:blip>
          <a:srcRect l="35244" t="19316" r="33516" b="43672"/>
          <a:stretch/>
        </p:blipFill>
        <p:spPr>
          <a:xfrm>
            <a:off x="576075" y="5444437"/>
            <a:ext cx="1773548" cy="110596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2 - Graphic Footer - C 1">
  <p:cSld name="Basic_4_1_1_1_1_4_1_1_1_3_1_1">
    <p:spTree>
      <p:nvGrpSpPr>
        <p:cNvPr id="1" name="Shape 652"/>
        <p:cNvGrpSpPr/>
        <p:nvPr/>
      </p:nvGrpSpPr>
      <p:grpSpPr>
        <a:xfrm>
          <a:off x="0" y="0"/>
          <a:ext cx="0" cy="0"/>
          <a:chOff x="0" y="0"/>
          <a:chExt cx="0" cy="0"/>
        </a:xfrm>
      </p:grpSpPr>
      <p:pic>
        <p:nvPicPr>
          <p:cNvPr id="653" name="Google Shape;653;p65" descr="pasted-image.pdf"/>
          <p:cNvPicPr preferRelativeResize="0"/>
          <p:nvPr/>
        </p:nvPicPr>
        <p:blipFill rotWithShape="1">
          <a:blip r:embed="rId2">
            <a:alphaModFix/>
          </a:blip>
          <a:srcRect/>
          <a:stretch/>
        </p:blipFill>
        <p:spPr>
          <a:xfrm>
            <a:off x="11030573" y="565460"/>
            <a:ext cx="635721" cy="445086"/>
          </a:xfrm>
          <a:prstGeom prst="rect">
            <a:avLst/>
          </a:prstGeom>
          <a:noFill/>
          <a:ln>
            <a:noFill/>
          </a:ln>
        </p:spPr>
      </p:pic>
      <p:sp>
        <p:nvSpPr>
          <p:cNvPr id="654" name="Google Shape;654;p65"/>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655" name="Google Shape;655;p65"/>
          <p:cNvSpPr txBox="1">
            <a:spLocks noGrp="1"/>
          </p:cNvSpPr>
          <p:nvPr>
            <p:ph type="subTitle" idx="2"/>
          </p:nvPr>
        </p:nvSpPr>
        <p:spPr>
          <a:xfrm>
            <a:off x="576075" y="1115568"/>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656" name="Google Shape;656;p65"/>
          <p:cNvSpPr txBox="1">
            <a:spLocks noGrp="1"/>
          </p:cNvSpPr>
          <p:nvPr>
            <p:ph type="body" idx="3"/>
          </p:nvPr>
        </p:nvSpPr>
        <p:spPr>
          <a:xfrm>
            <a:off x="491859" y="1709925"/>
            <a:ext cx="94458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657" name="Google Shape;657;p65"/>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spcBef>
                <a:spcPts val="0"/>
              </a:spcBef>
              <a:spcAft>
                <a:spcPts val="0"/>
              </a:spcAft>
              <a:buSzPts val="3200"/>
              <a:buFont typeface="Poppins"/>
              <a:buNone/>
              <a:defRPr b="1">
                <a:latin typeface="Poppins"/>
                <a:ea typeface="Poppins"/>
                <a:cs typeface="Poppins"/>
                <a:sym typeface="Poppins"/>
              </a:defRPr>
            </a:lvl9pPr>
          </a:lstStyle>
          <a:p>
            <a:endParaRPr/>
          </a:p>
        </p:txBody>
      </p:sp>
      <p:grpSp>
        <p:nvGrpSpPr>
          <p:cNvPr id="658" name="Google Shape;658;p65"/>
          <p:cNvGrpSpPr/>
          <p:nvPr/>
        </p:nvGrpSpPr>
        <p:grpSpPr>
          <a:xfrm>
            <a:off x="10447172" y="5747925"/>
            <a:ext cx="1741652" cy="1109774"/>
            <a:chOff x="9836438" y="5319012"/>
            <a:chExt cx="2415271" cy="1539002"/>
          </a:xfrm>
        </p:grpSpPr>
        <p:pic>
          <p:nvPicPr>
            <p:cNvPr id="659" name="Google Shape;659;p65"/>
            <p:cNvPicPr preferRelativeResize="0"/>
            <p:nvPr/>
          </p:nvPicPr>
          <p:blipFill rotWithShape="1">
            <a:blip r:embed="rId3">
              <a:alphaModFix/>
            </a:blip>
            <a:srcRect l="24419" b="17573"/>
            <a:stretch/>
          </p:blipFill>
          <p:spPr>
            <a:xfrm>
              <a:off x="10052627" y="5562975"/>
              <a:ext cx="2119424" cy="1295024"/>
            </a:xfrm>
            <a:prstGeom prst="rect">
              <a:avLst/>
            </a:prstGeom>
            <a:noFill/>
            <a:ln>
              <a:noFill/>
            </a:ln>
          </p:spPr>
        </p:pic>
        <p:pic>
          <p:nvPicPr>
            <p:cNvPr id="660" name="Google Shape;660;p65"/>
            <p:cNvPicPr preferRelativeResize="0"/>
            <p:nvPr/>
          </p:nvPicPr>
          <p:blipFill rotWithShape="1">
            <a:blip r:embed="rId4">
              <a:alphaModFix/>
            </a:blip>
            <a:srcRect/>
            <a:stretch/>
          </p:blipFill>
          <p:spPr>
            <a:xfrm flipH="1">
              <a:off x="9836438" y="6711412"/>
              <a:ext cx="2353987" cy="146587"/>
            </a:xfrm>
            <a:prstGeom prst="rect">
              <a:avLst/>
            </a:prstGeom>
            <a:noFill/>
            <a:ln>
              <a:noFill/>
            </a:ln>
          </p:spPr>
        </p:pic>
        <p:pic>
          <p:nvPicPr>
            <p:cNvPr id="661" name="Google Shape;661;p65"/>
            <p:cNvPicPr preferRelativeResize="0"/>
            <p:nvPr/>
          </p:nvPicPr>
          <p:blipFill rotWithShape="1">
            <a:blip r:embed="rId5">
              <a:alphaModFix/>
            </a:blip>
            <a:srcRect r="27630" b="21235"/>
            <a:stretch/>
          </p:blipFill>
          <p:spPr>
            <a:xfrm>
              <a:off x="11543486" y="5319012"/>
              <a:ext cx="708224" cy="1539002"/>
            </a:xfrm>
            <a:prstGeom prst="rect">
              <a:avLst/>
            </a:prstGeom>
            <a:noFill/>
            <a:ln>
              <a:noFill/>
            </a:ln>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G4 - Cards with Circles - 4-Up - A 1">
  <p:cSld name="Basic_4_1_3_1_1_1_1_1_1_1_1_1_1_1_1_1_1_1_3_3">
    <p:bg>
      <p:bgPr>
        <a:solidFill>
          <a:srgbClr val="EAF5FE"/>
        </a:solidFill>
        <a:effectLst/>
      </p:bgPr>
    </p:bg>
    <p:spTree>
      <p:nvGrpSpPr>
        <p:cNvPr id="1" name="Shape 662"/>
        <p:cNvGrpSpPr/>
        <p:nvPr/>
      </p:nvGrpSpPr>
      <p:grpSpPr>
        <a:xfrm>
          <a:off x="0" y="0"/>
          <a:ext cx="0" cy="0"/>
          <a:chOff x="0" y="0"/>
          <a:chExt cx="0" cy="0"/>
        </a:xfrm>
      </p:grpSpPr>
      <p:sp>
        <p:nvSpPr>
          <p:cNvPr id="663" name="Google Shape;663;p66"/>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664" name="Google Shape;664;p66"/>
          <p:cNvPicPr preferRelativeResize="0"/>
          <p:nvPr/>
        </p:nvPicPr>
        <p:blipFill rotWithShape="1">
          <a:blip r:embed="rId2">
            <a:alphaModFix amt="50000"/>
          </a:blip>
          <a:srcRect l="63903" t="-42675" r="133052" b="15740"/>
          <a:stretch/>
        </p:blipFill>
        <p:spPr>
          <a:xfrm>
            <a:off x="8711100" y="-869125"/>
            <a:ext cx="4096500" cy="4096500"/>
          </a:xfrm>
          <a:prstGeom prst="ellipse">
            <a:avLst/>
          </a:prstGeom>
          <a:noFill/>
          <a:ln>
            <a:noFill/>
          </a:ln>
        </p:spPr>
      </p:pic>
      <p:pic>
        <p:nvPicPr>
          <p:cNvPr id="665" name="Google Shape;665;p66"/>
          <p:cNvPicPr preferRelativeResize="0"/>
          <p:nvPr/>
        </p:nvPicPr>
        <p:blipFill rotWithShape="1">
          <a:blip r:embed="rId2">
            <a:alphaModFix amt="50000"/>
          </a:blip>
          <a:srcRect l="-32198" t="-42870" r="50331" b="42869"/>
          <a:stretch/>
        </p:blipFill>
        <p:spPr>
          <a:xfrm>
            <a:off x="8711100" y="150"/>
            <a:ext cx="3479400" cy="3227100"/>
          </a:xfrm>
          <a:prstGeom prst="rect">
            <a:avLst/>
          </a:prstGeom>
          <a:noFill/>
          <a:ln>
            <a:noFill/>
          </a:ln>
        </p:spPr>
      </p:pic>
      <p:sp>
        <p:nvSpPr>
          <p:cNvPr id="666" name="Google Shape;666;p66"/>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667" name="Google Shape;667;p66"/>
          <p:cNvSpPr/>
          <p:nvPr/>
        </p:nvSpPr>
        <p:spPr>
          <a:xfrm>
            <a:off x="6228850" y="1709925"/>
            <a:ext cx="2563200" cy="4514100"/>
          </a:xfrm>
          <a:prstGeom prst="roundRect">
            <a:avLst>
              <a:gd name="adj" fmla="val 5245"/>
            </a:avLst>
          </a:prstGeom>
          <a:solidFill>
            <a:schemeClr val="lt1"/>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8" name="Google Shape;668;p66"/>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669" name="Google Shape;669;p66"/>
          <p:cNvSpPr/>
          <p:nvPr/>
        </p:nvSpPr>
        <p:spPr>
          <a:xfrm>
            <a:off x="3403350" y="1709925"/>
            <a:ext cx="2563200" cy="4514100"/>
          </a:xfrm>
          <a:prstGeom prst="roundRect">
            <a:avLst>
              <a:gd name="adj" fmla="val 5245"/>
            </a:avLst>
          </a:prstGeom>
          <a:solidFill>
            <a:schemeClr val="lt1"/>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0" name="Google Shape;670;p66"/>
          <p:cNvSpPr/>
          <p:nvPr/>
        </p:nvSpPr>
        <p:spPr>
          <a:xfrm>
            <a:off x="9054350" y="1709925"/>
            <a:ext cx="2563200" cy="4514100"/>
          </a:xfrm>
          <a:prstGeom prst="roundRect">
            <a:avLst>
              <a:gd name="adj" fmla="val 5245"/>
            </a:avLst>
          </a:prstGeom>
          <a:solidFill>
            <a:schemeClr val="lt1"/>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1" name="Google Shape;671;p66"/>
          <p:cNvSpPr/>
          <p:nvPr/>
        </p:nvSpPr>
        <p:spPr>
          <a:xfrm>
            <a:off x="577850" y="1709925"/>
            <a:ext cx="2563200" cy="4514100"/>
          </a:xfrm>
          <a:prstGeom prst="roundRect">
            <a:avLst>
              <a:gd name="adj" fmla="val 5245"/>
            </a:avLst>
          </a:prstGeom>
          <a:solidFill>
            <a:schemeClr val="lt1"/>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2" name="Google Shape;672;p66"/>
          <p:cNvSpPr txBox="1">
            <a:spLocks noGrp="1"/>
          </p:cNvSpPr>
          <p:nvPr>
            <p:ph type="title"/>
          </p:nvPr>
        </p:nvSpPr>
        <p:spPr>
          <a:xfrm>
            <a:off x="576075" y="66200"/>
            <a:ext cx="102642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673" name="Google Shape;673;p66"/>
          <p:cNvSpPr txBox="1">
            <a:spLocks noGrp="1"/>
          </p:cNvSpPr>
          <p:nvPr>
            <p:ph type="subTitle" idx="2"/>
          </p:nvPr>
        </p:nvSpPr>
        <p:spPr>
          <a:xfrm>
            <a:off x="576075" y="1118525"/>
            <a:ext cx="102642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674" name="Google Shape;674;p66"/>
          <p:cNvPicPr preferRelativeResize="0"/>
          <p:nvPr/>
        </p:nvPicPr>
        <p:blipFill>
          <a:blip r:embed="rId3">
            <a:alphaModFix/>
          </a:blip>
          <a:stretch>
            <a:fillRect/>
          </a:stretch>
        </p:blipFill>
        <p:spPr>
          <a:xfrm rot="2965920">
            <a:off x="71136" y="5919638"/>
            <a:ext cx="314514" cy="267922"/>
          </a:xfrm>
          <a:prstGeom prst="rect">
            <a:avLst/>
          </a:prstGeom>
          <a:noFill/>
          <a:ln>
            <a:noFill/>
          </a:ln>
        </p:spPr>
      </p:pic>
      <p:pic>
        <p:nvPicPr>
          <p:cNvPr id="675" name="Google Shape;675;p66" descr="pasted-image.pdf"/>
          <p:cNvPicPr preferRelativeResize="0"/>
          <p:nvPr/>
        </p:nvPicPr>
        <p:blipFill rotWithShape="1">
          <a:blip r:embed="rId4">
            <a:alphaModFix/>
          </a:blip>
          <a:srcRect/>
          <a:stretch/>
        </p:blipFill>
        <p:spPr>
          <a:xfrm>
            <a:off x="11030573" y="565460"/>
            <a:ext cx="635721" cy="445086"/>
          </a:xfrm>
          <a:prstGeom prst="rect">
            <a:avLst/>
          </a:prstGeom>
          <a:noFill/>
          <a:ln>
            <a:noFill/>
          </a:ln>
        </p:spPr>
      </p:pic>
      <p:sp>
        <p:nvSpPr>
          <p:cNvPr id="676" name="Google Shape;676;p66"/>
          <p:cNvSpPr txBox="1">
            <a:spLocks noGrp="1"/>
          </p:cNvSpPr>
          <p:nvPr>
            <p:ph type="body" idx="3"/>
          </p:nvPr>
        </p:nvSpPr>
        <p:spPr>
          <a:xfrm>
            <a:off x="748175"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677" name="Google Shape;677;p66"/>
          <p:cNvSpPr txBox="1">
            <a:spLocks noGrp="1"/>
          </p:cNvSpPr>
          <p:nvPr>
            <p:ph type="body" idx="4"/>
          </p:nvPr>
        </p:nvSpPr>
        <p:spPr>
          <a:xfrm>
            <a:off x="3573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678" name="Google Shape;678;p66"/>
          <p:cNvSpPr txBox="1">
            <a:spLocks noGrp="1"/>
          </p:cNvSpPr>
          <p:nvPr>
            <p:ph type="body" idx="5"/>
          </p:nvPr>
        </p:nvSpPr>
        <p:spPr>
          <a:xfrm>
            <a:off x="63992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679" name="Google Shape;679;p66"/>
          <p:cNvSpPr txBox="1">
            <a:spLocks noGrp="1"/>
          </p:cNvSpPr>
          <p:nvPr>
            <p:ph type="body" idx="6"/>
          </p:nvPr>
        </p:nvSpPr>
        <p:spPr>
          <a:xfrm>
            <a:off x="9224750" y="1911100"/>
            <a:ext cx="22224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680" name="Google Shape;680;p66" descr="Google Shape;884;p63"/>
          <p:cNvPicPr preferRelativeResize="0"/>
          <p:nvPr/>
        </p:nvPicPr>
        <p:blipFill rotWithShape="1">
          <a:blip r:embed="rId5">
            <a:alphaModFix/>
          </a:blip>
          <a:srcRect l="5997" b="45931"/>
          <a:stretch/>
        </p:blipFill>
        <p:spPr>
          <a:xfrm>
            <a:off x="0" y="6413200"/>
            <a:ext cx="1769100" cy="445101"/>
          </a:xfrm>
          <a:prstGeom prst="rect">
            <a:avLst/>
          </a:prstGeom>
          <a:noFill/>
          <a:ln>
            <a:noFill/>
          </a:ln>
        </p:spPr>
      </p:pic>
      <p:pic>
        <p:nvPicPr>
          <p:cNvPr id="681" name="Google Shape;681;p66"/>
          <p:cNvPicPr preferRelativeResize="0"/>
          <p:nvPr/>
        </p:nvPicPr>
        <p:blipFill rotWithShape="1">
          <a:blip r:embed="rId6">
            <a:alphaModFix/>
          </a:blip>
          <a:srcRect r="26932" b="62859"/>
          <a:stretch/>
        </p:blipFill>
        <p:spPr>
          <a:xfrm>
            <a:off x="282400" y="5594230"/>
            <a:ext cx="2530826" cy="1264076"/>
          </a:xfrm>
          <a:prstGeom prst="rect">
            <a:avLst/>
          </a:prstGeom>
          <a:noFill/>
          <a:ln>
            <a:noFill/>
          </a:ln>
        </p:spPr>
      </p:pic>
      <p:pic>
        <p:nvPicPr>
          <p:cNvPr id="682" name="Google Shape;682;p66" descr="4.png"/>
          <p:cNvPicPr preferRelativeResize="0"/>
          <p:nvPr/>
        </p:nvPicPr>
        <p:blipFill rotWithShape="1">
          <a:blip r:embed="rId7">
            <a:alphaModFix/>
          </a:blip>
          <a:srcRect b="55486"/>
          <a:stretch/>
        </p:blipFill>
        <p:spPr>
          <a:xfrm>
            <a:off x="1321225" y="6519307"/>
            <a:ext cx="2612100" cy="338700"/>
          </a:xfrm>
          <a:prstGeom prst="rect">
            <a:avLst/>
          </a:prstGeom>
          <a:noFill/>
          <a:ln>
            <a:noFill/>
          </a:ln>
        </p:spPr>
      </p:pic>
      <p:pic>
        <p:nvPicPr>
          <p:cNvPr id="683" name="Google Shape;683;p66"/>
          <p:cNvPicPr preferRelativeResize="0"/>
          <p:nvPr/>
        </p:nvPicPr>
        <p:blipFill>
          <a:blip r:embed="rId8">
            <a:alphaModFix/>
          </a:blip>
          <a:stretch>
            <a:fillRect/>
          </a:stretch>
        </p:blipFill>
        <p:spPr>
          <a:xfrm flipH="1">
            <a:off x="1413678" y="6526876"/>
            <a:ext cx="268269" cy="194096"/>
          </a:xfrm>
          <a:prstGeom prst="rect">
            <a:avLst/>
          </a:prstGeom>
          <a:noFill/>
          <a:ln>
            <a:noFill/>
          </a:ln>
        </p:spPr>
      </p:pic>
      <p:pic>
        <p:nvPicPr>
          <p:cNvPr id="684" name="Google Shape;684;p66"/>
          <p:cNvPicPr preferRelativeResize="0"/>
          <p:nvPr/>
        </p:nvPicPr>
        <p:blipFill>
          <a:blip r:embed="rId9">
            <a:alphaModFix/>
          </a:blip>
          <a:stretch>
            <a:fillRect/>
          </a:stretch>
        </p:blipFill>
        <p:spPr>
          <a:xfrm flipH="1">
            <a:off x="2120023" y="6635300"/>
            <a:ext cx="268273" cy="203042"/>
          </a:xfrm>
          <a:prstGeom prst="rect">
            <a:avLst/>
          </a:prstGeom>
          <a:noFill/>
          <a:ln>
            <a:noFill/>
          </a:ln>
        </p:spPr>
      </p:pic>
      <p:pic>
        <p:nvPicPr>
          <p:cNvPr id="685" name="Google Shape;685;p66"/>
          <p:cNvPicPr preferRelativeResize="0"/>
          <p:nvPr/>
        </p:nvPicPr>
        <p:blipFill rotWithShape="1">
          <a:blip r:embed="rId9">
            <a:alphaModFix/>
          </a:blip>
          <a:srcRect b="20426"/>
          <a:stretch/>
        </p:blipFill>
        <p:spPr>
          <a:xfrm>
            <a:off x="511625" y="6627249"/>
            <a:ext cx="383650" cy="2310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G3 - Cards with Circles - 3-Up - A 1">
  <p:cSld name="Basic_4_1_3_1_1_1_1_1_1_1_1_1_1_1_1_1_1_1_4">
    <p:bg>
      <p:bgPr>
        <a:solidFill>
          <a:srgbClr val="EAF5FE"/>
        </a:solidFill>
        <a:effectLst/>
      </p:bgPr>
    </p:bg>
    <p:spTree>
      <p:nvGrpSpPr>
        <p:cNvPr id="1" name="Shape 686"/>
        <p:cNvGrpSpPr/>
        <p:nvPr/>
      </p:nvGrpSpPr>
      <p:grpSpPr>
        <a:xfrm>
          <a:off x="0" y="0"/>
          <a:ext cx="0" cy="0"/>
          <a:chOff x="0" y="0"/>
          <a:chExt cx="0" cy="0"/>
        </a:xfrm>
      </p:grpSpPr>
      <p:sp>
        <p:nvSpPr>
          <p:cNvPr id="687" name="Google Shape;687;p67"/>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688" name="Google Shape;688;p67"/>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689" name="Google Shape;689;p67"/>
          <p:cNvSpPr/>
          <p:nvPr/>
        </p:nvSpPr>
        <p:spPr>
          <a:xfrm>
            <a:off x="577850" y="1709925"/>
            <a:ext cx="3480900" cy="4514100"/>
          </a:xfrm>
          <a:prstGeom prst="roundRect">
            <a:avLst>
              <a:gd name="adj" fmla="val 4025"/>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690" name="Google Shape;690;p67" descr="Google Shape;884;p63"/>
          <p:cNvPicPr preferRelativeResize="0"/>
          <p:nvPr/>
        </p:nvPicPr>
        <p:blipFill rotWithShape="1">
          <a:blip r:embed="rId2">
            <a:alphaModFix/>
          </a:blip>
          <a:srcRect l="5997" b="45931"/>
          <a:stretch/>
        </p:blipFill>
        <p:spPr>
          <a:xfrm>
            <a:off x="0" y="6413200"/>
            <a:ext cx="1769100" cy="445101"/>
          </a:xfrm>
          <a:prstGeom prst="rect">
            <a:avLst/>
          </a:prstGeom>
          <a:noFill/>
          <a:ln>
            <a:noFill/>
          </a:ln>
        </p:spPr>
      </p:pic>
      <p:pic>
        <p:nvPicPr>
          <p:cNvPr id="691" name="Google Shape;691;p67"/>
          <p:cNvPicPr preferRelativeResize="0"/>
          <p:nvPr/>
        </p:nvPicPr>
        <p:blipFill rotWithShape="1">
          <a:blip r:embed="rId3">
            <a:alphaModFix/>
          </a:blip>
          <a:srcRect r="26932" b="62859"/>
          <a:stretch/>
        </p:blipFill>
        <p:spPr>
          <a:xfrm>
            <a:off x="282400" y="5594230"/>
            <a:ext cx="2530826" cy="1264076"/>
          </a:xfrm>
          <a:prstGeom prst="rect">
            <a:avLst/>
          </a:prstGeom>
          <a:noFill/>
          <a:ln>
            <a:noFill/>
          </a:ln>
        </p:spPr>
      </p:pic>
      <p:pic>
        <p:nvPicPr>
          <p:cNvPr id="692" name="Google Shape;692;p67" descr="4.png"/>
          <p:cNvPicPr preferRelativeResize="0"/>
          <p:nvPr/>
        </p:nvPicPr>
        <p:blipFill rotWithShape="1">
          <a:blip r:embed="rId4">
            <a:alphaModFix/>
          </a:blip>
          <a:srcRect b="55486"/>
          <a:stretch/>
        </p:blipFill>
        <p:spPr>
          <a:xfrm>
            <a:off x="1321225" y="6519307"/>
            <a:ext cx="2612100" cy="338700"/>
          </a:xfrm>
          <a:prstGeom prst="rect">
            <a:avLst/>
          </a:prstGeom>
          <a:noFill/>
          <a:ln>
            <a:noFill/>
          </a:ln>
        </p:spPr>
      </p:pic>
      <p:pic>
        <p:nvPicPr>
          <p:cNvPr id="693" name="Google Shape;693;p67"/>
          <p:cNvPicPr preferRelativeResize="0"/>
          <p:nvPr/>
        </p:nvPicPr>
        <p:blipFill>
          <a:blip r:embed="rId5">
            <a:alphaModFix/>
          </a:blip>
          <a:stretch>
            <a:fillRect/>
          </a:stretch>
        </p:blipFill>
        <p:spPr>
          <a:xfrm flipH="1">
            <a:off x="1413678" y="6526876"/>
            <a:ext cx="268269" cy="194096"/>
          </a:xfrm>
          <a:prstGeom prst="rect">
            <a:avLst/>
          </a:prstGeom>
          <a:noFill/>
          <a:ln>
            <a:noFill/>
          </a:ln>
        </p:spPr>
      </p:pic>
      <p:pic>
        <p:nvPicPr>
          <p:cNvPr id="694" name="Google Shape;694;p67"/>
          <p:cNvPicPr preferRelativeResize="0"/>
          <p:nvPr/>
        </p:nvPicPr>
        <p:blipFill>
          <a:blip r:embed="rId6">
            <a:alphaModFix/>
          </a:blip>
          <a:stretch>
            <a:fillRect/>
          </a:stretch>
        </p:blipFill>
        <p:spPr>
          <a:xfrm flipH="1">
            <a:off x="2120023" y="6635300"/>
            <a:ext cx="268273" cy="203042"/>
          </a:xfrm>
          <a:prstGeom prst="rect">
            <a:avLst/>
          </a:prstGeom>
          <a:noFill/>
          <a:ln>
            <a:noFill/>
          </a:ln>
        </p:spPr>
      </p:pic>
      <p:pic>
        <p:nvPicPr>
          <p:cNvPr id="695" name="Google Shape;695;p67"/>
          <p:cNvPicPr preferRelativeResize="0"/>
          <p:nvPr/>
        </p:nvPicPr>
        <p:blipFill rotWithShape="1">
          <a:blip r:embed="rId6">
            <a:alphaModFix/>
          </a:blip>
          <a:srcRect b="20426"/>
          <a:stretch/>
        </p:blipFill>
        <p:spPr>
          <a:xfrm>
            <a:off x="511625" y="6627249"/>
            <a:ext cx="383650" cy="231050"/>
          </a:xfrm>
          <a:prstGeom prst="rect">
            <a:avLst/>
          </a:prstGeom>
          <a:noFill/>
          <a:ln>
            <a:noFill/>
          </a:ln>
        </p:spPr>
      </p:pic>
      <p:sp>
        <p:nvSpPr>
          <p:cNvPr id="696" name="Google Shape;696;p67"/>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697" name="Google Shape;697;p67"/>
          <p:cNvPicPr preferRelativeResize="0"/>
          <p:nvPr/>
        </p:nvPicPr>
        <p:blipFill rotWithShape="1">
          <a:blip r:embed="rId7">
            <a:alphaModFix amt="50000"/>
          </a:blip>
          <a:srcRect l="63903" t="-42675" r="133052" b="15740"/>
          <a:stretch/>
        </p:blipFill>
        <p:spPr>
          <a:xfrm>
            <a:off x="8711100" y="-869125"/>
            <a:ext cx="4096500" cy="4096500"/>
          </a:xfrm>
          <a:prstGeom prst="ellipse">
            <a:avLst/>
          </a:prstGeom>
          <a:noFill/>
          <a:ln>
            <a:noFill/>
          </a:ln>
        </p:spPr>
      </p:pic>
      <p:pic>
        <p:nvPicPr>
          <p:cNvPr id="698" name="Google Shape;698;p67"/>
          <p:cNvPicPr preferRelativeResize="0"/>
          <p:nvPr/>
        </p:nvPicPr>
        <p:blipFill rotWithShape="1">
          <a:blip r:embed="rId7">
            <a:alphaModFix amt="50000"/>
          </a:blip>
          <a:srcRect l="-32198" t="-42870" r="50331" b="42869"/>
          <a:stretch/>
        </p:blipFill>
        <p:spPr>
          <a:xfrm>
            <a:off x="8711100" y="150"/>
            <a:ext cx="3479400" cy="3227100"/>
          </a:xfrm>
          <a:prstGeom prst="rect">
            <a:avLst/>
          </a:prstGeom>
          <a:noFill/>
          <a:ln>
            <a:noFill/>
          </a:ln>
        </p:spPr>
      </p:pic>
      <p:sp>
        <p:nvSpPr>
          <p:cNvPr id="699" name="Google Shape;699;p67"/>
          <p:cNvSpPr/>
          <p:nvPr/>
        </p:nvSpPr>
        <p:spPr>
          <a:xfrm>
            <a:off x="4357250" y="1709925"/>
            <a:ext cx="3480900" cy="4514100"/>
          </a:xfrm>
          <a:prstGeom prst="roundRect">
            <a:avLst>
              <a:gd name="adj" fmla="val 4079"/>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0" name="Google Shape;700;p67"/>
          <p:cNvSpPr/>
          <p:nvPr/>
        </p:nvSpPr>
        <p:spPr>
          <a:xfrm>
            <a:off x="8136650" y="1709925"/>
            <a:ext cx="3480900" cy="4514100"/>
          </a:xfrm>
          <a:prstGeom prst="roundRect">
            <a:avLst>
              <a:gd name="adj" fmla="val 4064"/>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1" name="Google Shape;701;p67"/>
          <p:cNvSpPr txBox="1">
            <a:spLocks noGrp="1"/>
          </p:cNvSpPr>
          <p:nvPr>
            <p:ph type="title"/>
          </p:nvPr>
        </p:nvSpPr>
        <p:spPr>
          <a:xfrm>
            <a:off x="576075" y="66200"/>
            <a:ext cx="102642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702" name="Google Shape;702;p67"/>
          <p:cNvSpPr txBox="1">
            <a:spLocks noGrp="1"/>
          </p:cNvSpPr>
          <p:nvPr>
            <p:ph type="subTitle" idx="2"/>
          </p:nvPr>
        </p:nvSpPr>
        <p:spPr>
          <a:xfrm>
            <a:off x="576075" y="1118525"/>
            <a:ext cx="102642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703" name="Google Shape;703;p67"/>
          <p:cNvPicPr preferRelativeResize="0"/>
          <p:nvPr/>
        </p:nvPicPr>
        <p:blipFill>
          <a:blip r:embed="rId8">
            <a:alphaModFix/>
          </a:blip>
          <a:stretch>
            <a:fillRect/>
          </a:stretch>
        </p:blipFill>
        <p:spPr>
          <a:xfrm rot="2965920">
            <a:off x="71136" y="5919638"/>
            <a:ext cx="314514" cy="267922"/>
          </a:xfrm>
          <a:prstGeom prst="rect">
            <a:avLst/>
          </a:prstGeom>
          <a:noFill/>
          <a:ln>
            <a:noFill/>
          </a:ln>
        </p:spPr>
      </p:pic>
      <p:sp>
        <p:nvSpPr>
          <p:cNvPr id="704" name="Google Shape;704;p67"/>
          <p:cNvSpPr txBox="1">
            <a:spLocks noGrp="1"/>
          </p:cNvSpPr>
          <p:nvPr>
            <p:ph type="body" idx="3"/>
          </p:nvPr>
        </p:nvSpPr>
        <p:spPr>
          <a:xfrm>
            <a:off x="748175"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705" name="Google Shape;705;p67"/>
          <p:cNvSpPr txBox="1">
            <a:spLocks noGrp="1"/>
          </p:cNvSpPr>
          <p:nvPr>
            <p:ph type="body" idx="4"/>
          </p:nvPr>
        </p:nvSpPr>
        <p:spPr>
          <a:xfrm>
            <a:off x="4527650" y="1911100"/>
            <a:ext cx="31401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706" name="Google Shape;706;p67"/>
          <p:cNvSpPr txBox="1">
            <a:spLocks noGrp="1"/>
          </p:cNvSpPr>
          <p:nvPr>
            <p:ph type="body" idx="5"/>
          </p:nvPr>
        </p:nvSpPr>
        <p:spPr>
          <a:xfrm>
            <a:off x="8307050" y="1911100"/>
            <a:ext cx="3139800" cy="41883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pic>
        <p:nvPicPr>
          <p:cNvPr id="707" name="Google Shape;707;p67" descr="pasted-image.pdf"/>
          <p:cNvPicPr preferRelativeResize="0"/>
          <p:nvPr/>
        </p:nvPicPr>
        <p:blipFill rotWithShape="1">
          <a:blip r:embed="rId9">
            <a:alphaModFix/>
          </a:blip>
          <a:srcRect/>
          <a:stretch/>
        </p:blipFill>
        <p:spPr>
          <a:xfrm>
            <a:off x="11030573" y="565460"/>
            <a:ext cx="635721" cy="445086"/>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M1 - Corner - A 1 1">
  <p:cSld name="Basic_4_1_1_1_1_3_1_3">
    <p:spTree>
      <p:nvGrpSpPr>
        <p:cNvPr id="1" name="Shape 708"/>
        <p:cNvGrpSpPr/>
        <p:nvPr/>
      </p:nvGrpSpPr>
      <p:grpSpPr>
        <a:xfrm>
          <a:off x="0" y="0"/>
          <a:ext cx="0" cy="0"/>
          <a:chOff x="0" y="0"/>
          <a:chExt cx="0" cy="0"/>
        </a:xfrm>
      </p:grpSpPr>
      <p:pic>
        <p:nvPicPr>
          <p:cNvPr id="709" name="Google Shape;709;p68"/>
          <p:cNvPicPr preferRelativeResize="0"/>
          <p:nvPr/>
        </p:nvPicPr>
        <p:blipFill rotWithShape="1">
          <a:blip r:embed="rId2">
            <a:alphaModFix amt="67000"/>
          </a:blip>
          <a:srcRect/>
          <a:stretch/>
        </p:blipFill>
        <p:spPr>
          <a:xfrm rot="12">
            <a:off x="6806748" y="5812170"/>
            <a:ext cx="3589507" cy="383252"/>
          </a:xfrm>
          <a:prstGeom prst="rect">
            <a:avLst/>
          </a:prstGeom>
          <a:noFill/>
          <a:ln>
            <a:noFill/>
          </a:ln>
        </p:spPr>
      </p:pic>
      <p:grpSp>
        <p:nvGrpSpPr>
          <p:cNvPr id="710" name="Google Shape;710;p68"/>
          <p:cNvGrpSpPr/>
          <p:nvPr/>
        </p:nvGrpSpPr>
        <p:grpSpPr>
          <a:xfrm>
            <a:off x="5379775" y="1133037"/>
            <a:ext cx="6809186" cy="4715013"/>
            <a:chOff x="5379775" y="1133037"/>
            <a:chExt cx="6809186" cy="4715013"/>
          </a:xfrm>
        </p:grpSpPr>
        <p:sp>
          <p:nvSpPr>
            <p:cNvPr id="711" name="Google Shape;711;p68"/>
            <p:cNvSpPr/>
            <p:nvPr/>
          </p:nvSpPr>
          <p:spPr>
            <a:xfrm>
              <a:off x="5379775" y="3880950"/>
              <a:ext cx="1967100" cy="1967100"/>
            </a:xfrm>
            <a:prstGeom prst="ellipse">
              <a:avLst/>
            </a:prstGeom>
            <a:solidFill>
              <a:srgbClr val="90D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F3F3F3"/>
                </a:solidFill>
              </a:endParaRPr>
            </a:p>
          </p:txBody>
        </p:sp>
        <p:sp>
          <p:nvSpPr>
            <p:cNvPr id="712" name="Google Shape;712;p68"/>
            <p:cNvSpPr/>
            <p:nvPr/>
          </p:nvSpPr>
          <p:spPr>
            <a:xfrm rot="5400000" flipH="1">
              <a:off x="10186053" y="1633569"/>
              <a:ext cx="2503440" cy="1502377"/>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90D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F3F3F3"/>
                </a:solidFill>
              </a:endParaRPr>
            </a:p>
          </p:txBody>
        </p:sp>
      </p:grpSp>
      <p:pic>
        <p:nvPicPr>
          <p:cNvPr id="713" name="Google Shape;713;p68" descr="pasted-image.pdf"/>
          <p:cNvPicPr preferRelativeResize="0"/>
          <p:nvPr/>
        </p:nvPicPr>
        <p:blipFill rotWithShape="1">
          <a:blip r:embed="rId3">
            <a:alphaModFix/>
          </a:blip>
          <a:srcRect/>
          <a:stretch/>
        </p:blipFill>
        <p:spPr>
          <a:xfrm>
            <a:off x="11030573" y="565460"/>
            <a:ext cx="635721" cy="445086"/>
          </a:xfrm>
          <a:prstGeom prst="rect">
            <a:avLst/>
          </a:prstGeom>
          <a:noFill/>
          <a:ln>
            <a:noFill/>
          </a:ln>
        </p:spPr>
      </p:pic>
      <p:sp>
        <p:nvSpPr>
          <p:cNvPr id="714" name="Google Shape;714;p68"/>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715" name="Google Shape;715;p68"/>
          <p:cNvSpPr txBox="1">
            <a:spLocks noGrp="1"/>
          </p:cNvSpPr>
          <p:nvPr>
            <p:ph type="subTitle" idx="1"/>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716" name="Google Shape;716;p68"/>
          <p:cNvSpPr txBox="1">
            <a:spLocks noGrp="1"/>
          </p:cNvSpPr>
          <p:nvPr>
            <p:ph type="body" idx="2"/>
          </p:nvPr>
        </p:nvSpPr>
        <p:spPr>
          <a:xfrm>
            <a:off x="576075" y="1783075"/>
            <a:ext cx="44256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717" name="Google Shape;717;p68"/>
          <p:cNvSpPr txBox="1">
            <a:spLocks noGrp="1"/>
          </p:cNvSpPr>
          <p:nvPr>
            <p:ph type="subTitle" idx="3"/>
          </p:nvPr>
        </p:nvSpPr>
        <p:spPr>
          <a:xfrm>
            <a:off x="5294375" y="6446375"/>
            <a:ext cx="63165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718" name="Google Shape;718;p68"/>
          <p:cNvPicPr preferRelativeResize="0"/>
          <p:nvPr/>
        </p:nvPicPr>
        <p:blipFill>
          <a:blip r:embed="rId4">
            <a:alphaModFix/>
          </a:blip>
          <a:stretch>
            <a:fillRect/>
          </a:stretch>
        </p:blipFill>
        <p:spPr>
          <a:xfrm>
            <a:off x="5341313" y="2418381"/>
            <a:ext cx="6848715" cy="3674243"/>
          </a:xfrm>
          <a:prstGeom prst="rect">
            <a:avLst/>
          </a:prstGeom>
          <a:noFill/>
          <a:ln>
            <a:noFill/>
          </a:ln>
        </p:spPr>
      </p:pic>
      <p:pic>
        <p:nvPicPr>
          <p:cNvPr id="719" name="Google Shape;719;p68"/>
          <p:cNvPicPr preferRelativeResize="0"/>
          <p:nvPr/>
        </p:nvPicPr>
        <p:blipFill>
          <a:blip r:embed="rId5">
            <a:alphaModFix/>
          </a:blip>
          <a:stretch>
            <a:fillRect/>
          </a:stretch>
        </p:blipFill>
        <p:spPr>
          <a:xfrm>
            <a:off x="5737699" y="1762237"/>
            <a:ext cx="5872846" cy="4459157"/>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MPL - Agenda - A">
  <p:cSld name="Basic_4_1_1_1_1_1_1_1_1_1_1_3_1">
    <p:bg>
      <p:bgPr>
        <a:solidFill>
          <a:srgbClr val="EAF5FE"/>
        </a:solidFill>
        <a:effectLst/>
      </p:bgPr>
    </p:bg>
    <p:spTree>
      <p:nvGrpSpPr>
        <p:cNvPr id="1" name="Shape 720"/>
        <p:cNvGrpSpPr/>
        <p:nvPr/>
      </p:nvGrpSpPr>
      <p:grpSpPr>
        <a:xfrm>
          <a:off x="0" y="0"/>
          <a:ext cx="0" cy="0"/>
          <a:chOff x="0" y="0"/>
          <a:chExt cx="0" cy="0"/>
        </a:xfrm>
      </p:grpSpPr>
      <p:pic>
        <p:nvPicPr>
          <p:cNvPr id="721" name="Google Shape;721;p69"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722" name="Google Shape;722;p69"/>
          <p:cNvSpPr/>
          <p:nvPr/>
        </p:nvSpPr>
        <p:spPr>
          <a:xfrm>
            <a:off x="6801900" y="-450"/>
            <a:ext cx="5392770" cy="5427397"/>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23" name="Google Shape;723;p69"/>
          <p:cNvPicPr preferRelativeResize="0"/>
          <p:nvPr/>
        </p:nvPicPr>
        <p:blipFill rotWithShape="1">
          <a:blip r:embed="rId3">
            <a:alphaModFix amt="40000"/>
          </a:blip>
          <a:srcRect l="45355"/>
          <a:stretch/>
        </p:blipFill>
        <p:spPr>
          <a:xfrm flipH="1">
            <a:off x="9617574" y="1368675"/>
            <a:ext cx="2577126" cy="3457774"/>
          </a:xfrm>
          <a:prstGeom prst="rect">
            <a:avLst/>
          </a:prstGeom>
          <a:noFill/>
          <a:ln>
            <a:noFill/>
          </a:ln>
        </p:spPr>
      </p:pic>
      <p:pic>
        <p:nvPicPr>
          <p:cNvPr id="724" name="Google Shape;724;p69"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
        <p:nvSpPr>
          <p:cNvPr id="725" name="Google Shape;725;p69"/>
          <p:cNvSpPr txBox="1">
            <a:spLocks noGrp="1"/>
          </p:cNvSpPr>
          <p:nvPr>
            <p:ph type="title"/>
          </p:nvPr>
        </p:nvSpPr>
        <p:spPr>
          <a:xfrm>
            <a:off x="576075" y="66200"/>
            <a:ext cx="59910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pic>
        <p:nvPicPr>
          <p:cNvPr id="726" name="Google Shape;726;p69" descr="Vignette-3.pdf"/>
          <p:cNvPicPr preferRelativeResize="0"/>
          <p:nvPr/>
        </p:nvPicPr>
        <p:blipFill rotWithShape="1">
          <a:blip r:embed="rId4">
            <a:alphaModFix/>
          </a:blip>
          <a:srcRect t="39" b="39"/>
          <a:stretch/>
        </p:blipFill>
        <p:spPr>
          <a:xfrm>
            <a:off x="6761982" y="1097085"/>
            <a:ext cx="4475952" cy="4472226"/>
          </a:xfrm>
          <a:custGeom>
            <a:avLst/>
            <a:gdLst/>
            <a:ahLst/>
            <a:cxnLst/>
            <a:rect l="l" t="t" r="r" b="b"/>
            <a:pathLst>
              <a:path w="21600" h="21600" extrusionOk="0">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close/>
              </a:path>
            </a:pathLst>
          </a:custGeom>
          <a:noFill/>
          <a:ln>
            <a:noFill/>
          </a:ln>
        </p:spPr>
      </p:pic>
      <p:pic>
        <p:nvPicPr>
          <p:cNvPr id="727" name="Google Shape;727;p69"/>
          <p:cNvPicPr preferRelativeResize="0"/>
          <p:nvPr/>
        </p:nvPicPr>
        <p:blipFill>
          <a:blip r:embed="rId5">
            <a:alphaModFix/>
          </a:blip>
          <a:stretch>
            <a:fillRect/>
          </a:stretch>
        </p:blipFill>
        <p:spPr>
          <a:xfrm>
            <a:off x="8999326" y="5068000"/>
            <a:ext cx="2242615" cy="653700"/>
          </a:xfrm>
          <a:prstGeom prst="rect">
            <a:avLst/>
          </a:prstGeom>
          <a:noFill/>
          <a:ln>
            <a:noFill/>
          </a:ln>
        </p:spPr>
      </p:pic>
      <p:pic>
        <p:nvPicPr>
          <p:cNvPr id="728" name="Google Shape;728;p69" descr="ASTRO_Trailblazer_JumpLeft_SFS20_LR.png"/>
          <p:cNvPicPr preferRelativeResize="0"/>
          <p:nvPr/>
        </p:nvPicPr>
        <p:blipFill rotWithShape="1">
          <a:blip r:embed="rId6">
            <a:alphaModFix/>
          </a:blip>
          <a:srcRect/>
          <a:stretch/>
        </p:blipFill>
        <p:spPr>
          <a:xfrm>
            <a:off x="7413596" y="1510014"/>
            <a:ext cx="3379553" cy="4895933"/>
          </a:xfrm>
          <a:prstGeom prst="rect">
            <a:avLst/>
          </a:prstGeom>
          <a:noFill/>
          <a:ln>
            <a:noFill/>
          </a:ln>
        </p:spPr>
      </p:pic>
      <p:pic>
        <p:nvPicPr>
          <p:cNvPr id="729" name="Google Shape;729;p69"/>
          <p:cNvPicPr preferRelativeResize="0"/>
          <p:nvPr/>
        </p:nvPicPr>
        <p:blipFill rotWithShape="1">
          <a:blip r:embed="rId7">
            <a:alphaModFix/>
          </a:blip>
          <a:srcRect l="2827"/>
          <a:stretch/>
        </p:blipFill>
        <p:spPr>
          <a:xfrm>
            <a:off x="-27935" y="6012692"/>
            <a:ext cx="2614225" cy="8592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MPL - Card - I">
  <p:cSld name="Basic_4_1_1_1_1_1_1_1_1_1_1_3_1_1_1_1_1_1_1_1_1_1_1_1">
    <p:bg>
      <p:bgPr>
        <a:solidFill>
          <a:srgbClr val="EAF5FE"/>
        </a:solidFill>
        <a:effectLst/>
      </p:bgPr>
    </p:bg>
    <p:spTree>
      <p:nvGrpSpPr>
        <p:cNvPr id="1" name="Shape 730"/>
        <p:cNvGrpSpPr/>
        <p:nvPr/>
      </p:nvGrpSpPr>
      <p:grpSpPr>
        <a:xfrm>
          <a:off x="0" y="0"/>
          <a:ext cx="0" cy="0"/>
          <a:chOff x="0" y="0"/>
          <a:chExt cx="0" cy="0"/>
        </a:xfrm>
      </p:grpSpPr>
      <p:pic>
        <p:nvPicPr>
          <p:cNvPr id="731" name="Google Shape;731;p70"/>
          <p:cNvPicPr preferRelativeResize="0"/>
          <p:nvPr/>
        </p:nvPicPr>
        <p:blipFill>
          <a:blip r:embed="rId2">
            <a:alphaModFix/>
          </a:blip>
          <a:stretch>
            <a:fillRect/>
          </a:stretch>
        </p:blipFill>
        <p:spPr>
          <a:xfrm>
            <a:off x="10873500" y="5975025"/>
            <a:ext cx="1040700" cy="621250"/>
          </a:xfrm>
          <a:prstGeom prst="rect">
            <a:avLst/>
          </a:prstGeom>
          <a:noFill/>
          <a:ln>
            <a:noFill/>
          </a:ln>
        </p:spPr>
      </p:pic>
      <p:sp>
        <p:nvSpPr>
          <p:cNvPr id="732" name="Google Shape;732;p70"/>
          <p:cNvSpPr/>
          <p:nvPr/>
        </p:nvSpPr>
        <p:spPr>
          <a:xfrm>
            <a:off x="-5725" y="3150743"/>
            <a:ext cx="6898907" cy="3719100"/>
          </a:xfrm>
          <a:custGeom>
            <a:avLst/>
            <a:gdLst/>
            <a:ahLst/>
            <a:cxnLst/>
            <a:rect l="l" t="t" r="r" b="b"/>
            <a:pathLst>
              <a:path w="2477166" h="1335404" extrusionOk="0">
                <a:moveTo>
                  <a:pt x="2477167" y="1335405"/>
                </a:moveTo>
                <a:cubicBezTo>
                  <a:pt x="2184940" y="555308"/>
                  <a:pt x="1432560" y="0"/>
                  <a:pt x="550450" y="0"/>
                </a:cubicBezTo>
                <a:cubicBezTo>
                  <a:pt x="359855" y="0"/>
                  <a:pt x="175165" y="25908"/>
                  <a:pt x="0" y="74486"/>
                </a:cubicBezTo>
                <a:lnTo>
                  <a:pt x="0" y="1335405"/>
                </a:lnTo>
              </a:path>
            </a:pathLst>
          </a:custGeom>
          <a:solidFill>
            <a:srgbClr val="CFE9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733;p70"/>
          <p:cNvSpPr/>
          <p:nvPr/>
        </p:nvSpPr>
        <p:spPr>
          <a:xfrm>
            <a:off x="8129800" y="-450"/>
            <a:ext cx="4064848" cy="4090949"/>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34" name="Google Shape;734;p70"/>
          <p:cNvPicPr preferRelativeResize="0"/>
          <p:nvPr/>
        </p:nvPicPr>
        <p:blipFill rotWithShape="1">
          <a:blip r:embed="rId3">
            <a:alphaModFix amt="40000"/>
          </a:blip>
          <a:srcRect l="45355"/>
          <a:stretch/>
        </p:blipFill>
        <p:spPr>
          <a:xfrm flipH="1">
            <a:off x="10252155" y="1031549"/>
            <a:ext cx="1942545" cy="2606349"/>
          </a:xfrm>
          <a:prstGeom prst="rect">
            <a:avLst/>
          </a:prstGeom>
          <a:noFill/>
          <a:ln>
            <a:noFill/>
          </a:ln>
        </p:spPr>
      </p:pic>
      <p:pic>
        <p:nvPicPr>
          <p:cNvPr id="735" name="Google Shape;735;p70" descr="pasted-image.pdf"/>
          <p:cNvPicPr preferRelativeResize="0"/>
          <p:nvPr/>
        </p:nvPicPr>
        <p:blipFill rotWithShape="1">
          <a:blip r:embed="rId4">
            <a:alphaModFix/>
          </a:blip>
          <a:srcRect/>
          <a:stretch/>
        </p:blipFill>
        <p:spPr>
          <a:xfrm>
            <a:off x="11030573" y="565460"/>
            <a:ext cx="635734" cy="445095"/>
          </a:xfrm>
          <a:prstGeom prst="rect">
            <a:avLst/>
          </a:prstGeom>
          <a:noFill/>
          <a:ln>
            <a:noFill/>
          </a:ln>
        </p:spPr>
      </p:pic>
      <p:pic>
        <p:nvPicPr>
          <p:cNvPr id="736" name="Google Shape;736;p70"/>
          <p:cNvPicPr preferRelativeResize="0"/>
          <p:nvPr/>
        </p:nvPicPr>
        <p:blipFill rotWithShape="1">
          <a:blip r:embed="rId3">
            <a:alphaModFix amt="40000"/>
          </a:blip>
          <a:srcRect/>
          <a:stretch/>
        </p:blipFill>
        <p:spPr>
          <a:xfrm>
            <a:off x="8350992" y="210963"/>
            <a:ext cx="2408466" cy="1765826"/>
          </a:xfrm>
          <a:prstGeom prst="rect">
            <a:avLst/>
          </a:prstGeom>
          <a:noFill/>
          <a:ln>
            <a:noFill/>
          </a:ln>
        </p:spPr>
      </p:pic>
      <p:sp>
        <p:nvSpPr>
          <p:cNvPr id="737" name="Google Shape;737;p70"/>
          <p:cNvSpPr txBox="1">
            <a:spLocks noGrp="1"/>
          </p:cNvSpPr>
          <p:nvPr>
            <p:ph type="title"/>
          </p:nvPr>
        </p:nvSpPr>
        <p:spPr>
          <a:xfrm>
            <a:off x="576075" y="66200"/>
            <a:ext cx="95922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738" name="Google Shape;738;p70"/>
          <p:cNvSpPr/>
          <p:nvPr/>
        </p:nvSpPr>
        <p:spPr>
          <a:xfrm>
            <a:off x="577850" y="1413675"/>
            <a:ext cx="5385900" cy="48663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9" name="Google Shape;739;p70"/>
          <p:cNvSpPr/>
          <p:nvPr/>
        </p:nvSpPr>
        <p:spPr>
          <a:xfrm>
            <a:off x="6241800" y="1413675"/>
            <a:ext cx="5385900" cy="4866300"/>
          </a:xfrm>
          <a:prstGeom prst="roundRect">
            <a:avLst>
              <a:gd name="adj" fmla="val 311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0" name="Google Shape;740;p70"/>
          <p:cNvSpPr txBox="1">
            <a:spLocks noGrp="1"/>
          </p:cNvSpPr>
          <p:nvPr>
            <p:ph type="subTitle" idx="1"/>
          </p:nvPr>
        </p:nvSpPr>
        <p:spPr>
          <a:xfrm>
            <a:off x="17684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741" name="Google Shape;741;p70"/>
          <p:cNvSpPr txBox="1">
            <a:spLocks noGrp="1"/>
          </p:cNvSpPr>
          <p:nvPr>
            <p:ph type="title" idx="2"/>
          </p:nvPr>
        </p:nvSpPr>
        <p:spPr>
          <a:xfrm>
            <a:off x="880775" y="1349572"/>
            <a:ext cx="4860000" cy="798000"/>
          </a:xfrm>
          <a:prstGeom prst="rect">
            <a:avLst/>
          </a:prstGeom>
        </p:spPr>
        <p:txBody>
          <a:bodyPr spcFirstLastPara="1" wrap="square" lIns="0" tIns="0" rIns="0" bIns="0"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atin typeface="Salesforce Sans"/>
                <a:ea typeface="Salesforce Sans"/>
                <a:cs typeface="Salesforce Sans"/>
                <a:sym typeface="Salesforce Sans"/>
              </a:defRPr>
            </a:lvl2pPr>
            <a:lvl3pPr lvl="2" rtl="0">
              <a:spcBef>
                <a:spcPts val="0"/>
              </a:spcBef>
              <a:spcAft>
                <a:spcPts val="0"/>
              </a:spcAft>
              <a:buSzPts val="3200"/>
              <a:buNone/>
              <a:defRPr>
                <a:latin typeface="Salesforce Sans"/>
                <a:ea typeface="Salesforce Sans"/>
                <a:cs typeface="Salesforce Sans"/>
                <a:sym typeface="Salesforce Sans"/>
              </a:defRPr>
            </a:lvl3pPr>
            <a:lvl4pPr lvl="3" rtl="0">
              <a:spcBef>
                <a:spcPts val="0"/>
              </a:spcBef>
              <a:spcAft>
                <a:spcPts val="0"/>
              </a:spcAft>
              <a:buSzPts val="3200"/>
              <a:buNone/>
              <a:defRPr>
                <a:latin typeface="Salesforce Sans"/>
                <a:ea typeface="Salesforce Sans"/>
                <a:cs typeface="Salesforce Sans"/>
                <a:sym typeface="Salesforce Sans"/>
              </a:defRPr>
            </a:lvl4pPr>
            <a:lvl5pPr lvl="4" rtl="0">
              <a:spcBef>
                <a:spcPts val="0"/>
              </a:spcBef>
              <a:spcAft>
                <a:spcPts val="0"/>
              </a:spcAft>
              <a:buSzPts val="3200"/>
              <a:buNone/>
              <a:defRPr>
                <a:latin typeface="Salesforce Sans"/>
                <a:ea typeface="Salesforce Sans"/>
                <a:cs typeface="Salesforce Sans"/>
                <a:sym typeface="Salesforce Sans"/>
              </a:defRPr>
            </a:lvl5pPr>
            <a:lvl6pPr lvl="5" rtl="0">
              <a:spcBef>
                <a:spcPts val="0"/>
              </a:spcBef>
              <a:spcAft>
                <a:spcPts val="0"/>
              </a:spcAft>
              <a:buSzPts val="3200"/>
              <a:buNone/>
              <a:defRPr>
                <a:latin typeface="Salesforce Sans"/>
                <a:ea typeface="Salesforce Sans"/>
                <a:cs typeface="Salesforce Sans"/>
                <a:sym typeface="Salesforce Sans"/>
              </a:defRPr>
            </a:lvl6pPr>
            <a:lvl7pPr lvl="6" rtl="0">
              <a:spcBef>
                <a:spcPts val="0"/>
              </a:spcBef>
              <a:spcAft>
                <a:spcPts val="0"/>
              </a:spcAft>
              <a:buSzPts val="3200"/>
              <a:buNone/>
              <a:defRPr>
                <a:latin typeface="Salesforce Sans"/>
                <a:ea typeface="Salesforce Sans"/>
                <a:cs typeface="Salesforce Sans"/>
                <a:sym typeface="Salesforce Sans"/>
              </a:defRPr>
            </a:lvl7pPr>
            <a:lvl8pPr lvl="7" rtl="0">
              <a:spcBef>
                <a:spcPts val="0"/>
              </a:spcBef>
              <a:spcAft>
                <a:spcPts val="0"/>
              </a:spcAft>
              <a:buSzPts val="3200"/>
              <a:buNone/>
              <a:defRPr>
                <a:latin typeface="Salesforce Sans"/>
                <a:ea typeface="Salesforce Sans"/>
                <a:cs typeface="Salesforce Sans"/>
                <a:sym typeface="Salesforce Sans"/>
              </a:defRPr>
            </a:lvl8pPr>
            <a:lvl9pPr lvl="8" rtl="0">
              <a:spcBef>
                <a:spcPts val="0"/>
              </a:spcBef>
              <a:spcAft>
                <a:spcPts val="0"/>
              </a:spcAft>
              <a:buSzPts val="3200"/>
              <a:buNone/>
              <a:defRPr>
                <a:latin typeface="Salesforce Sans"/>
                <a:ea typeface="Salesforce Sans"/>
                <a:cs typeface="Salesforce Sans"/>
                <a:sym typeface="Salesforce Sans"/>
              </a:defRPr>
            </a:lvl9pPr>
          </a:lstStyle>
          <a:p>
            <a:endParaRPr/>
          </a:p>
        </p:txBody>
      </p:sp>
      <p:sp>
        <p:nvSpPr>
          <p:cNvPr id="742" name="Google Shape;742;p70"/>
          <p:cNvSpPr txBox="1">
            <a:spLocks noGrp="1"/>
          </p:cNvSpPr>
          <p:nvPr>
            <p:ph type="body" idx="3"/>
          </p:nvPr>
        </p:nvSpPr>
        <p:spPr>
          <a:xfrm>
            <a:off x="860028" y="2247630"/>
            <a:ext cx="4880700" cy="3926400"/>
          </a:xfrm>
          <a:prstGeom prst="rect">
            <a:avLst/>
          </a:prstGeom>
          <a:noFill/>
          <a:ln>
            <a:noFill/>
          </a:ln>
        </p:spPr>
        <p:txBody>
          <a:bodyPr spcFirstLastPara="1" wrap="square" lIns="0" tIns="0" rIns="0" bIns="0" anchor="t" anchorCtr="0">
            <a:noAutofit/>
          </a:bodyPr>
          <a:lstStyle>
            <a:lvl1pPr marL="457200" marR="0" lvl="0" indent="-355600" algn="l"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l"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l"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743" name="Google Shape;743;p70"/>
          <p:cNvSpPr txBox="1">
            <a:spLocks noGrp="1"/>
          </p:cNvSpPr>
          <p:nvPr>
            <p:ph type="title" idx="4"/>
          </p:nvPr>
        </p:nvSpPr>
        <p:spPr>
          <a:xfrm>
            <a:off x="6515125" y="1349572"/>
            <a:ext cx="4860000" cy="798000"/>
          </a:xfrm>
          <a:prstGeom prst="rect">
            <a:avLst/>
          </a:prstGeom>
        </p:spPr>
        <p:txBody>
          <a:bodyPr spcFirstLastPara="1" wrap="square" lIns="0" tIns="0" rIns="0" bIns="0"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atin typeface="Salesforce Sans"/>
                <a:ea typeface="Salesforce Sans"/>
                <a:cs typeface="Salesforce Sans"/>
                <a:sym typeface="Salesforce Sans"/>
              </a:defRPr>
            </a:lvl2pPr>
            <a:lvl3pPr lvl="2" rtl="0">
              <a:spcBef>
                <a:spcPts val="0"/>
              </a:spcBef>
              <a:spcAft>
                <a:spcPts val="0"/>
              </a:spcAft>
              <a:buSzPts val="3200"/>
              <a:buNone/>
              <a:defRPr>
                <a:latin typeface="Salesforce Sans"/>
                <a:ea typeface="Salesforce Sans"/>
                <a:cs typeface="Salesforce Sans"/>
                <a:sym typeface="Salesforce Sans"/>
              </a:defRPr>
            </a:lvl3pPr>
            <a:lvl4pPr lvl="3" rtl="0">
              <a:spcBef>
                <a:spcPts val="0"/>
              </a:spcBef>
              <a:spcAft>
                <a:spcPts val="0"/>
              </a:spcAft>
              <a:buSzPts val="3200"/>
              <a:buNone/>
              <a:defRPr>
                <a:latin typeface="Salesforce Sans"/>
                <a:ea typeface="Salesforce Sans"/>
                <a:cs typeface="Salesforce Sans"/>
                <a:sym typeface="Salesforce Sans"/>
              </a:defRPr>
            </a:lvl4pPr>
            <a:lvl5pPr lvl="4" rtl="0">
              <a:spcBef>
                <a:spcPts val="0"/>
              </a:spcBef>
              <a:spcAft>
                <a:spcPts val="0"/>
              </a:spcAft>
              <a:buSzPts val="3200"/>
              <a:buNone/>
              <a:defRPr>
                <a:latin typeface="Salesforce Sans"/>
                <a:ea typeface="Salesforce Sans"/>
                <a:cs typeface="Salesforce Sans"/>
                <a:sym typeface="Salesforce Sans"/>
              </a:defRPr>
            </a:lvl5pPr>
            <a:lvl6pPr lvl="5" rtl="0">
              <a:spcBef>
                <a:spcPts val="0"/>
              </a:spcBef>
              <a:spcAft>
                <a:spcPts val="0"/>
              </a:spcAft>
              <a:buSzPts val="3200"/>
              <a:buNone/>
              <a:defRPr>
                <a:latin typeface="Salesforce Sans"/>
                <a:ea typeface="Salesforce Sans"/>
                <a:cs typeface="Salesforce Sans"/>
                <a:sym typeface="Salesforce Sans"/>
              </a:defRPr>
            </a:lvl6pPr>
            <a:lvl7pPr lvl="6" rtl="0">
              <a:spcBef>
                <a:spcPts val="0"/>
              </a:spcBef>
              <a:spcAft>
                <a:spcPts val="0"/>
              </a:spcAft>
              <a:buSzPts val="3200"/>
              <a:buNone/>
              <a:defRPr>
                <a:latin typeface="Salesforce Sans"/>
                <a:ea typeface="Salesforce Sans"/>
                <a:cs typeface="Salesforce Sans"/>
                <a:sym typeface="Salesforce Sans"/>
              </a:defRPr>
            </a:lvl7pPr>
            <a:lvl8pPr lvl="7" rtl="0">
              <a:spcBef>
                <a:spcPts val="0"/>
              </a:spcBef>
              <a:spcAft>
                <a:spcPts val="0"/>
              </a:spcAft>
              <a:buSzPts val="3200"/>
              <a:buNone/>
              <a:defRPr>
                <a:latin typeface="Salesforce Sans"/>
                <a:ea typeface="Salesforce Sans"/>
                <a:cs typeface="Salesforce Sans"/>
                <a:sym typeface="Salesforce Sans"/>
              </a:defRPr>
            </a:lvl8pPr>
            <a:lvl9pPr lvl="8" rtl="0">
              <a:spcBef>
                <a:spcPts val="0"/>
              </a:spcBef>
              <a:spcAft>
                <a:spcPts val="0"/>
              </a:spcAft>
              <a:buSzPts val="3200"/>
              <a:buNone/>
              <a:defRPr>
                <a:latin typeface="Salesforce Sans"/>
                <a:ea typeface="Salesforce Sans"/>
                <a:cs typeface="Salesforce Sans"/>
                <a:sym typeface="Salesforce Sans"/>
              </a:defRPr>
            </a:lvl9pPr>
          </a:lstStyle>
          <a:p>
            <a:endParaRPr/>
          </a:p>
        </p:txBody>
      </p:sp>
      <p:sp>
        <p:nvSpPr>
          <p:cNvPr id="744" name="Google Shape;744;p70"/>
          <p:cNvSpPr txBox="1">
            <a:spLocks noGrp="1"/>
          </p:cNvSpPr>
          <p:nvPr>
            <p:ph type="body" idx="5"/>
          </p:nvPr>
        </p:nvSpPr>
        <p:spPr>
          <a:xfrm>
            <a:off x="6494378" y="2247630"/>
            <a:ext cx="4880700" cy="3926400"/>
          </a:xfrm>
          <a:prstGeom prst="rect">
            <a:avLst/>
          </a:prstGeom>
          <a:noFill/>
          <a:ln>
            <a:noFill/>
          </a:ln>
        </p:spPr>
        <p:txBody>
          <a:bodyPr spcFirstLastPara="1" wrap="square" lIns="0" tIns="0" rIns="0" bIns="0" anchor="t" anchorCtr="0">
            <a:noAutofit/>
          </a:bodyPr>
          <a:lstStyle>
            <a:lvl1pPr marL="457200" marR="0" lvl="0" indent="-355600" algn="l"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l"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l"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pic>
        <p:nvPicPr>
          <p:cNvPr id="745" name="Google Shape;745;p70"/>
          <p:cNvPicPr preferRelativeResize="0"/>
          <p:nvPr/>
        </p:nvPicPr>
        <p:blipFill>
          <a:blip r:embed="rId5">
            <a:alphaModFix/>
          </a:blip>
          <a:stretch>
            <a:fillRect/>
          </a:stretch>
        </p:blipFill>
        <p:spPr>
          <a:xfrm>
            <a:off x="-13627" y="5346381"/>
            <a:ext cx="1535475" cy="152229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2 - Graphic Footer - B">
  <p:cSld name="Basic_4_1_1_1">
    <p:spTree>
      <p:nvGrpSpPr>
        <p:cNvPr id="1" name="Shape 63"/>
        <p:cNvGrpSpPr/>
        <p:nvPr/>
      </p:nvGrpSpPr>
      <p:grpSpPr>
        <a:xfrm>
          <a:off x="0" y="0"/>
          <a:ext cx="0" cy="0"/>
          <a:chOff x="0" y="0"/>
          <a:chExt cx="0" cy="0"/>
        </a:xfrm>
      </p:grpSpPr>
      <p:pic>
        <p:nvPicPr>
          <p:cNvPr id="64" name="Google Shape;64;p8"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65" name="Google Shape;65;p8"/>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66" name="Google Shape;66;p8"/>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67" name="Google Shape;67;p8"/>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68" name="Google Shape;68;p8"/>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pic>
        <p:nvPicPr>
          <p:cNvPr id="69" name="Google Shape;69;p8"/>
          <p:cNvPicPr preferRelativeResize="0"/>
          <p:nvPr/>
        </p:nvPicPr>
        <p:blipFill>
          <a:blip r:embed="rId3">
            <a:alphaModFix/>
          </a:blip>
          <a:stretch>
            <a:fillRect/>
          </a:stretch>
        </p:blipFill>
        <p:spPr>
          <a:xfrm>
            <a:off x="10949267" y="5833891"/>
            <a:ext cx="1263935" cy="1048489"/>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5_2col 1 1 1">
  <p:cSld name="TITLE_AND_BODY_1_2_1_1">
    <p:bg>
      <p:bgPr>
        <a:solidFill>
          <a:schemeClr val="lt1"/>
        </a:solidFill>
        <a:effectLst/>
      </p:bgPr>
    </p:bg>
    <p:spTree>
      <p:nvGrpSpPr>
        <p:cNvPr id="1" name="Shape 746"/>
        <p:cNvGrpSpPr/>
        <p:nvPr/>
      </p:nvGrpSpPr>
      <p:grpSpPr>
        <a:xfrm>
          <a:off x="0" y="0"/>
          <a:ext cx="0" cy="0"/>
          <a:chOff x="0" y="0"/>
          <a:chExt cx="0" cy="0"/>
        </a:xfrm>
      </p:grpSpPr>
      <p:pic>
        <p:nvPicPr>
          <p:cNvPr id="747" name="Google Shape;747;p71" descr="pasted-image.pdf"/>
          <p:cNvPicPr preferRelativeResize="0"/>
          <p:nvPr/>
        </p:nvPicPr>
        <p:blipFill rotWithShape="1">
          <a:blip r:embed="rId2">
            <a:alphaModFix/>
          </a:blip>
          <a:srcRect/>
          <a:stretch/>
        </p:blipFill>
        <p:spPr>
          <a:xfrm>
            <a:off x="10770825" y="411391"/>
            <a:ext cx="696000" cy="487275"/>
          </a:xfrm>
          <a:prstGeom prst="rect">
            <a:avLst/>
          </a:prstGeom>
          <a:noFill/>
          <a:ln>
            <a:noFill/>
          </a:ln>
        </p:spPr>
      </p:pic>
      <p:sp>
        <p:nvSpPr>
          <p:cNvPr id="748" name="Google Shape;748;p71"/>
          <p:cNvSpPr/>
          <p:nvPr/>
        </p:nvSpPr>
        <p:spPr>
          <a:xfrm rot="5400000" flipH="1">
            <a:off x="5949025" y="612825"/>
            <a:ext cx="294300" cy="121923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1"/>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lt1"/>
                </a:solidFill>
                <a:latin typeface="Salesforce Sans"/>
                <a:ea typeface="Salesforce Sans"/>
                <a:cs typeface="Salesforce Sans"/>
                <a:sym typeface="Salesforce Sans"/>
              </a:rPr>
              <a:t>Proprietary and Confidential ©2023 Salesforce</a:t>
            </a:r>
            <a:endParaRPr sz="700">
              <a:solidFill>
                <a:schemeClr val="lt1"/>
              </a:solidFill>
              <a:latin typeface="Salesforce Sans"/>
              <a:ea typeface="Salesforce Sans"/>
              <a:cs typeface="Salesforce Sans"/>
              <a:sym typeface="Salesforce Sans"/>
            </a:endParaRPr>
          </a:p>
        </p:txBody>
      </p:sp>
      <p:sp>
        <p:nvSpPr>
          <p:cNvPr id="750" name="Google Shape;750;p71"/>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lt1"/>
                </a:solidFill>
              </a:defRPr>
            </a:lvl1pPr>
            <a:lvl2pPr lvl="1" rtl="0">
              <a:buNone/>
              <a:defRPr sz="700">
                <a:solidFill>
                  <a:schemeClr val="lt1"/>
                </a:solidFill>
              </a:defRPr>
            </a:lvl2pPr>
            <a:lvl3pPr lvl="2" rtl="0">
              <a:buNone/>
              <a:defRPr sz="700">
                <a:solidFill>
                  <a:schemeClr val="lt1"/>
                </a:solidFill>
              </a:defRPr>
            </a:lvl3pPr>
            <a:lvl4pPr lvl="3" rtl="0">
              <a:buNone/>
              <a:defRPr sz="700">
                <a:solidFill>
                  <a:schemeClr val="lt1"/>
                </a:solidFill>
              </a:defRPr>
            </a:lvl4pPr>
            <a:lvl5pPr lvl="4" rtl="0">
              <a:buNone/>
              <a:defRPr sz="700">
                <a:solidFill>
                  <a:schemeClr val="lt1"/>
                </a:solidFill>
              </a:defRPr>
            </a:lvl5pPr>
            <a:lvl6pPr lvl="5" rtl="0">
              <a:buNone/>
              <a:defRPr sz="700">
                <a:solidFill>
                  <a:schemeClr val="lt1"/>
                </a:solidFill>
              </a:defRPr>
            </a:lvl6pPr>
            <a:lvl7pPr lvl="6" rtl="0">
              <a:buNone/>
              <a:defRPr sz="700">
                <a:solidFill>
                  <a:schemeClr val="lt1"/>
                </a:solidFill>
              </a:defRPr>
            </a:lvl7pPr>
            <a:lvl8pPr lvl="7" rtl="0">
              <a:buNone/>
              <a:defRPr sz="700">
                <a:solidFill>
                  <a:schemeClr val="lt1"/>
                </a:solidFill>
              </a:defRPr>
            </a:lvl8pPr>
            <a:lvl9pPr lvl="8" rtl="0">
              <a:buNone/>
              <a:defRPr sz="700">
                <a:solidFill>
                  <a:schemeClr val="lt1"/>
                </a:solidFill>
              </a:defRPr>
            </a:lvl9pPr>
          </a:lstStyle>
          <a:p>
            <a:pPr marL="0" lvl="0" indent="0" algn="l" rtl="0">
              <a:spcBef>
                <a:spcPts val="0"/>
              </a:spcBef>
              <a:spcAft>
                <a:spcPts val="0"/>
              </a:spcAft>
              <a:buNone/>
            </a:pPr>
            <a:fld id="{00000000-1234-1234-1234-123412341234}" type="slidenum">
              <a:rPr lang="en-US"/>
              <a:t>‹nº›</a:t>
            </a:fld>
            <a:endParaRPr sz="1400"/>
          </a:p>
        </p:txBody>
      </p:sp>
      <p:sp>
        <p:nvSpPr>
          <p:cNvPr id="751" name="Google Shape;751;p71"/>
          <p:cNvSpPr txBox="1">
            <a:spLocks noGrp="1"/>
          </p:cNvSpPr>
          <p:nvPr>
            <p:ph type="title"/>
          </p:nvPr>
        </p:nvSpPr>
        <p:spPr>
          <a:xfrm>
            <a:off x="609473" y="406400"/>
            <a:ext cx="7590900" cy="538500"/>
          </a:xfrm>
          <a:prstGeom prst="rect">
            <a:avLst/>
          </a:prstGeom>
        </p:spPr>
        <p:txBody>
          <a:bodyPr spcFirstLastPara="1" wrap="square" lIns="0" tIns="0" rIns="0" bIns="0" anchor="ctr" anchorCtr="0">
            <a:noAutofit/>
          </a:bodyPr>
          <a:lstStyle>
            <a:lvl1pPr lvl="0" rtl="0">
              <a:spcBef>
                <a:spcPts val="0"/>
              </a:spcBef>
              <a:spcAft>
                <a:spcPts val="0"/>
              </a:spcAft>
              <a:buSzPts val="3500"/>
              <a:buFont typeface="Avant Garde Demi SFDC"/>
              <a:buNone/>
              <a:defRPr sz="3500">
                <a:latin typeface="Avant Garde Demi SFDC"/>
                <a:ea typeface="Avant Garde Demi SFDC"/>
                <a:cs typeface="Avant Garde Demi SFDC"/>
                <a:sym typeface="Avant Garde Demi SFDC"/>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2" name="Google Shape;752;p71"/>
          <p:cNvSpPr txBox="1">
            <a:spLocks noGrp="1"/>
          </p:cNvSpPr>
          <p:nvPr>
            <p:ph type="subTitle" idx="1"/>
          </p:nvPr>
        </p:nvSpPr>
        <p:spPr>
          <a:xfrm>
            <a:off x="653550" y="923447"/>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dk1"/>
              </a:buClr>
              <a:buSzPts val="1800"/>
              <a:buNone/>
              <a:defRPr sz="1800">
                <a:solidFill>
                  <a:schemeClr val="dk1"/>
                </a:solidFill>
              </a:defRPr>
            </a:lvl1pPr>
            <a:lvl2pPr lvl="1" rtl="0">
              <a:spcBef>
                <a:spcPts val="900"/>
              </a:spcBef>
              <a:spcAft>
                <a:spcPts val="0"/>
              </a:spcAft>
              <a:buSzPts val="1800"/>
              <a:buNone/>
              <a:defRPr/>
            </a:lvl2pPr>
            <a:lvl3pPr lvl="2" rtl="0">
              <a:spcBef>
                <a:spcPts val="900"/>
              </a:spcBef>
              <a:spcAft>
                <a:spcPts val="0"/>
              </a:spcAft>
              <a:buSzPts val="1600"/>
              <a:buNone/>
              <a:defRPr/>
            </a:lvl3pPr>
            <a:lvl4pPr lvl="3" rtl="0">
              <a:spcBef>
                <a:spcPts val="900"/>
              </a:spcBef>
              <a:spcAft>
                <a:spcPts val="0"/>
              </a:spcAft>
              <a:buSzPts val="1400"/>
              <a:buNone/>
              <a:defRPr/>
            </a:lvl4pPr>
            <a:lvl5pPr lvl="4" rtl="0">
              <a:spcBef>
                <a:spcPts val="900"/>
              </a:spcBef>
              <a:spcAft>
                <a:spcPts val="0"/>
              </a:spcAft>
              <a:buSzPts val="1400"/>
              <a:buNone/>
              <a:defRPr/>
            </a:lvl5pPr>
            <a:lvl6pPr lvl="5" rtl="0">
              <a:spcBef>
                <a:spcPts val="900"/>
              </a:spcBef>
              <a:spcAft>
                <a:spcPts val="0"/>
              </a:spcAft>
              <a:buSzPts val="1400"/>
              <a:buNone/>
              <a:defRPr/>
            </a:lvl6pPr>
            <a:lvl7pPr lvl="6" rtl="0">
              <a:spcBef>
                <a:spcPts val="900"/>
              </a:spcBef>
              <a:spcAft>
                <a:spcPts val="0"/>
              </a:spcAft>
              <a:buSzPts val="1400"/>
              <a:buNone/>
              <a:defRPr/>
            </a:lvl7pPr>
            <a:lvl8pPr lvl="7" rtl="0">
              <a:spcBef>
                <a:spcPts val="900"/>
              </a:spcBef>
              <a:spcAft>
                <a:spcPts val="0"/>
              </a:spcAft>
              <a:buSzPts val="1400"/>
              <a:buNone/>
              <a:defRPr/>
            </a:lvl8pPr>
            <a:lvl9pPr lvl="8" rtl="0">
              <a:spcBef>
                <a:spcPts val="900"/>
              </a:spcBef>
              <a:spcAft>
                <a:spcPts val="900"/>
              </a:spcAft>
              <a:buSzPts val="1400"/>
              <a:buNone/>
              <a:defRPr/>
            </a:lvl9pPr>
          </a:lstStyle>
          <a:p>
            <a:endParaRPr/>
          </a:p>
        </p:txBody>
      </p:sp>
      <p:sp>
        <p:nvSpPr>
          <p:cNvPr id="753" name="Google Shape;753;p71"/>
          <p:cNvSpPr txBox="1">
            <a:spLocks noGrp="1"/>
          </p:cNvSpPr>
          <p:nvPr>
            <p:ph type="subTitle" idx="2"/>
          </p:nvPr>
        </p:nvSpPr>
        <p:spPr>
          <a:xfrm>
            <a:off x="653550" y="186050"/>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accent2"/>
              </a:buClr>
              <a:buSzPts val="1100"/>
              <a:buNone/>
              <a:defRPr sz="1100">
                <a:solidFill>
                  <a:schemeClr val="accent2"/>
                </a:solidFill>
              </a:defRPr>
            </a:lvl1pPr>
            <a:lvl2pPr lvl="1" rtl="0">
              <a:spcBef>
                <a:spcPts val="900"/>
              </a:spcBef>
              <a:spcAft>
                <a:spcPts val="0"/>
              </a:spcAft>
              <a:buClr>
                <a:schemeClr val="accent2"/>
              </a:buClr>
              <a:buSzPts val="1100"/>
              <a:buNone/>
              <a:defRPr sz="1100">
                <a:solidFill>
                  <a:schemeClr val="accent2"/>
                </a:solidFill>
              </a:defRPr>
            </a:lvl2pPr>
            <a:lvl3pPr lvl="2" rtl="0">
              <a:spcBef>
                <a:spcPts val="900"/>
              </a:spcBef>
              <a:spcAft>
                <a:spcPts val="0"/>
              </a:spcAft>
              <a:buClr>
                <a:schemeClr val="accent2"/>
              </a:buClr>
              <a:buSzPts val="1100"/>
              <a:buNone/>
              <a:defRPr sz="1100">
                <a:solidFill>
                  <a:schemeClr val="accent2"/>
                </a:solidFill>
              </a:defRPr>
            </a:lvl3pPr>
            <a:lvl4pPr lvl="3" rtl="0">
              <a:spcBef>
                <a:spcPts val="900"/>
              </a:spcBef>
              <a:spcAft>
                <a:spcPts val="0"/>
              </a:spcAft>
              <a:buClr>
                <a:schemeClr val="accent2"/>
              </a:buClr>
              <a:buSzPts val="1100"/>
              <a:buNone/>
              <a:defRPr sz="1100">
                <a:solidFill>
                  <a:schemeClr val="accent2"/>
                </a:solidFill>
              </a:defRPr>
            </a:lvl4pPr>
            <a:lvl5pPr lvl="4" rtl="0">
              <a:spcBef>
                <a:spcPts val="900"/>
              </a:spcBef>
              <a:spcAft>
                <a:spcPts val="0"/>
              </a:spcAft>
              <a:buClr>
                <a:schemeClr val="accent2"/>
              </a:buClr>
              <a:buSzPts val="1100"/>
              <a:buNone/>
              <a:defRPr sz="1100">
                <a:solidFill>
                  <a:schemeClr val="accent2"/>
                </a:solidFill>
              </a:defRPr>
            </a:lvl5pPr>
            <a:lvl6pPr lvl="5" rtl="0">
              <a:spcBef>
                <a:spcPts val="900"/>
              </a:spcBef>
              <a:spcAft>
                <a:spcPts val="0"/>
              </a:spcAft>
              <a:buClr>
                <a:schemeClr val="accent2"/>
              </a:buClr>
              <a:buSzPts val="1100"/>
              <a:buNone/>
              <a:defRPr sz="1100">
                <a:solidFill>
                  <a:schemeClr val="accent2"/>
                </a:solidFill>
              </a:defRPr>
            </a:lvl6pPr>
            <a:lvl7pPr lvl="6" rtl="0">
              <a:spcBef>
                <a:spcPts val="900"/>
              </a:spcBef>
              <a:spcAft>
                <a:spcPts val="0"/>
              </a:spcAft>
              <a:buClr>
                <a:schemeClr val="accent2"/>
              </a:buClr>
              <a:buSzPts val="1100"/>
              <a:buNone/>
              <a:defRPr sz="1100">
                <a:solidFill>
                  <a:schemeClr val="accent2"/>
                </a:solidFill>
              </a:defRPr>
            </a:lvl7pPr>
            <a:lvl8pPr lvl="7" rtl="0">
              <a:spcBef>
                <a:spcPts val="900"/>
              </a:spcBef>
              <a:spcAft>
                <a:spcPts val="0"/>
              </a:spcAft>
              <a:buClr>
                <a:schemeClr val="accent2"/>
              </a:buClr>
              <a:buSzPts val="1100"/>
              <a:buNone/>
              <a:defRPr sz="1100">
                <a:solidFill>
                  <a:schemeClr val="accent2"/>
                </a:solidFill>
              </a:defRPr>
            </a:lvl8pPr>
            <a:lvl9pPr lvl="8" rtl="0">
              <a:spcBef>
                <a:spcPts val="900"/>
              </a:spcBef>
              <a:spcAft>
                <a:spcPts val="900"/>
              </a:spcAft>
              <a:buClr>
                <a:schemeClr val="accent2"/>
              </a:buClr>
              <a:buSzPts val="1100"/>
              <a:buNone/>
              <a:defRPr sz="1100">
                <a:solidFill>
                  <a:schemeClr val="accent2"/>
                </a:solidFill>
              </a:defRPr>
            </a:lvl9pPr>
          </a:lstStyle>
          <a:p>
            <a:endParaRPr/>
          </a:p>
        </p:txBody>
      </p:sp>
      <p:sp>
        <p:nvSpPr>
          <p:cNvPr id="754" name="Google Shape;754;p71"/>
          <p:cNvSpPr/>
          <p:nvPr/>
        </p:nvSpPr>
        <p:spPr>
          <a:xfrm>
            <a:off x="609400" y="1349750"/>
            <a:ext cx="10970100" cy="4846800"/>
          </a:xfrm>
          <a:prstGeom prst="roundRect">
            <a:avLst>
              <a:gd name="adj" fmla="val 6091"/>
            </a:avLst>
          </a:prstGeom>
          <a:solidFill>
            <a:srgbClr val="FFFFFF"/>
          </a:solidFill>
          <a:ln>
            <a:noFill/>
          </a:ln>
          <a:effectLst>
            <a:outerShdw blurRad="304800" dist="114300" dir="3600000" rotWithShape="0">
              <a:srgbClr val="000000">
                <a:alpha val="16470"/>
              </a:srgbClr>
            </a:outerShdw>
          </a:effectLst>
        </p:spPr>
        <p:txBody>
          <a:bodyPr spcFirstLastPara="1" wrap="square" lIns="121875" tIns="97525" rIns="119975" bIns="121875" anchor="t" anchorCtr="0">
            <a:noAutofit/>
          </a:bodyPr>
          <a:lstStyle/>
          <a:p>
            <a:pPr marL="63500" lvl="0" indent="-63500" algn="l" rtl="0">
              <a:spcBef>
                <a:spcPts val="0"/>
              </a:spcBef>
              <a:spcAft>
                <a:spcPts val="700"/>
              </a:spcAft>
              <a:buNone/>
            </a:pPr>
            <a:endParaRPr sz="1100" b="1">
              <a:solidFill>
                <a:schemeClr val="accent5"/>
              </a:solidFill>
              <a:latin typeface="Proxima Nova"/>
              <a:ea typeface="Proxima Nova"/>
              <a:cs typeface="Proxima Nova"/>
              <a:sym typeface="Proxima Nova"/>
            </a:endParaRPr>
          </a:p>
        </p:txBody>
      </p:sp>
      <p:cxnSp>
        <p:nvCxnSpPr>
          <p:cNvPr id="755" name="Google Shape;755;p71"/>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4_1col-side 1 1">
  <p:cSld name="TITLE_AND_BODY_2_1_1">
    <p:spTree>
      <p:nvGrpSpPr>
        <p:cNvPr id="1" name="Shape 756"/>
        <p:cNvGrpSpPr/>
        <p:nvPr/>
      </p:nvGrpSpPr>
      <p:grpSpPr>
        <a:xfrm>
          <a:off x="0" y="0"/>
          <a:ext cx="0" cy="0"/>
          <a:chOff x="0" y="0"/>
          <a:chExt cx="0" cy="0"/>
        </a:xfrm>
      </p:grpSpPr>
      <p:sp>
        <p:nvSpPr>
          <p:cNvPr id="757" name="Google Shape;757;p72"/>
          <p:cNvSpPr/>
          <p:nvPr/>
        </p:nvSpPr>
        <p:spPr>
          <a:xfrm rot="5400000" flipH="1">
            <a:off x="5949025" y="612825"/>
            <a:ext cx="294300" cy="121923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2"/>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lt1"/>
                </a:solidFill>
                <a:latin typeface="Salesforce Sans"/>
                <a:ea typeface="Salesforce Sans"/>
                <a:cs typeface="Salesforce Sans"/>
                <a:sym typeface="Salesforce Sans"/>
              </a:rPr>
              <a:t>Proprietary and Confidential ©2023 Salesforce</a:t>
            </a:r>
            <a:endParaRPr sz="700">
              <a:solidFill>
                <a:schemeClr val="lt1"/>
              </a:solidFill>
              <a:latin typeface="Salesforce Sans"/>
              <a:ea typeface="Salesforce Sans"/>
              <a:cs typeface="Salesforce Sans"/>
              <a:sym typeface="Salesforce Sans"/>
            </a:endParaRPr>
          </a:p>
        </p:txBody>
      </p:sp>
      <p:sp>
        <p:nvSpPr>
          <p:cNvPr id="759" name="Google Shape;759;p72"/>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lt1"/>
                </a:solidFill>
              </a:defRPr>
            </a:lvl1pPr>
            <a:lvl2pPr lvl="1" rtl="0">
              <a:buNone/>
              <a:defRPr sz="700">
                <a:solidFill>
                  <a:schemeClr val="lt1"/>
                </a:solidFill>
              </a:defRPr>
            </a:lvl2pPr>
            <a:lvl3pPr lvl="2" rtl="0">
              <a:buNone/>
              <a:defRPr sz="700">
                <a:solidFill>
                  <a:schemeClr val="lt1"/>
                </a:solidFill>
              </a:defRPr>
            </a:lvl3pPr>
            <a:lvl4pPr lvl="3" rtl="0">
              <a:buNone/>
              <a:defRPr sz="700">
                <a:solidFill>
                  <a:schemeClr val="lt1"/>
                </a:solidFill>
              </a:defRPr>
            </a:lvl4pPr>
            <a:lvl5pPr lvl="4" rtl="0">
              <a:buNone/>
              <a:defRPr sz="700">
                <a:solidFill>
                  <a:schemeClr val="lt1"/>
                </a:solidFill>
              </a:defRPr>
            </a:lvl5pPr>
            <a:lvl6pPr lvl="5" rtl="0">
              <a:buNone/>
              <a:defRPr sz="700">
                <a:solidFill>
                  <a:schemeClr val="lt1"/>
                </a:solidFill>
              </a:defRPr>
            </a:lvl6pPr>
            <a:lvl7pPr lvl="6" rtl="0">
              <a:buNone/>
              <a:defRPr sz="700">
                <a:solidFill>
                  <a:schemeClr val="lt1"/>
                </a:solidFill>
              </a:defRPr>
            </a:lvl7pPr>
            <a:lvl8pPr lvl="7" rtl="0">
              <a:buNone/>
              <a:defRPr sz="700">
                <a:solidFill>
                  <a:schemeClr val="lt1"/>
                </a:solidFill>
              </a:defRPr>
            </a:lvl8pPr>
            <a:lvl9pPr lvl="8" rtl="0">
              <a:buNone/>
              <a:defRPr sz="700">
                <a:solidFill>
                  <a:schemeClr val="lt1"/>
                </a:solidFill>
              </a:defRPr>
            </a:lvl9pPr>
          </a:lstStyle>
          <a:p>
            <a:pPr marL="0" lvl="0" indent="0" algn="l" rtl="0">
              <a:spcBef>
                <a:spcPts val="0"/>
              </a:spcBef>
              <a:spcAft>
                <a:spcPts val="0"/>
              </a:spcAft>
              <a:buNone/>
            </a:pPr>
            <a:fld id="{00000000-1234-1234-1234-123412341234}" type="slidenum">
              <a:rPr lang="en-US"/>
              <a:t>‹nº›</a:t>
            </a:fld>
            <a:endParaRPr sz="1400">
              <a:solidFill>
                <a:srgbClr val="000000"/>
              </a:solidFill>
            </a:endParaRPr>
          </a:p>
        </p:txBody>
      </p:sp>
      <p:pic>
        <p:nvPicPr>
          <p:cNvPr id="760" name="Google Shape;760;p72" descr="pasted-image.pdf"/>
          <p:cNvPicPr preferRelativeResize="0"/>
          <p:nvPr/>
        </p:nvPicPr>
        <p:blipFill rotWithShape="1">
          <a:blip r:embed="rId2">
            <a:alphaModFix/>
          </a:blip>
          <a:srcRect/>
          <a:stretch/>
        </p:blipFill>
        <p:spPr>
          <a:xfrm>
            <a:off x="10770825" y="411391"/>
            <a:ext cx="696000" cy="487275"/>
          </a:xfrm>
          <a:prstGeom prst="rect">
            <a:avLst/>
          </a:prstGeom>
          <a:noFill/>
          <a:ln>
            <a:noFill/>
          </a:ln>
        </p:spPr>
      </p:pic>
      <p:sp>
        <p:nvSpPr>
          <p:cNvPr id="761" name="Google Shape;761;p72"/>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lvl1pPr lvl="0" rtl="0">
              <a:spcBef>
                <a:spcPts val="0"/>
              </a:spcBef>
              <a:spcAft>
                <a:spcPts val="0"/>
              </a:spcAft>
              <a:buSzPts val="3500"/>
              <a:buFont typeface="Avant Garde Demi SFDC"/>
              <a:buNone/>
              <a:defRPr sz="3500">
                <a:latin typeface="Avant Garde Demi SFDC"/>
                <a:ea typeface="Avant Garde Demi SFDC"/>
                <a:cs typeface="Avant Garde Demi SFDC"/>
                <a:sym typeface="Avant Garde Demi SFDC"/>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62" name="Google Shape;762;p72"/>
          <p:cNvSpPr txBox="1">
            <a:spLocks noGrp="1"/>
          </p:cNvSpPr>
          <p:nvPr>
            <p:ph type="subTitle" idx="1"/>
          </p:nvPr>
        </p:nvSpPr>
        <p:spPr>
          <a:xfrm>
            <a:off x="653550" y="186050"/>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accent2"/>
              </a:buClr>
              <a:buSzPts val="1100"/>
              <a:buNone/>
              <a:defRPr sz="1100">
                <a:solidFill>
                  <a:schemeClr val="accent2"/>
                </a:solidFill>
              </a:defRPr>
            </a:lvl1pPr>
            <a:lvl2pPr lvl="1" rtl="0">
              <a:spcBef>
                <a:spcPts val="900"/>
              </a:spcBef>
              <a:spcAft>
                <a:spcPts val="0"/>
              </a:spcAft>
              <a:buClr>
                <a:schemeClr val="accent2"/>
              </a:buClr>
              <a:buSzPts val="1100"/>
              <a:buNone/>
              <a:defRPr sz="1100">
                <a:solidFill>
                  <a:schemeClr val="accent2"/>
                </a:solidFill>
              </a:defRPr>
            </a:lvl2pPr>
            <a:lvl3pPr lvl="2" rtl="0">
              <a:spcBef>
                <a:spcPts val="900"/>
              </a:spcBef>
              <a:spcAft>
                <a:spcPts val="0"/>
              </a:spcAft>
              <a:buClr>
                <a:schemeClr val="accent2"/>
              </a:buClr>
              <a:buSzPts val="1100"/>
              <a:buNone/>
              <a:defRPr sz="1100">
                <a:solidFill>
                  <a:schemeClr val="accent2"/>
                </a:solidFill>
              </a:defRPr>
            </a:lvl3pPr>
            <a:lvl4pPr lvl="3" rtl="0">
              <a:spcBef>
                <a:spcPts val="900"/>
              </a:spcBef>
              <a:spcAft>
                <a:spcPts val="0"/>
              </a:spcAft>
              <a:buClr>
                <a:schemeClr val="accent2"/>
              </a:buClr>
              <a:buSzPts val="1100"/>
              <a:buNone/>
              <a:defRPr sz="1100">
                <a:solidFill>
                  <a:schemeClr val="accent2"/>
                </a:solidFill>
              </a:defRPr>
            </a:lvl4pPr>
            <a:lvl5pPr lvl="4" rtl="0">
              <a:spcBef>
                <a:spcPts val="900"/>
              </a:spcBef>
              <a:spcAft>
                <a:spcPts val="0"/>
              </a:spcAft>
              <a:buClr>
                <a:schemeClr val="accent2"/>
              </a:buClr>
              <a:buSzPts val="1100"/>
              <a:buNone/>
              <a:defRPr sz="1100">
                <a:solidFill>
                  <a:schemeClr val="accent2"/>
                </a:solidFill>
              </a:defRPr>
            </a:lvl5pPr>
            <a:lvl6pPr lvl="5" rtl="0">
              <a:spcBef>
                <a:spcPts val="900"/>
              </a:spcBef>
              <a:spcAft>
                <a:spcPts val="0"/>
              </a:spcAft>
              <a:buClr>
                <a:schemeClr val="accent2"/>
              </a:buClr>
              <a:buSzPts val="1100"/>
              <a:buNone/>
              <a:defRPr sz="1100">
                <a:solidFill>
                  <a:schemeClr val="accent2"/>
                </a:solidFill>
              </a:defRPr>
            </a:lvl6pPr>
            <a:lvl7pPr lvl="6" rtl="0">
              <a:spcBef>
                <a:spcPts val="900"/>
              </a:spcBef>
              <a:spcAft>
                <a:spcPts val="0"/>
              </a:spcAft>
              <a:buClr>
                <a:schemeClr val="accent2"/>
              </a:buClr>
              <a:buSzPts val="1100"/>
              <a:buNone/>
              <a:defRPr sz="1100">
                <a:solidFill>
                  <a:schemeClr val="accent2"/>
                </a:solidFill>
              </a:defRPr>
            </a:lvl7pPr>
            <a:lvl8pPr lvl="7" rtl="0">
              <a:spcBef>
                <a:spcPts val="900"/>
              </a:spcBef>
              <a:spcAft>
                <a:spcPts val="0"/>
              </a:spcAft>
              <a:buClr>
                <a:schemeClr val="accent2"/>
              </a:buClr>
              <a:buSzPts val="1100"/>
              <a:buNone/>
              <a:defRPr sz="1100">
                <a:solidFill>
                  <a:schemeClr val="accent2"/>
                </a:solidFill>
              </a:defRPr>
            </a:lvl8pPr>
            <a:lvl9pPr lvl="8" rtl="0">
              <a:spcBef>
                <a:spcPts val="900"/>
              </a:spcBef>
              <a:spcAft>
                <a:spcPts val="900"/>
              </a:spcAft>
              <a:buClr>
                <a:schemeClr val="accent2"/>
              </a:buClr>
              <a:buSzPts val="1100"/>
              <a:buNone/>
              <a:defRPr sz="1100">
                <a:solidFill>
                  <a:schemeClr val="accent2"/>
                </a:solidFill>
              </a:defRPr>
            </a:lvl9pPr>
          </a:lstStyle>
          <a:p>
            <a:endParaRPr/>
          </a:p>
        </p:txBody>
      </p:sp>
      <p:sp>
        <p:nvSpPr>
          <p:cNvPr id="763" name="Google Shape;763;p72"/>
          <p:cNvSpPr txBox="1">
            <a:spLocks noGrp="1"/>
          </p:cNvSpPr>
          <p:nvPr>
            <p:ph type="subTitle" idx="2"/>
          </p:nvPr>
        </p:nvSpPr>
        <p:spPr>
          <a:xfrm>
            <a:off x="653550" y="923447"/>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dk1"/>
              </a:buClr>
              <a:buSzPts val="1800"/>
              <a:buNone/>
              <a:defRPr sz="1800">
                <a:solidFill>
                  <a:schemeClr val="dk1"/>
                </a:solidFill>
              </a:defRPr>
            </a:lvl1pPr>
            <a:lvl2pPr lvl="1" rtl="0">
              <a:spcBef>
                <a:spcPts val="900"/>
              </a:spcBef>
              <a:spcAft>
                <a:spcPts val="0"/>
              </a:spcAft>
              <a:buSzPts val="1800"/>
              <a:buNone/>
              <a:defRPr/>
            </a:lvl2pPr>
            <a:lvl3pPr lvl="2" rtl="0">
              <a:spcBef>
                <a:spcPts val="900"/>
              </a:spcBef>
              <a:spcAft>
                <a:spcPts val="0"/>
              </a:spcAft>
              <a:buSzPts val="1600"/>
              <a:buNone/>
              <a:defRPr/>
            </a:lvl3pPr>
            <a:lvl4pPr lvl="3" rtl="0">
              <a:spcBef>
                <a:spcPts val="900"/>
              </a:spcBef>
              <a:spcAft>
                <a:spcPts val="0"/>
              </a:spcAft>
              <a:buSzPts val="1400"/>
              <a:buNone/>
              <a:defRPr/>
            </a:lvl4pPr>
            <a:lvl5pPr lvl="4" rtl="0">
              <a:spcBef>
                <a:spcPts val="900"/>
              </a:spcBef>
              <a:spcAft>
                <a:spcPts val="0"/>
              </a:spcAft>
              <a:buSzPts val="1400"/>
              <a:buNone/>
              <a:defRPr/>
            </a:lvl5pPr>
            <a:lvl6pPr lvl="5" rtl="0">
              <a:spcBef>
                <a:spcPts val="900"/>
              </a:spcBef>
              <a:spcAft>
                <a:spcPts val="0"/>
              </a:spcAft>
              <a:buSzPts val="1400"/>
              <a:buNone/>
              <a:defRPr/>
            </a:lvl6pPr>
            <a:lvl7pPr lvl="6" rtl="0">
              <a:spcBef>
                <a:spcPts val="900"/>
              </a:spcBef>
              <a:spcAft>
                <a:spcPts val="0"/>
              </a:spcAft>
              <a:buSzPts val="1400"/>
              <a:buNone/>
              <a:defRPr/>
            </a:lvl7pPr>
            <a:lvl8pPr lvl="7" rtl="0">
              <a:spcBef>
                <a:spcPts val="900"/>
              </a:spcBef>
              <a:spcAft>
                <a:spcPts val="0"/>
              </a:spcAft>
              <a:buSzPts val="1400"/>
              <a:buNone/>
              <a:defRPr/>
            </a:lvl8pPr>
            <a:lvl9pPr lvl="8" rtl="0">
              <a:spcBef>
                <a:spcPts val="900"/>
              </a:spcBef>
              <a:spcAft>
                <a:spcPts val="900"/>
              </a:spcAft>
              <a:buSzPts val="1400"/>
              <a:buNone/>
              <a:defRPr/>
            </a:lvl9pPr>
          </a:lstStyle>
          <a:p>
            <a:endParaRPr/>
          </a:p>
        </p:txBody>
      </p:sp>
      <p:cxnSp>
        <p:nvCxnSpPr>
          <p:cNvPr id="764" name="Google Shape;764;p72"/>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3_1col 2">
  <p:cSld name="TITLE_AND_BODY_5">
    <p:spTree>
      <p:nvGrpSpPr>
        <p:cNvPr id="1" name="Shape 765"/>
        <p:cNvGrpSpPr/>
        <p:nvPr/>
      </p:nvGrpSpPr>
      <p:grpSpPr>
        <a:xfrm>
          <a:off x="0" y="0"/>
          <a:ext cx="0" cy="0"/>
          <a:chOff x="0" y="0"/>
          <a:chExt cx="0" cy="0"/>
        </a:xfrm>
      </p:grpSpPr>
      <p:sp>
        <p:nvSpPr>
          <p:cNvPr id="766" name="Google Shape;766;p73"/>
          <p:cNvSpPr txBox="1">
            <a:spLocks noGrp="1"/>
          </p:cNvSpPr>
          <p:nvPr>
            <p:ph type="title"/>
          </p:nvPr>
        </p:nvSpPr>
        <p:spPr>
          <a:xfrm>
            <a:off x="609441" y="406400"/>
            <a:ext cx="10969800" cy="538500"/>
          </a:xfrm>
          <a:prstGeom prst="rect">
            <a:avLst/>
          </a:prstGeom>
        </p:spPr>
        <p:txBody>
          <a:bodyPr spcFirstLastPara="1" wrap="square" lIns="0" tIns="0" rIns="0" bIns="0" anchor="b" anchorCtr="0">
            <a:noAutofit/>
          </a:bodyPr>
          <a:lstStyle>
            <a:lvl1pPr lvl="0"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1pPr>
            <a:lvl2pPr lvl="1"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2pPr>
            <a:lvl3pPr lvl="2"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3pPr>
            <a:lvl4pPr lvl="3"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4pPr>
            <a:lvl5pPr lvl="4"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5pPr>
            <a:lvl6pPr lvl="5"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6pPr>
            <a:lvl7pPr lvl="6"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7pPr>
            <a:lvl8pPr lvl="7"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8pPr>
            <a:lvl9pPr lvl="8"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9pPr>
          </a:lstStyle>
          <a:p>
            <a:endParaRPr/>
          </a:p>
        </p:txBody>
      </p:sp>
      <p:sp>
        <p:nvSpPr>
          <p:cNvPr id="767" name="Google Shape;767;p73"/>
          <p:cNvSpPr txBox="1">
            <a:spLocks noGrp="1"/>
          </p:cNvSpPr>
          <p:nvPr>
            <p:ph type="body" idx="1"/>
          </p:nvPr>
        </p:nvSpPr>
        <p:spPr>
          <a:xfrm>
            <a:off x="609441" y="976967"/>
            <a:ext cx="10969800" cy="5279700"/>
          </a:xfrm>
          <a:prstGeom prst="rect">
            <a:avLst/>
          </a:prstGeom>
        </p:spPr>
        <p:txBody>
          <a:bodyPr spcFirstLastPara="1" wrap="square" lIns="0" tIns="60925" rIns="0" bIns="60925" anchor="t" anchorCtr="0">
            <a:noAutofit/>
          </a:bodyPr>
          <a:lstStyle>
            <a:lvl1pPr marL="457200" lvl="0" indent="-355600" rtl="0">
              <a:spcBef>
                <a:spcPts val="500"/>
              </a:spcBef>
              <a:spcAft>
                <a:spcPts val="0"/>
              </a:spcAft>
              <a:buClr>
                <a:schemeClr val="dk1"/>
              </a:buClr>
              <a:buSzPts val="2000"/>
              <a:buChar char="●"/>
              <a:defRPr>
                <a:solidFill>
                  <a:schemeClr val="dk1"/>
                </a:solidFill>
              </a:defRPr>
            </a:lvl1pPr>
            <a:lvl2pPr marL="914400" lvl="1" indent="-342900" rtl="0">
              <a:spcBef>
                <a:spcPts val="900"/>
              </a:spcBef>
              <a:spcAft>
                <a:spcPts val="0"/>
              </a:spcAft>
              <a:buClr>
                <a:schemeClr val="dk1"/>
              </a:buClr>
              <a:buSzPts val="1800"/>
              <a:buChar char="○"/>
              <a:defRPr>
                <a:solidFill>
                  <a:schemeClr val="dk1"/>
                </a:solidFill>
              </a:defRPr>
            </a:lvl2pPr>
            <a:lvl3pPr marL="1371600" lvl="2" indent="-330200" rtl="0">
              <a:spcBef>
                <a:spcPts val="900"/>
              </a:spcBef>
              <a:spcAft>
                <a:spcPts val="0"/>
              </a:spcAft>
              <a:buClr>
                <a:schemeClr val="dk1"/>
              </a:buClr>
              <a:buSzPts val="1600"/>
              <a:buChar char="■"/>
              <a:defRPr>
                <a:solidFill>
                  <a:schemeClr val="dk1"/>
                </a:solidFill>
              </a:defRPr>
            </a:lvl3pPr>
            <a:lvl4pPr marL="1828800" lvl="3" indent="-317500" rtl="0">
              <a:spcBef>
                <a:spcPts val="900"/>
              </a:spcBef>
              <a:spcAft>
                <a:spcPts val="0"/>
              </a:spcAft>
              <a:buClr>
                <a:schemeClr val="dk1"/>
              </a:buClr>
              <a:buSzPts val="1400"/>
              <a:buChar char="●"/>
              <a:defRPr>
                <a:solidFill>
                  <a:schemeClr val="dk1"/>
                </a:solidFill>
              </a:defRPr>
            </a:lvl4pPr>
            <a:lvl5pPr marL="2286000" lvl="4" indent="-317500" rtl="0">
              <a:spcBef>
                <a:spcPts val="900"/>
              </a:spcBef>
              <a:spcAft>
                <a:spcPts val="0"/>
              </a:spcAft>
              <a:buClr>
                <a:schemeClr val="dk1"/>
              </a:buClr>
              <a:buSzPts val="1400"/>
              <a:buChar char="○"/>
              <a:defRPr>
                <a:solidFill>
                  <a:schemeClr val="dk1"/>
                </a:solidFill>
              </a:defRPr>
            </a:lvl5pPr>
            <a:lvl6pPr marL="2743200" lvl="5" indent="-317500" rtl="0">
              <a:spcBef>
                <a:spcPts val="900"/>
              </a:spcBef>
              <a:spcAft>
                <a:spcPts val="0"/>
              </a:spcAft>
              <a:buClr>
                <a:schemeClr val="dk1"/>
              </a:buClr>
              <a:buSzPts val="1400"/>
              <a:buChar char="■"/>
              <a:defRPr>
                <a:solidFill>
                  <a:schemeClr val="dk1"/>
                </a:solidFill>
              </a:defRPr>
            </a:lvl6pPr>
            <a:lvl7pPr marL="3200400" lvl="6" indent="-317500" rtl="0">
              <a:spcBef>
                <a:spcPts val="900"/>
              </a:spcBef>
              <a:spcAft>
                <a:spcPts val="0"/>
              </a:spcAft>
              <a:buClr>
                <a:schemeClr val="dk1"/>
              </a:buClr>
              <a:buSzPts val="1400"/>
              <a:buChar char="●"/>
              <a:defRPr>
                <a:solidFill>
                  <a:schemeClr val="dk1"/>
                </a:solidFill>
              </a:defRPr>
            </a:lvl7pPr>
            <a:lvl8pPr marL="3657600" lvl="7" indent="-317500" rtl="0">
              <a:spcBef>
                <a:spcPts val="900"/>
              </a:spcBef>
              <a:spcAft>
                <a:spcPts val="0"/>
              </a:spcAft>
              <a:buClr>
                <a:schemeClr val="dk1"/>
              </a:buClr>
              <a:buSzPts val="1400"/>
              <a:buChar char="○"/>
              <a:defRPr>
                <a:solidFill>
                  <a:schemeClr val="dk1"/>
                </a:solidFill>
              </a:defRPr>
            </a:lvl8pPr>
            <a:lvl9pPr marL="4114800" lvl="8" indent="-317500" rtl="0">
              <a:spcBef>
                <a:spcPts val="900"/>
              </a:spcBef>
              <a:spcAft>
                <a:spcPts val="900"/>
              </a:spcAft>
              <a:buClr>
                <a:schemeClr val="dk1"/>
              </a:buClr>
              <a:buSzPts val="1400"/>
              <a:buChar char="■"/>
              <a:defRPr>
                <a:solidFill>
                  <a:schemeClr val="dk1"/>
                </a:solidFill>
              </a:defRPr>
            </a:lvl9pPr>
          </a:lstStyle>
          <a:p>
            <a:endParaRPr/>
          </a:p>
        </p:txBody>
      </p:sp>
      <p:sp>
        <p:nvSpPr>
          <p:cNvPr id="768" name="Google Shape;768;p73"/>
          <p:cNvSpPr txBox="1">
            <a:spLocks noGrp="1"/>
          </p:cNvSpPr>
          <p:nvPr>
            <p:ph type="sldNum" idx="12"/>
          </p:nvPr>
        </p:nvSpPr>
        <p:spPr>
          <a:xfrm>
            <a:off x="11616207" y="6633300"/>
            <a:ext cx="471000" cy="139500"/>
          </a:xfrm>
          <a:prstGeom prst="rect">
            <a:avLst/>
          </a:prstGeom>
          <a:noFill/>
          <a:ln>
            <a:noFill/>
          </a:ln>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l" rtl="0">
              <a:spcBef>
                <a:spcPts val="0"/>
              </a:spcBef>
              <a:spcAft>
                <a:spcPts val="0"/>
              </a:spcAft>
              <a:buNone/>
            </a:pPr>
            <a:fld id="{00000000-1234-1234-1234-123412341234}" type="slidenum">
              <a:rPr lang="en-US"/>
              <a:t>‹nº›</a:t>
            </a:fld>
            <a:endParaRPr/>
          </a:p>
        </p:txBody>
      </p:sp>
      <p:sp>
        <p:nvSpPr>
          <p:cNvPr id="769" name="Google Shape;769;p73"/>
          <p:cNvSpPr txBox="1">
            <a:spLocks noGrp="1"/>
          </p:cNvSpPr>
          <p:nvPr>
            <p:ph type="subTitle" idx="2"/>
          </p:nvPr>
        </p:nvSpPr>
        <p:spPr>
          <a:xfrm>
            <a:off x="614373" y="169533"/>
            <a:ext cx="4350000" cy="163500"/>
          </a:xfrm>
          <a:prstGeom prst="rect">
            <a:avLst/>
          </a:prstGeom>
        </p:spPr>
        <p:txBody>
          <a:bodyPr spcFirstLastPara="1" wrap="square" lIns="0" tIns="0" rIns="0" bIns="0" anchor="b" anchorCtr="0">
            <a:noAutofit/>
          </a:bodyPr>
          <a:lstStyle>
            <a:lvl1pPr lvl="0" rtl="0">
              <a:spcBef>
                <a:spcPts val="500"/>
              </a:spcBef>
              <a:spcAft>
                <a:spcPts val="0"/>
              </a:spcAft>
              <a:buClr>
                <a:schemeClr val="lt2"/>
              </a:buClr>
              <a:buSzPts val="1100"/>
              <a:buNone/>
              <a:defRPr sz="1100" b="1">
                <a:solidFill>
                  <a:schemeClr val="lt2"/>
                </a:solidFill>
              </a:defRPr>
            </a:lvl1pPr>
            <a:lvl2pPr lvl="1" rtl="0">
              <a:spcBef>
                <a:spcPts val="900"/>
              </a:spcBef>
              <a:spcAft>
                <a:spcPts val="0"/>
              </a:spcAft>
              <a:buSzPts val="1800"/>
              <a:buFont typeface="Avant Garde Demi SFDC"/>
              <a:buNone/>
              <a:defRPr>
                <a:latin typeface="Avant Garde Demi SFDC"/>
                <a:ea typeface="Avant Garde Demi SFDC"/>
                <a:cs typeface="Avant Garde Demi SFDC"/>
                <a:sym typeface="Avant Garde Demi SFDC"/>
              </a:defRPr>
            </a:lvl2pPr>
            <a:lvl3pPr lvl="2" rtl="0">
              <a:spcBef>
                <a:spcPts val="900"/>
              </a:spcBef>
              <a:spcAft>
                <a:spcPts val="0"/>
              </a:spcAft>
              <a:buSzPts val="1600"/>
              <a:buFont typeface="Avant Garde Demi SFDC"/>
              <a:buNone/>
              <a:defRPr>
                <a:latin typeface="Avant Garde Demi SFDC"/>
                <a:ea typeface="Avant Garde Demi SFDC"/>
                <a:cs typeface="Avant Garde Demi SFDC"/>
                <a:sym typeface="Avant Garde Demi SFDC"/>
              </a:defRPr>
            </a:lvl3pPr>
            <a:lvl4pPr lvl="3"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4pPr>
            <a:lvl5pPr lvl="4"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5pPr>
            <a:lvl6pPr lvl="5"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6pPr>
            <a:lvl7pPr lvl="6"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7pPr>
            <a:lvl8pPr lvl="7"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8pPr>
            <a:lvl9pPr lvl="8" rtl="0">
              <a:spcBef>
                <a:spcPts val="900"/>
              </a:spcBef>
              <a:spcAft>
                <a:spcPts val="900"/>
              </a:spcAft>
              <a:buSzPts val="1400"/>
              <a:buFont typeface="Avant Garde Demi SFDC"/>
              <a:buNone/>
              <a:defRPr>
                <a:latin typeface="Avant Garde Demi SFDC"/>
                <a:ea typeface="Avant Garde Demi SFDC"/>
                <a:cs typeface="Avant Garde Demi SFDC"/>
                <a:sym typeface="Avant Garde Demi SFDC"/>
              </a:defRPr>
            </a:lvl9pPr>
          </a:lstStyle>
          <a:p>
            <a:endParaRPr/>
          </a:p>
        </p:txBody>
      </p:sp>
      <p:pic>
        <p:nvPicPr>
          <p:cNvPr id="770" name="Google Shape;770;p73" descr="pasted-image.pdf"/>
          <p:cNvPicPr preferRelativeResize="0"/>
          <p:nvPr/>
        </p:nvPicPr>
        <p:blipFill rotWithShape="1">
          <a:blip r:embed="rId2">
            <a:alphaModFix/>
          </a:blip>
          <a:srcRect/>
          <a:stretch/>
        </p:blipFill>
        <p:spPr>
          <a:xfrm>
            <a:off x="10910912" y="304800"/>
            <a:ext cx="668472" cy="468078"/>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4_1col-side 2 1">
  <p:cSld name="TITLE_AND_BODY_2_2_1">
    <p:bg>
      <p:bgPr>
        <a:solidFill>
          <a:srgbClr val="065373"/>
        </a:solidFill>
        <a:effectLst/>
      </p:bgPr>
    </p:bg>
    <p:spTree>
      <p:nvGrpSpPr>
        <p:cNvPr id="1" name="Shape 771"/>
        <p:cNvGrpSpPr/>
        <p:nvPr/>
      </p:nvGrpSpPr>
      <p:grpSpPr>
        <a:xfrm>
          <a:off x="0" y="0"/>
          <a:ext cx="0" cy="0"/>
          <a:chOff x="0" y="0"/>
          <a:chExt cx="0" cy="0"/>
        </a:xfrm>
      </p:grpSpPr>
      <p:pic>
        <p:nvPicPr>
          <p:cNvPr id="772" name="Google Shape;772;p74"/>
          <p:cNvPicPr preferRelativeResize="0"/>
          <p:nvPr/>
        </p:nvPicPr>
        <p:blipFill>
          <a:blip r:embed="rId2">
            <a:alphaModFix amt="30000"/>
          </a:blip>
          <a:stretch>
            <a:fillRect/>
          </a:stretch>
        </p:blipFill>
        <p:spPr>
          <a:xfrm>
            <a:off x="0" y="0"/>
            <a:ext cx="12188827" cy="6856202"/>
          </a:xfrm>
          <a:prstGeom prst="rect">
            <a:avLst/>
          </a:prstGeom>
          <a:noFill/>
          <a:ln>
            <a:noFill/>
          </a:ln>
        </p:spPr>
      </p:pic>
      <p:sp>
        <p:nvSpPr>
          <p:cNvPr id="773" name="Google Shape;773;p74"/>
          <p:cNvSpPr/>
          <p:nvPr/>
        </p:nvSpPr>
        <p:spPr>
          <a:xfrm rot="5400000" flipH="1">
            <a:off x="5949025" y="612825"/>
            <a:ext cx="294300" cy="12192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4"/>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dk1"/>
                </a:solidFill>
                <a:latin typeface="Salesforce Sans"/>
                <a:ea typeface="Salesforce Sans"/>
                <a:cs typeface="Salesforce Sans"/>
                <a:sym typeface="Salesforce Sans"/>
              </a:rPr>
              <a:t>Proprietary and Confidential ©2023 Salesforce</a:t>
            </a:r>
            <a:endParaRPr sz="700">
              <a:solidFill>
                <a:schemeClr val="dk1"/>
              </a:solidFill>
              <a:latin typeface="Salesforce Sans"/>
              <a:ea typeface="Salesforce Sans"/>
              <a:cs typeface="Salesforce Sans"/>
              <a:sym typeface="Salesforce Sans"/>
            </a:endParaRPr>
          </a:p>
        </p:txBody>
      </p:sp>
      <p:sp>
        <p:nvSpPr>
          <p:cNvPr id="775" name="Google Shape;775;p74"/>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dk1"/>
                </a:solidFill>
              </a:defRPr>
            </a:lvl1pPr>
            <a:lvl2pPr lvl="1" rtl="0">
              <a:buNone/>
              <a:defRPr sz="700">
                <a:solidFill>
                  <a:schemeClr val="dk1"/>
                </a:solidFill>
              </a:defRPr>
            </a:lvl2pPr>
            <a:lvl3pPr lvl="2" rtl="0">
              <a:buNone/>
              <a:defRPr sz="700">
                <a:solidFill>
                  <a:schemeClr val="dk1"/>
                </a:solidFill>
              </a:defRPr>
            </a:lvl3pPr>
            <a:lvl4pPr lvl="3" rtl="0">
              <a:buNone/>
              <a:defRPr sz="700">
                <a:solidFill>
                  <a:schemeClr val="dk1"/>
                </a:solidFill>
              </a:defRPr>
            </a:lvl4pPr>
            <a:lvl5pPr lvl="4" rtl="0">
              <a:buNone/>
              <a:defRPr sz="700">
                <a:solidFill>
                  <a:schemeClr val="dk1"/>
                </a:solidFill>
              </a:defRPr>
            </a:lvl5pPr>
            <a:lvl6pPr lvl="5" rtl="0">
              <a:buNone/>
              <a:defRPr sz="700">
                <a:solidFill>
                  <a:schemeClr val="dk1"/>
                </a:solidFill>
              </a:defRPr>
            </a:lvl6pPr>
            <a:lvl7pPr lvl="6" rtl="0">
              <a:buNone/>
              <a:defRPr sz="700">
                <a:solidFill>
                  <a:schemeClr val="dk1"/>
                </a:solidFill>
              </a:defRPr>
            </a:lvl7pPr>
            <a:lvl8pPr lvl="7" rtl="0">
              <a:buNone/>
              <a:defRPr sz="700">
                <a:solidFill>
                  <a:schemeClr val="dk1"/>
                </a:solidFill>
              </a:defRPr>
            </a:lvl8pPr>
            <a:lvl9pPr lvl="8" rtl="0">
              <a:buNone/>
              <a:defRPr sz="700">
                <a:solidFill>
                  <a:schemeClr val="dk1"/>
                </a:solidFill>
              </a:defRPr>
            </a:lvl9pPr>
          </a:lstStyle>
          <a:p>
            <a:pPr marL="0" lvl="0" indent="0" algn="l" rtl="0">
              <a:spcBef>
                <a:spcPts val="0"/>
              </a:spcBef>
              <a:spcAft>
                <a:spcPts val="0"/>
              </a:spcAft>
              <a:buNone/>
            </a:pPr>
            <a:fld id="{00000000-1234-1234-1234-123412341234}" type="slidenum">
              <a:rPr lang="en-US"/>
              <a:t>‹nº›</a:t>
            </a:fld>
            <a:endParaRPr sz="1400"/>
          </a:p>
        </p:txBody>
      </p:sp>
      <p:pic>
        <p:nvPicPr>
          <p:cNvPr id="776" name="Google Shape;776;p74" descr="pasted-image.pdf"/>
          <p:cNvPicPr preferRelativeResize="0"/>
          <p:nvPr/>
        </p:nvPicPr>
        <p:blipFill rotWithShape="1">
          <a:blip r:embed="rId3">
            <a:alphaModFix/>
          </a:blip>
          <a:srcRect/>
          <a:stretch/>
        </p:blipFill>
        <p:spPr>
          <a:xfrm>
            <a:off x="10770825" y="411391"/>
            <a:ext cx="696000" cy="487275"/>
          </a:xfrm>
          <a:prstGeom prst="rect">
            <a:avLst/>
          </a:prstGeom>
          <a:noFill/>
          <a:ln>
            <a:noFill/>
          </a:ln>
        </p:spPr>
      </p:pic>
      <p:sp>
        <p:nvSpPr>
          <p:cNvPr id="777" name="Google Shape;777;p74"/>
          <p:cNvSpPr txBox="1">
            <a:spLocks noGrp="1"/>
          </p:cNvSpPr>
          <p:nvPr>
            <p:ph type="title"/>
          </p:nvPr>
        </p:nvSpPr>
        <p:spPr>
          <a:xfrm>
            <a:off x="609513" y="3159750"/>
            <a:ext cx="10969800" cy="5385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1pPr>
            <a:lvl2pPr lvl="1" algn="ctr"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2pPr>
            <a:lvl3pPr lvl="2" algn="ctr"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3pPr>
            <a:lvl4pPr lvl="3" algn="ctr"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4pPr>
            <a:lvl5pPr lvl="4" algn="ctr"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5pPr>
            <a:lvl6pPr lvl="5" algn="ctr"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6pPr>
            <a:lvl7pPr lvl="6" algn="ctr"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7pPr>
            <a:lvl8pPr lvl="7" algn="ctr"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8pPr>
            <a:lvl9pPr lvl="8" algn="ctr"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9pPr>
          </a:lstStyle>
          <a:p>
            <a:endParaRPr/>
          </a:p>
        </p:txBody>
      </p:sp>
      <p:cxnSp>
        <p:nvCxnSpPr>
          <p:cNvPr id="778" name="Google Shape;778;p74"/>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04_1col-side 1">
  <p:cSld name="TITLE_AND_BODY_2_1_2">
    <p:spTree>
      <p:nvGrpSpPr>
        <p:cNvPr id="1" name="Shape 779"/>
        <p:cNvGrpSpPr/>
        <p:nvPr/>
      </p:nvGrpSpPr>
      <p:grpSpPr>
        <a:xfrm>
          <a:off x="0" y="0"/>
          <a:ext cx="0" cy="0"/>
          <a:chOff x="0" y="0"/>
          <a:chExt cx="0" cy="0"/>
        </a:xfrm>
      </p:grpSpPr>
      <p:sp>
        <p:nvSpPr>
          <p:cNvPr id="780" name="Google Shape;780;p75"/>
          <p:cNvSpPr/>
          <p:nvPr/>
        </p:nvSpPr>
        <p:spPr>
          <a:xfrm rot="5400000" flipH="1">
            <a:off x="5949025" y="612825"/>
            <a:ext cx="294300" cy="121923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5"/>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lt1"/>
                </a:solidFill>
                <a:latin typeface="Salesforce Sans"/>
                <a:ea typeface="Salesforce Sans"/>
                <a:cs typeface="Salesforce Sans"/>
                <a:sym typeface="Salesforce Sans"/>
              </a:rPr>
              <a:t>Proprietary and Confidential ©2023 Salesforce</a:t>
            </a:r>
            <a:endParaRPr sz="700">
              <a:solidFill>
                <a:schemeClr val="lt1"/>
              </a:solidFill>
              <a:latin typeface="Salesforce Sans"/>
              <a:ea typeface="Salesforce Sans"/>
              <a:cs typeface="Salesforce Sans"/>
              <a:sym typeface="Salesforce Sans"/>
            </a:endParaRPr>
          </a:p>
        </p:txBody>
      </p:sp>
      <p:sp>
        <p:nvSpPr>
          <p:cNvPr id="782" name="Google Shape;782;p75"/>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lt1"/>
                </a:solidFill>
              </a:defRPr>
            </a:lvl1pPr>
            <a:lvl2pPr lvl="1" rtl="0">
              <a:buNone/>
              <a:defRPr sz="700">
                <a:solidFill>
                  <a:schemeClr val="lt1"/>
                </a:solidFill>
              </a:defRPr>
            </a:lvl2pPr>
            <a:lvl3pPr lvl="2" rtl="0">
              <a:buNone/>
              <a:defRPr sz="700">
                <a:solidFill>
                  <a:schemeClr val="lt1"/>
                </a:solidFill>
              </a:defRPr>
            </a:lvl3pPr>
            <a:lvl4pPr lvl="3" rtl="0">
              <a:buNone/>
              <a:defRPr sz="700">
                <a:solidFill>
                  <a:schemeClr val="lt1"/>
                </a:solidFill>
              </a:defRPr>
            </a:lvl4pPr>
            <a:lvl5pPr lvl="4" rtl="0">
              <a:buNone/>
              <a:defRPr sz="700">
                <a:solidFill>
                  <a:schemeClr val="lt1"/>
                </a:solidFill>
              </a:defRPr>
            </a:lvl5pPr>
            <a:lvl6pPr lvl="5" rtl="0">
              <a:buNone/>
              <a:defRPr sz="700">
                <a:solidFill>
                  <a:schemeClr val="lt1"/>
                </a:solidFill>
              </a:defRPr>
            </a:lvl6pPr>
            <a:lvl7pPr lvl="6" rtl="0">
              <a:buNone/>
              <a:defRPr sz="700">
                <a:solidFill>
                  <a:schemeClr val="lt1"/>
                </a:solidFill>
              </a:defRPr>
            </a:lvl7pPr>
            <a:lvl8pPr lvl="7" rtl="0">
              <a:buNone/>
              <a:defRPr sz="700">
                <a:solidFill>
                  <a:schemeClr val="lt1"/>
                </a:solidFill>
              </a:defRPr>
            </a:lvl8pPr>
            <a:lvl9pPr lvl="8" rtl="0">
              <a:buNone/>
              <a:defRPr sz="700">
                <a:solidFill>
                  <a:schemeClr val="lt1"/>
                </a:solidFill>
              </a:defRPr>
            </a:lvl9pPr>
          </a:lstStyle>
          <a:p>
            <a:pPr marL="0" lvl="0" indent="0" algn="l" rtl="0">
              <a:spcBef>
                <a:spcPts val="0"/>
              </a:spcBef>
              <a:spcAft>
                <a:spcPts val="0"/>
              </a:spcAft>
              <a:buNone/>
            </a:pPr>
            <a:fld id="{00000000-1234-1234-1234-123412341234}" type="slidenum">
              <a:rPr lang="en-US"/>
              <a:t>‹nº›</a:t>
            </a:fld>
            <a:endParaRPr sz="1400">
              <a:solidFill>
                <a:srgbClr val="000000"/>
              </a:solidFill>
            </a:endParaRPr>
          </a:p>
        </p:txBody>
      </p:sp>
      <p:pic>
        <p:nvPicPr>
          <p:cNvPr id="783" name="Google Shape;783;p75" descr="pasted-image.pdf"/>
          <p:cNvPicPr preferRelativeResize="0"/>
          <p:nvPr/>
        </p:nvPicPr>
        <p:blipFill rotWithShape="1">
          <a:blip r:embed="rId2">
            <a:alphaModFix/>
          </a:blip>
          <a:srcRect/>
          <a:stretch/>
        </p:blipFill>
        <p:spPr>
          <a:xfrm>
            <a:off x="10770825" y="411391"/>
            <a:ext cx="696000" cy="487275"/>
          </a:xfrm>
          <a:prstGeom prst="rect">
            <a:avLst/>
          </a:prstGeom>
          <a:noFill/>
          <a:ln>
            <a:noFill/>
          </a:ln>
        </p:spPr>
      </p:pic>
      <p:sp>
        <p:nvSpPr>
          <p:cNvPr id="784" name="Google Shape;784;p75"/>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lvl1pPr lvl="0" rtl="0">
              <a:spcBef>
                <a:spcPts val="0"/>
              </a:spcBef>
              <a:spcAft>
                <a:spcPts val="0"/>
              </a:spcAft>
              <a:buSzPts val="3500"/>
              <a:buFont typeface="Avant Garde Demi SFDC"/>
              <a:buNone/>
              <a:defRPr sz="3500">
                <a:latin typeface="Avant Garde Demi SFDC"/>
                <a:ea typeface="Avant Garde Demi SFDC"/>
                <a:cs typeface="Avant Garde Demi SFDC"/>
                <a:sym typeface="Avant Garde Demi SFDC"/>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85" name="Google Shape;785;p75"/>
          <p:cNvSpPr txBox="1">
            <a:spLocks noGrp="1"/>
          </p:cNvSpPr>
          <p:nvPr>
            <p:ph type="body" idx="1"/>
          </p:nvPr>
        </p:nvSpPr>
        <p:spPr>
          <a:xfrm>
            <a:off x="609475" y="1352400"/>
            <a:ext cx="10857300" cy="4795800"/>
          </a:xfrm>
          <a:prstGeom prst="rect">
            <a:avLst/>
          </a:prstGeom>
        </p:spPr>
        <p:txBody>
          <a:bodyPr spcFirstLastPara="1" wrap="square" lIns="0" tIns="60925" rIns="0" bIns="60925" anchor="t" anchorCtr="0">
            <a:noAutofit/>
          </a:bodyPr>
          <a:lstStyle>
            <a:lvl1pPr marL="457200" lvl="0" indent="-349250" rtl="0">
              <a:spcBef>
                <a:spcPts val="500"/>
              </a:spcBef>
              <a:spcAft>
                <a:spcPts val="0"/>
              </a:spcAft>
              <a:buClr>
                <a:schemeClr val="dk1"/>
              </a:buClr>
              <a:buSzPts val="1900"/>
              <a:buChar char="●"/>
              <a:defRPr sz="1900">
                <a:solidFill>
                  <a:schemeClr val="dk1"/>
                </a:solidFill>
              </a:defRPr>
            </a:lvl1pPr>
            <a:lvl2pPr marL="914400" lvl="1" indent="-349250" rtl="0">
              <a:spcBef>
                <a:spcPts val="900"/>
              </a:spcBef>
              <a:spcAft>
                <a:spcPts val="0"/>
              </a:spcAft>
              <a:buClr>
                <a:schemeClr val="dk1"/>
              </a:buClr>
              <a:buSzPts val="1900"/>
              <a:buChar char="○"/>
              <a:defRPr sz="1900">
                <a:solidFill>
                  <a:schemeClr val="dk1"/>
                </a:solidFill>
              </a:defRPr>
            </a:lvl2pPr>
            <a:lvl3pPr marL="1371600" lvl="2" indent="-349250" rtl="0">
              <a:spcBef>
                <a:spcPts val="900"/>
              </a:spcBef>
              <a:spcAft>
                <a:spcPts val="0"/>
              </a:spcAft>
              <a:buClr>
                <a:schemeClr val="dk1"/>
              </a:buClr>
              <a:buSzPts val="1900"/>
              <a:buChar char="■"/>
              <a:defRPr sz="1900">
                <a:solidFill>
                  <a:schemeClr val="dk1"/>
                </a:solidFill>
              </a:defRPr>
            </a:lvl3pPr>
            <a:lvl4pPr marL="1828800" lvl="3" indent="-349250" rtl="0">
              <a:spcBef>
                <a:spcPts val="900"/>
              </a:spcBef>
              <a:spcAft>
                <a:spcPts val="0"/>
              </a:spcAft>
              <a:buClr>
                <a:schemeClr val="dk1"/>
              </a:buClr>
              <a:buSzPts val="1900"/>
              <a:buChar char="●"/>
              <a:defRPr sz="1900">
                <a:solidFill>
                  <a:schemeClr val="dk1"/>
                </a:solidFill>
              </a:defRPr>
            </a:lvl4pPr>
            <a:lvl5pPr marL="2286000" lvl="4" indent="-349250" rtl="0">
              <a:spcBef>
                <a:spcPts val="900"/>
              </a:spcBef>
              <a:spcAft>
                <a:spcPts val="0"/>
              </a:spcAft>
              <a:buClr>
                <a:schemeClr val="dk1"/>
              </a:buClr>
              <a:buSzPts val="1900"/>
              <a:buChar char="○"/>
              <a:defRPr sz="1900">
                <a:solidFill>
                  <a:schemeClr val="dk1"/>
                </a:solidFill>
              </a:defRPr>
            </a:lvl5pPr>
            <a:lvl6pPr marL="2743200" lvl="5" indent="-349250" rtl="0">
              <a:spcBef>
                <a:spcPts val="900"/>
              </a:spcBef>
              <a:spcAft>
                <a:spcPts val="0"/>
              </a:spcAft>
              <a:buClr>
                <a:schemeClr val="dk1"/>
              </a:buClr>
              <a:buSzPts val="1900"/>
              <a:buChar char="■"/>
              <a:defRPr sz="1900">
                <a:solidFill>
                  <a:schemeClr val="dk1"/>
                </a:solidFill>
              </a:defRPr>
            </a:lvl6pPr>
            <a:lvl7pPr marL="3200400" lvl="6" indent="-349250" rtl="0">
              <a:spcBef>
                <a:spcPts val="900"/>
              </a:spcBef>
              <a:spcAft>
                <a:spcPts val="0"/>
              </a:spcAft>
              <a:buClr>
                <a:schemeClr val="dk1"/>
              </a:buClr>
              <a:buSzPts val="1900"/>
              <a:buChar char="●"/>
              <a:defRPr sz="1900">
                <a:solidFill>
                  <a:schemeClr val="dk1"/>
                </a:solidFill>
              </a:defRPr>
            </a:lvl7pPr>
            <a:lvl8pPr marL="3657600" lvl="7" indent="-349250" rtl="0">
              <a:spcBef>
                <a:spcPts val="900"/>
              </a:spcBef>
              <a:spcAft>
                <a:spcPts val="0"/>
              </a:spcAft>
              <a:buClr>
                <a:schemeClr val="dk1"/>
              </a:buClr>
              <a:buSzPts val="1900"/>
              <a:buChar char="○"/>
              <a:defRPr sz="1900">
                <a:solidFill>
                  <a:schemeClr val="dk1"/>
                </a:solidFill>
              </a:defRPr>
            </a:lvl8pPr>
            <a:lvl9pPr marL="4114800" lvl="8" indent="-349250" rtl="0">
              <a:spcBef>
                <a:spcPts val="900"/>
              </a:spcBef>
              <a:spcAft>
                <a:spcPts val="900"/>
              </a:spcAft>
              <a:buClr>
                <a:schemeClr val="dk1"/>
              </a:buClr>
              <a:buSzPts val="1900"/>
              <a:buChar char="■"/>
              <a:defRPr sz="1900">
                <a:solidFill>
                  <a:schemeClr val="dk1"/>
                </a:solidFill>
              </a:defRPr>
            </a:lvl9pPr>
          </a:lstStyle>
          <a:p>
            <a:endParaRPr/>
          </a:p>
        </p:txBody>
      </p:sp>
      <p:sp>
        <p:nvSpPr>
          <p:cNvPr id="786" name="Google Shape;786;p75"/>
          <p:cNvSpPr txBox="1">
            <a:spLocks noGrp="1"/>
          </p:cNvSpPr>
          <p:nvPr>
            <p:ph type="subTitle" idx="2"/>
          </p:nvPr>
        </p:nvSpPr>
        <p:spPr>
          <a:xfrm>
            <a:off x="653550" y="186050"/>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accent2"/>
              </a:buClr>
              <a:buSzPts val="1100"/>
              <a:buNone/>
              <a:defRPr sz="1100">
                <a:solidFill>
                  <a:schemeClr val="accent2"/>
                </a:solidFill>
              </a:defRPr>
            </a:lvl1pPr>
            <a:lvl2pPr lvl="1" rtl="0">
              <a:spcBef>
                <a:spcPts val="900"/>
              </a:spcBef>
              <a:spcAft>
                <a:spcPts val="0"/>
              </a:spcAft>
              <a:buClr>
                <a:schemeClr val="accent2"/>
              </a:buClr>
              <a:buSzPts val="1100"/>
              <a:buNone/>
              <a:defRPr sz="1100">
                <a:solidFill>
                  <a:schemeClr val="accent2"/>
                </a:solidFill>
              </a:defRPr>
            </a:lvl2pPr>
            <a:lvl3pPr lvl="2" rtl="0">
              <a:spcBef>
                <a:spcPts val="900"/>
              </a:spcBef>
              <a:spcAft>
                <a:spcPts val="0"/>
              </a:spcAft>
              <a:buClr>
                <a:schemeClr val="accent2"/>
              </a:buClr>
              <a:buSzPts val="1100"/>
              <a:buNone/>
              <a:defRPr sz="1100">
                <a:solidFill>
                  <a:schemeClr val="accent2"/>
                </a:solidFill>
              </a:defRPr>
            </a:lvl3pPr>
            <a:lvl4pPr lvl="3" rtl="0">
              <a:spcBef>
                <a:spcPts val="900"/>
              </a:spcBef>
              <a:spcAft>
                <a:spcPts val="0"/>
              </a:spcAft>
              <a:buClr>
                <a:schemeClr val="accent2"/>
              </a:buClr>
              <a:buSzPts val="1100"/>
              <a:buNone/>
              <a:defRPr sz="1100">
                <a:solidFill>
                  <a:schemeClr val="accent2"/>
                </a:solidFill>
              </a:defRPr>
            </a:lvl4pPr>
            <a:lvl5pPr lvl="4" rtl="0">
              <a:spcBef>
                <a:spcPts val="900"/>
              </a:spcBef>
              <a:spcAft>
                <a:spcPts val="0"/>
              </a:spcAft>
              <a:buClr>
                <a:schemeClr val="accent2"/>
              </a:buClr>
              <a:buSzPts val="1100"/>
              <a:buNone/>
              <a:defRPr sz="1100">
                <a:solidFill>
                  <a:schemeClr val="accent2"/>
                </a:solidFill>
              </a:defRPr>
            </a:lvl5pPr>
            <a:lvl6pPr lvl="5" rtl="0">
              <a:spcBef>
                <a:spcPts val="900"/>
              </a:spcBef>
              <a:spcAft>
                <a:spcPts val="0"/>
              </a:spcAft>
              <a:buClr>
                <a:schemeClr val="accent2"/>
              </a:buClr>
              <a:buSzPts val="1100"/>
              <a:buNone/>
              <a:defRPr sz="1100">
                <a:solidFill>
                  <a:schemeClr val="accent2"/>
                </a:solidFill>
              </a:defRPr>
            </a:lvl6pPr>
            <a:lvl7pPr lvl="6" rtl="0">
              <a:spcBef>
                <a:spcPts val="900"/>
              </a:spcBef>
              <a:spcAft>
                <a:spcPts val="0"/>
              </a:spcAft>
              <a:buClr>
                <a:schemeClr val="accent2"/>
              </a:buClr>
              <a:buSzPts val="1100"/>
              <a:buNone/>
              <a:defRPr sz="1100">
                <a:solidFill>
                  <a:schemeClr val="accent2"/>
                </a:solidFill>
              </a:defRPr>
            </a:lvl7pPr>
            <a:lvl8pPr lvl="7" rtl="0">
              <a:spcBef>
                <a:spcPts val="900"/>
              </a:spcBef>
              <a:spcAft>
                <a:spcPts val="0"/>
              </a:spcAft>
              <a:buClr>
                <a:schemeClr val="accent2"/>
              </a:buClr>
              <a:buSzPts val="1100"/>
              <a:buNone/>
              <a:defRPr sz="1100">
                <a:solidFill>
                  <a:schemeClr val="accent2"/>
                </a:solidFill>
              </a:defRPr>
            </a:lvl8pPr>
            <a:lvl9pPr lvl="8" rtl="0">
              <a:spcBef>
                <a:spcPts val="900"/>
              </a:spcBef>
              <a:spcAft>
                <a:spcPts val="900"/>
              </a:spcAft>
              <a:buClr>
                <a:schemeClr val="accent2"/>
              </a:buClr>
              <a:buSzPts val="1100"/>
              <a:buNone/>
              <a:defRPr sz="1100">
                <a:solidFill>
                  <a:schemeClr val="accent2"/>
                </a:solidFill>
              </a:defRPr>
            </a:lvl9pPr>
          </a:lstStyle>
          <a:p>
            <a:endParaRPr/>
          </a:p>
        </p:txBody>
      </p:sp>
      <p:sp>
        <p:nvSpPr>
          <p:cNvPr id="787" name="Google Shape;787;p75"/>
          <p:cNvSpPr txBox="1">
            <a:spLocks noGrp="1"/>
          </p:cNvSpPr>
          <p:nvPr>
            <p:ph type="subTitle" idx="3"/>
          </p:nvPr>
        </p:nvSpPr>
        <p:spPr>
          <a:xfrm>
            <a:off x="653550" y="923447"/>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dk1"/>
              </a:buClr>
              <a:buSzPts val="1800"/>
              <a:buNone/>
              <a:defRPr sz="1800">
                <a:solidFill>
                  <a:schemeClr val="dk1"/>
                </a:solidFill>
              </a:defRPr>
            </a:lvl1pPr>
            <a:lvl2pPr lvl="1" rtl="0">
              <a:spcBef>
                <a:spcPts val="900"/>
              </a:spcBef>
              <a:spcAft>
                <a:spcPts val="0"/>
              </a:spcAft>
              <a:buSzPts val="1800"/>
              <a:buNone/>
              <a:defRPr/>
            </a:lvl2pPr>
            <a:lvl3pPr lvl="2" rtl="0">
              <a:spcBef>
                <a:spcPts val="900"/>
              </a:spcBef>
              <a:spcAft>
                <a:spcPts val="0"/>
              </a:spcAft>
              <a:buSzPts val="1600"/>
              <a:buNone/>
              <a:defRPr/>
            </a:lvl3pPr>
            <a:lvl4pPr lvl="3" rtl="0">
              <a:spcBef>
                <a:spcPts val="900"/>
              </a:spcBef>
              <a:spcAft>
                <a:spcPts val="0"/>
              </a:spcAft>
              <a:buSzPts val="1400"/>
              <a:buNone/>
              <a:defRPr/>
            </a:lvl4pPr>
            <a:lvl5pPr lvl="4" rtl="0">
              <a:spcBef>
                <a:spcPts val="900"/>
              </a:spcBef>
              <a:spcAft>
                <a:spcPts val="0"/>
              </a:spcAft>
              <a:buSzPts val="1400"/>
              <a:buNone/>
              <a:defRPr/>
            </a:lvl5pPr>
            <a:lvl6pPr lvl="5" rtl="0">
              <a:spcBef>
                <a:spcPts val="900"/>
              </a:spcBef>
              <a:spcAft>
                <a:spcPts val="0"/>
              </a:spcAft>
              <a:buSzPts val="1400"/>
              <a:buNone/>
              <a:defRPr/>
            </a:lvl6pPr>
            <a:lvl7pPr lvl="6" rtl="0">
              <a:spcBef>
                <a:spcPts val="900"/>
              </a:spcBef>
              <a:spcAft>
                <a:spcPts val="0"/>
              </a:spcAft>
              <a:buSzPts val="1400"/>
              <a:buNone/>
              <a:defRPr/>
            </a:lvl7pPr>
            <a:lvl8pPr lvl="7" rtl="0">
              <a:spcBef>
                <a:spcPts val="900"/>
              </a:spcBef>
              <a:spcAft>
                <a:spcPts val="0"/>
              </a:spcAft>
              <a:buSzPts val="1400"/>
              <a:buNone/>
              <a:defRPr/>
            </a:lvl8pPr>
            <a:lvl9pPr lvl="8" rtl="0">
              <a:spcBef>
                <a:spcPts val="900"/>
              </a:spcBef>
              <a:spcAft>
                <a:spcPts val="900"/>
              </a:spcAft>
              <a:buSzPts val="1400"/>
              <a:buNone/>
              <a:defRPr/>
            </a:lvl9pPr>
          </a:lstStyle>
          <a:p>
            <a:endParaRPr/>
          </a:p>
        </p:txBody>
      </p:sp>
      <p:cxnSp>
        <p:nvCxnSpPr>
          <p:cNvPr id="788" name="Google Shape;788;p75"/>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04_1col-side 2">
  <p:cSld name="TITLE_AND_BODY_2_2_2">
    <p:bg>
      <p:bgPr>
        <a:solidFill>
          <a:srgbClr val="065373"/>
        </a:solidFill>
        <a:effectLst/>
      </p:bgPr>
    </p:bg>
    <p:spTree>
      <p:nvGrpSpPr>
        <p:cNvPr id="1" name="Shape 789"/>
        <p:cNvGrpSpPr/>
        <p:nvPr/>
      </p:nvGrpSpPr>
      <p:grpSpPr>
        <a:xfrm>
          <a:off x="0" y="0"/>
          <a:ext cx="0" cy="0"/>
          <a:chOff x="0" y="0"/>
          <a:chExt cx="0" cy="0"/>
        </a:xfrm>
      </p:grpSpPr>
      <p:pic>
        <p:nvPicPr>
          <p:cNvPr id="790" name="Google Shape;790;p76"/>
          <p:cNvPicPr preferRelativeResize="0"/>
          <p:nvPr/>
        </p:nvPicPr>
        <p:blipFill rotWithShape="1">
          <a:blip r:embed="rId2">
            <a:alphaModFix amt="50000"/>
          </a:blip>
          <a:srcRect t="-10"/>
          <a:stretch/>
        </p:blipFill>
        <p:spPr>
          <a:xfrm rot="-3">
            <a:off x="0" y="4"/>
            <a:ext cx="11625701" cy="6539565"/>
          </a:xfrm>
          <a:prstGeom prst="rect">
            <a:avLst/>
          </a:prstGeom>
          <a:noFill/>
          <a:ln>
            <a:noFill/>
          </a:ln>
        </p:spPr>
      </p:pic>
      <p:sp>
        <p:nvSpPr>
          <p:cNvPr id="791" name="Google Shape;791;p76"/>
          <p:cNvSpPr/>
          <p:nvPr/>
        </p:nvSpPr>
        <p:spPr>
          <a:xfrm rot="5400000" flipH="1">
            <a:off x="5949025" y="612825"/>
            <a:ext cx="294300" cy="12192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6"/>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dk1"/>
                </a:solidFill>
                <a:latin typeface="Salesforce Sans"/>
                <a:ea typeface="Salesforce Sans"/>
                <a:cs typeface="Salesforce Sans"/>
                <a:sym typeface="Salesforce Sans"/>
              </a:rPr>
              <a:t>Proprietary and Confidential ©2023 Salesforce</a:t>
            </a:r>
            <a:endParaRPr sz="700">
              <a:solidFill>
                <a:schemeClr val="dk1"/>
              </a:solidFill>
              <a:latin typeface="Salesforce Sans"/>
              <a:ea typeface="Salesforce Sans"/>
              <a:cs typeface="Salesforce Sans"/>
              <a:sym typeface="Salesforce Sans"/>
            </a:endParaRPr>
          </a:p>
        </p:txBody>
      </p:sp>
      <p:sp>
        <p:nvSpPr>
          <p:cNvPr id="793" name="Google Shape;793;p76"/>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dk1"/>
                </a:solidFill>
              </a:defRPr>
            </a:lvl1pPr>
            <a:lvl2pPr lvl="1" rtl="0">
              <a:buNone/>
              <a:defRPr sz="700">
                <a:solidFill>
                  <a:schemeClr val="dk1"/>
                </a:solidFill>
              </a:defRPr>
            </a:lvl2pPr>
            <a:lvl3pPr lvl="2" rtl="0">
              <a:buNone/>
              <a:defRPr sz="700">
                <a:solidFill>
                  <a:schemeClr val="dk1"/>
                </a:solidFill>
              </a:defRPr>
            </a:lvl3pPr>
            <a:lvl4pPr lvl="3" rtl="0">
              <a:buNone/>
              <a:defRPr sz="700">
                <a:solidFill>
                  <a:schemeClr val="dk1"/>
                </a:solidFill>
              </a:defRPr>
            </a:lvl4pPr>
            <a:lvl5pPr lvl="4" rtl="0">
              <a:buNone/>
              <a:defRPr sz="700">
                <a:solidFill>
                  <a:schemeClr val="dk1"/>
                </a:solidFill>
              </a:defRPr>
            </a:lvl5pPr>
            <a:lvl6pPr lvl="5" rtl="0">
              <a:buNone/>
              <a:defRPr sz="700">
                <a:solidFill>
                  <a:schemeClr val="dk1"/>
                </a:solidFill>
              </a:defRPr>
            </a:lvl6pPr>
            <a:lvl7pPr lvl="6" rtl="0">
              <a:buNone/>
              <a:defRPr sz="700">
                <a:solidFill>
                  <a:schemeClr val="dk1"/>
                </a:solidFill>
              </a:defRPr>
            </a:lvl7pPr>
            <a:lvl8pPr lvl="7" rtl="0">
              <a:buNone/>
              <a:defRPr sz="700">
                <a:solidFill>
                  <a:schemeClr val="dk1"/>
                </a:solidFill>
              </a:defRPr>
            </a:lvl8pPr>
            <a:lvl9pPr lvl="8" rtl="0">
              <a:buNone/>
              <a:defRPr sz="700">
                <a:solidFill>
                  <a:schemeClr val="dk1"/>
                </a:solidFill>
              </a:defRPr>
            </a:lvl9pPr>
          </a:lstStyle>
          <a:p>
            <a:pPr marL="0" lvl="0" indent="0" algn="l" rtl="0">
              <a:spcBef>
                <a:spcPts val="0"/>
              </a:spcBef>
              <a:spcAft>
                <a:spcPts val="0"/>
              </a:spcAft>
              <a:buNone/>
            </a:pPr>
            <a:fld id="{00000000-1234-1234-1234-123412341234}" type="slidenum">
              <a:rPr lang="en-US"/>
              <a:t>‹nº›</a:t>
            </a:fld>
            <a:endParaRPr sz="1400"/>
          </a:p>
        </p:txBody>
      </p:sp>
      <p:pic>
        <p:nvPicPr>
          <p:cNvPr id="794" name="Google Shape;794;p76" descr="pasted-image.pdf"/>
          <p:cNvPicPr preferRelativeResize="0"/>
          <p:nvPr/>
        </p:nvPicPr>
        <p:blipFill rotWithShape="1">
          <a:blip r:embed="rId3">
            <a:alphaModFix/>
          </a:blip>
          <a:srcRect/>
          <a:stretch/>
        </p:blipFill>
        <p:spPr>
          <a:xfrm>
            <a:off x="10770825" y="411391"/>
            <a:ext cx="696000" cy="487275"/>
          </a:xfrm>
          <a:prstGeom prst="rect">
            <a:avLst/>
          </a:prstGeom>
          <a:noFill/>
          <a:ln>
            <a:noFill/>
          </a:ln>
        </p:spPr>
      </p:pic>
      <p:sp>
        <p:nvSpPr>
          <p:cNvPr id="795" name="Google Shape;795;p76"/>
          <p:cNvSpPr txBox="1">
            <a:spLocks noGrp="1"/>
          </p:cNvSpPr>
          <p:nvPr>
            <p:ph type="title"/>
          </p:nvPr>
        </p:nvSpPr>
        <p:spPr>
          <a:xfrm>
            <a:off x="609450" y="3007350"/>
            <a:ext cx="4704300" cy="5385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4000"/>
              <a:buFont typeface="Avant Garde Demi SFDC"/>
              <a:buNone/>
              <a:defRPr sz="4000">
                <a:solidFill>
                  <a:schemeClr val="lt1"/>
                </a:solidFill>
                <a:latin typeface="Avant Garde Demi SFDC"/>
                <a:ea typeface="Avant Garde Demi SFDC"/>
                <a:cs typeface="Avant Garde Demi SFDC"/>
                <a:sym typeface="Avant Garde Demi SFDC"/>
              </a:defRPr>
            </a:lvl9pPr>
          </a:lstStyle>
          <a:p>
            <a:endParaRPr/>
          </a:p>
        </p:txBody>
      </p:sp>
      <p:cxnSp>
        <p:nvCxnSpPr>
          <p:cNvPr id="796" name="Google Shape;796;p76"/>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05_2col 2">
  <p:cSld name="TITLE_AND_BODY_1_3">
    <p:bg>
      <p:bgPr>
        <a:solidFill>
          <a:schemeClr val="dk1"/>
        </a:solidFill>
        <a:effectLst/>
      </p:bgPr>
    </p:bg>
    <p:spTree>
      <p:nvGrpSpPr>
        <p:cNvPr id="1" name="Shape 797"/>
        <p:cNvGrpSpPr/>
        <p:nvPr/>
      </p:nvGrpSpPr>
      <p:grpSpPr>
        <a:xfrm>
          <a:off x="0" y="0"/>
          <a:ext cx="0" cy="0"/>
          <a:chOff x="0" y="0"/>
          <a:chExt cx="0" cy="0"/>
        </a:xfrm>
      </p:grpSpPr>
      <p:pic>
        <p:nvPicPr>
          <p:cNvPr id="798" name="Google Shape;798;p77" descr="pasted-image.pdf"/>
          <p:cNvPicPr preferRelativeResize="0"/>
          <p:nvPr/>
        </p:nvPicPr>
        <p:blipFill rotWithShape="1">
          <a:blip r:embed="rId2">
            <a:alphaModFix/>
          </a:blip>
          <a:srcRect/>
          <a:stretch/>
        </p:blipFill>
        <p:spPr>
          <a:xfrm>
            <a:off x="10770825" y="411391"/>
            <a:ext cx="696000" cy="487275"/>
          </a:xfrm>
          <a:prstGeom prst="rect">
            <a:avLst/>
          </a:prstGeom>
          <a:noFill/>
          <a:ln>
            <a:noFill/>
          </a:ln>
        </p:spPr>
      </p:pic>
      <p:sp>
        <p:nvSpPr>
          <p:cNvPr id="799" name="Google Shape;799;p77"/>
          <p:cNvSpPr/>
          <p:nvPr/>
        </p:nvSpPr>
        <p:spPr>
          <a:xfrm rot="5400000" flipH="1">
            <a:off x="5949025" y="612825"/>
            <a:ext cx="294300" cy="12192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7"/>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dk1"/>
                </a:solidFill>
                <a:latin typeface="Salesforce Sans"/>
                <a:ea typeface="Salesforce Sans"/>
                <a:cs typeface="Salesforce Sans"/>
                <a:sym typeface="Salesforce Sans"/>
              </a:rPr>
              <a:t>Proprietary and Confidential ©2023 Salesforce</a:t>
            </a:r>
            <a:endParaRPr sz="700">
              <a:solidFill>
                <a:schemeClr val="dk1"/>
              </a:solidFill>
              <a:latin typeface="Salesforce Sans"/>
              <a:ea typeface="Salesforce Sans"/>
              <a:cs typeface="Salesforce Sans"/>
              <a:sym typeface="Salesforce Sans"/>
            </a:endParaRPr>
          </a:p>
        </p:txBody>
      </p:sp>
      <p:sp>
        <p:nvSpPr>
          <p:cNvPr id="801" name="Google Shape;801;p77"/>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dk1"/>
                </a:solidFill>
              </a:defRPr>
            </a:lvl1pPr>
            <a:lvl2pPr lvl="1" rtl="0">
              <a:buNone/>
              <a:defRPr sz="700">
                <a:solidFill>
                  <a:schemeClr val="dk1"/>
                </a:solidFill>
              </a:defRPr>
            </a:lvl2pPr>
            <a:lvl3pPr lvl="2" rtl="0">
              <a:buNone/>
              <a:defRPr sz="700">
                <a:solidFill>
                  <a:schemeClr val="dk1"/>
                </a:solidFill>
              </a:defRPr>
            </a:lvl3pPr>
            <a:lvl4pPr lvl="3" rtl="0">
              <a:buNone/>
              <a:defRPr sz="700">
                <a:solidFill>
                  <a:schemeClr val="dk1"/>
                </a:solidFill>
              </a:defRPr>
            </a:lvl4pPr>
            <a:lvl5pPr lvl="4" rtl="0">
              <a:buNone/>
              <a:defRPr sz="700">
                <a:solidFill>
                  <a:schemeClr val="dk1"/>
                </a:solidFill>
              </a:defRPr>
            </a:lvl5pPr>
            <a:lvl6pPr lvl="5" rtl="0">
              <a:buNone/>
              <a:defRPr sz="700">
                <a:solidFill>
                  <a:schemeClr val="dk1"/>
                </a:solidFill>
              </a:defRPr>
            </a:lvl6pPr>
            <a:lvl7pPr lvl="6" rtl="0">
              <a:buNone/>
              <a:defRPr sz="700">
                <a:solidFill>
                  <a:schemeClr val="dk1"/>
                </a:solidFill>
              </a:defRPr>
            </a:lvl7pPr>
            <a:lvl8pPr lvl="7" rtl="0">
              <a:buNone/>
              <a:defRPr sz="700">
                <a:solidFill>
                  <a:schemeClr val="dk1"/>
                </a:solidFill>
              </a:defRPr>
            </a:lvl8pPr>
            <a:lvl9pPr lvl="8" rtl="0">
              <a:buNone/>
              <a:defRPr sz="700">
                <a:solidFill>
                  <a:schemeClr val="dk1"/>
                </a:solidFill>
              </a:defRPr>
            </a:lvl9pPr>
          </a:lstStyle>
          <a:p>
            <a:pPr marL="0" lvl="0" indent="0" algn="l" rtl="0">
              <a:spcBef>
                <a:spcPts val="0"/>
              </a:spcBef>
              <a:spcAft>
                <a:spcPts val="0"/>
              </a:spcAft>
              <a:buNone/>
            </a:pPr>
            <a:fld id="{00000000-1234-1234-1234-123412341234}" type="slidenum">
              <a:rPr lang="en-US"/>
              <a:t>‹nº›</a:t>
            </a:fld>
            <a:endParaRPr sz="1400"/>
          </a:p>
        </p:txBody>
      </p:sp>
      <p:sp>
        <p:nvSpPr>
          <p:cNvPr id="802" name="Google Shape;802;p77"/>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500"/>
              <a:buFont typeface="Avant Garde Demi SFDC"/>
              <a:buNone/>
              <a:defRPr sz="35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a:endParaRPr/>
          </a:p>
        </p:txBody>
      </p:sp>
      <p:sp>
        <p:nvSpPr>
          <p:cNvPr id="803" name="Google Shape;803;p77"/>
          <p:cNvSpPr txBox="1">
            <a:spLocks noGrp="1"/>
          </p:cNvSpPr>
          <p:nvPr>
            <p:ph type="subTitle" idx="1"/>
          </p:nvPr>
        </p:nvSpPr>
        <p:spPr>
          <a:xfrm>
            <a:off x="653550" y="186050"/>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accent2"/>
              </a:buClr>
              <a:buSzPts val="1100"/>
              <a:buNone/>
              <a:defRPr sz="1100">
                <a:solidFill>
                  <a:schemeClr val="accent2"/>
                </a:solidFill>
              </a:defRPr>
            </a:lvl1pPr>
            <a:lvl2pPr lvl="1" rtl="0">
              <a:spcBef>
                <a:spcPts val="900"/>
              </a:spcBef>
              <a:spcAft>
                <a:spcPts val="0"/>
              </a:spcAft>
              <a:buClr>
                <a:schemeClr val="accent2"/>
              </a:buClr>
              <a:buSzPts val="1100"/>
              <a:buNone/>
              <a:defRPr sz="1100">
                <a:solidFill>
                  <a:schemeClr val="accent2"/>
                </a:solidFill>
              </a:defRPr>
            </a:lvl2pPr>
            <a:lvl3pPr lvl="2" rtl="0">
              <a:spcBef>
                <a:spcPts val="900"/>
              </a:spcBef>
              <a:spcAft>
                <a:spcPts val="0"/>
              </a:spcAft>
              <a:buClr>
                <a:schemeClr val="accent2"/>
              </a:buClr>
              <a:buSzPts val="1100"/>
              <a:buNone/>
              <a:defRPr sz="1100">
                <a:solidFill>
                  <a:schemeClr val="accent2"/>
                </a:solidFill>
              </a:defRPr>
            </a:lvl3pPr>
            <a:lvl4pPr lvl="3" rtl="0">
              <a:spcBef>
                <a:spcPts val="900"/>
              </a:spcBef>
              <a:spcAft>
                <a:spcPts val="0"/>
              </a:spcAft>
              <a:buClr>
                <a:schemeClr val="accent2"/>
              </a:buClr>
              <a:buSzPts val="1100"/>
              <a:buNone/>
              <a:defRPr sz="1100">
                <a:solidFill>
                  <a:schemeClr val="accent2"/>
                </a:solidFill>
              </a:defRPr>
            </a:lvl4pPr>
            <a:lvl5pPr lvl="4" rtl="0">
              <a:spcBef>
                <a:spcPts val="900"/>
              </a:spcBef>
              <a:spcAft>
                <a:spcPts val="0"/>
              </a:spcAft>
              <a:buClr>
                <a:schemeClr val="accent2"/>
              </a:buClr>
              <a:buSzPts val="1100"/>
              <a:buNone/>
              <a:defRPr sz="1100">
                <a:solidFill>
                  <a:schemeClr val="accent2"/>
                </a:solidFill>
              </a:defRPr>
            </a:lvl5pPr>
            <a:lvl6pPr lvl="5" rtl="0">
              <a:spcBef>
                <a:spcPts val="900"/>
              </a:spcBef>
              <a:spcAft>
                <a:spcPts val="0"/>
              </a:spcAft>
              <a:buClr>
                <a:schemeClr val="accent2"/>
              </a:buClr>
              <a:buSzPts val="1100"/>
              <a:buNone/>
              <a:defRPr sz="1100">
                <a:solidFill>
                  <a:schemeClr val="accent2"/>
                </a:solidFill>
              </a:defRPr>
            </a:lvl6pPr>
            <a:lvl7pPr lvl="6" rtl="0">
              <a:spcBef>
                <a:spcPts val="900"/>
              </a:spcBef>
              <a:spcAft>
                <a:spcPts val="0"/>
              </a:spcAft>
              <a:buClr>
                <a:schemeClr val="accent2"/>
              </a:buClr>
              <a:buSzPts val="1100"/>
              <a:buNone/>
              <a:defRPr sz="1100">
                <a:solidFill>
                  <a:schemeClr val="accent2"/>
                </a:solidFill>
              </a:defRPr>
            </a:lvl7pPr>
            <a:lvl8pPr lvl="7" rtl="0">
              <a:spcBef>
                <a:spcPts val="900"/>
              </a:spcBef>
              <a:spcAft>
                <a:spcPts val="0"/>
              </a:spcAft>
              <a:buClr>
                <a:schemeClr val="accent2"/>
              </a:buClr>
              <a:buSzPts val="1100"/>
              <a:buNone/>
              <a:defRPr sz="1100">
                <a:solidFill>
                  <a:schemeClr val="accent2"/>
                </a:solidFill>
              </a:defRPr>
            </a:lvl8pPr>
            <a:lvl9pPr lvl="8" rtl="0">
              <a:spcBef>
                <a:spcPts val="900"/>
              </a:spcBef>
              <a:spcAft>
                <a:spcPts val="900"/>
              </a:spcAft>
              <a:buClr>
                <a:schemeClr val="accent2"/>
              </a:buClr>
              <a:buSzPts val="1100"/>
              <a:buNone/>
              <a:defRPr sz="1100">
                <a:solidFill>
                  <a:schemeClr val="accent2"/>
                </a:solidFill>
              </a:defRPr>
            </a:lvl9pPr>
          </a:lstStyle>
          <a:p>
            <a:endParaRPr/>
          </a:p>
        </p:txBody>
      </p:sp>
      <p:sp>
        <p:nvSpPr>
          <p:cNvPr id="804" name="Google Shape;804;p77"/>
          <p:cNvSpPr txBox="1">
            <a:spLocks noGrp="1"/>
          </p:cNvSpPr>
          <p:nvPr>
            <p:ph type="subTitle" idx="2"/>
          </p:nvPr>
        </p:nvSpPr>
        <p:spPr>
          <a:xfrm>
            <a:off x="653550" y="923447"/>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lt1"/>
              </a:buClr>
              <a:buSzPts val="1800"/>
              <a:buNone/>
              <a:defRPr sz="1800">
                <a:solidFill>
                  <a:schemeClr val="lt1"/>
                </a:solidFill>
              </a:defRPr>
            </a:lvl1pPr>
            <a:lvl2pPr lvl="1" rtl="0">
              <a:spcBef>
                <a:spcPts val="900"/>
              </a:spcBef>
              <a:spcAft>
                <a:spcPts val="0"/>
              </a:spcAft>
              <a:buClr>
                <a:schemeClr val="lt1"/>
              </a:buClr>
              <a:buSzPts val="1800"/>
              <a:buNone/>
              <a:defRPr>
                <a:solidFill>
                  <a:schemeClr val="lt1"/>
                </a:solidFill>
              </a:defRPr>
            </a:lvl2pPr>
            <a:lvl3pPr lvl="2" rtl="0">
              <a:spcBef>
                <a:spcPts val="900"/>
              </a:spcBef>
              <a:spcAft>
                <a:spcPts val="0"/>
              </a:spcAft>
              <a:buClr>
                <a:schemeClr val="lt1"/>
              </a:buClr>
              <a:buSzPts val="1600"/>
              <a:buNone/>
              <a:defRPr>
                <a:solidFill>
                  <a:schemeClr val="lt1"/>
                </a:solidFill>
              </a:defRPr>
            </a:lvl3pPr>
            <a:lvl4pPr lvl="3" rtl="0">
              <a:spcBef>
                <a:spcPts val="900"/>
              </a:spcBef>
              <a:spcAft>
                <a:spcPts val="0"/>
              </a:spcAft>
              <a:buClr>
                <a:schemeClr val="lt1"/>
              </a:buClr>
              <a:buSzPts val="1400"/>
              <a:buNone/>
              <a:defRPr>
                <a:solidFill>
                  <a:schemeClr val="lt1"/>
                </a:solidFill>
              </a:defRPr>
            </a:lvl4pPr>
            <a:lvl5pPr lvl="4" rtl="0">
              <a:spcBef>
                <a:spcPts val="900"/>
              </a:spcBef>
              <a:spcAft>
                <a:spcPts val="0"/>
              </a:spcAft>
              <a:buClr>
                <a:schemeClr val="lt1"/>
              </a:buClr>
              <a:buSzPts val="1400"/>
              <a:buNone/>
              <a:defRPr>
                <a:solidFill>
                  <a:schemeClr val="lt1"/>
                </a:solidFill>
              </a:defRPr>
            </a:lvl5pPr>
            <a:lvl6pPr lvl="5" rtl="0">
              <a:spcBef>
                <a:spcPts val="900"/>
              </a:spcBef>
              <a:spcAft>
                <a:spcPts val="0"/>
              </a:spcAft>
              <a:buClr>
                <a:schemeClr val="lt1"/>
              </a:buClr>
              <a:buSzPts val="1400"/>
              <a:buNone/>
              <a:defRPr>
                <a:solidFill>
                  <a:schemeClr val="lt1"/>
                </a:solidFill>
              </a:defRPr>
            </a:lvl6pPr>
            <a:lvl7pPr lvl="6" rtl="0">
              <a:spcBef>
                <a:spcPts val="900"/>
              </a:spcBef>
              <a:spcAft>
                <a:spcPts val="0"/>
              </a:spcAft>
              <a:buClr>
                <a:schemeClr val="lt1"/>
              </a:buClr>
              <a:buSzPts val="1400"/>
              <a:buNone/>
              <a:defRPr>
                <a:solidFill>
                  <a:schemeClr val="lt1"/>
                </a:solidFill>
              </a:defRPr>
            </a:lvl7pPr>
            <a:lvl8pPr lvl="7" rtl="0">
              <a:spcBef>
                <a:spcPts val="900"/>
              </a:spcBef>
              <a:spcAft>
                <a:spcPts val="0"/>
              </a:spcAft>
              <a:buClr>
                <a:schemeClr val="lt1"/>
              </a:buClr>
              <a:buSzPts val="1400"/>
              <a:buNone/>
              <a:defRPr>
                <a:solidFill>
                  <a:schemeClr val="lt1"/>
                </a:solidFill>
              </a:defRPr>
            </a:lvl8pPr>
            <a:lvl9pPr lvl="8" rtl="0">
              <a:spcBef>
                <a:spcPts val="900"/>
              </a:spcBef>
              <a:spcAft>
                <a:spcPts val="900"/>
              </a:spcAft>
              <a:buClr>
                <a:schemeClr val="lt1"/>
              </a:buClr>
              <a:buSzPts val="1400"/>
              <a:buNone/>
              <a:defRPr>
                <a:solidFill>
                  <a:schemeClr val="lt1"/>
                </a:solidFill>
              </a:defRPr>
            </a:lvl9pPr>
          </a:lstStyle>
          <a:p>
            <a:endParaRPr/>
          </a:p>
        </p:txBody>
      </p:sp>
      <p:grpSp>
        <p:nvGrpSpPr>
          <p:cNvPr id="805" name="Google Shape;805;p77"/>
          <p:cNvGrpSpPr/>
          <p:nvPr/>
        </p:nvGrpSpPr>
        <p:grpSpPr>
          <a:xfrm>
            <a:off x="609411" y="1349747"/>
            <a:ext cx="10917779" cy="4846882"/>
            <a:chOff x="4350955" y="944900"/>
            <a:chExt cx="7115805" cy="5328000"/>
          </a:xfrm>
        </p:grpSpPr>
        <p:sp>
          <p:nvSpPr>
            <p:cNvPr id="806" name="Google Shape;806;p77"/>
            <p:cNvSpPr/>
            <p:nvPr/>
          </p:nvSpPr>
          <p:spPr>
            <a:xfrm>
              <a:off x="4350955" y="944900"/>
              <a:ext cx="3365700" cy="5328000"/>
            </a:xfrm>
            <a:prstGeom prst="roundRect">
              <a:avLst>
                <a:gd name="adj" fmla="val 6091"/>
              </a:avLst>
            </a:prstGeom>
            <a:solidFill>
              <a:schemeClr val="accent5"/>
            </a:solidFill>
            <a:ln>
              <a:noFill/>
            </a:ln>
            <a:effectLst>
              <a:outerShdw blurRad="304800" dist="114300" dir="3600000" rotWithShape="0">
                <a:srgbClr val="000000">
                  <a:alpha val="16470"/>
                </a:srgbClr>
              </a:outerShdw>
            </a:effectLst>
          </p:spPr>
          <p:txBody>
            <a:bodyPr spcFirstLastPara="1" wrap="square" lIns="121875" tIns="97525" rIns="119975" bIns="121875" anchor="t" anchorCtr="0">
              <a:noAutofit/>
            </a:bodyPr>
            <a:lstStyle/>
            <a:p>
              <a:pPr marL="63500" lvl="0" indent="-63500" algn="l" rtl="0">
                <a:spcBef>
                  <a:spcPts val="0"/>
                </a:spcBef>
                <a:spcAft>
                  <a:spcPts val="700"/>
                </a:spcAft>
                <a:buNone/>
              </a:pPr>
              <a:endParaRPr sz="1100" b="1">
                <a:solidFill>
                  <a:schemeClr val="accent5"/>
                </a:solidFill>
                <a:latin typeface="Proxima Nova"/>
                <a:ea typeface="Proxima Nova"/>
                <a:cs typeface="Proxima Nova"/>
                <a:sym typeface="Proxima Nova"/>
              </a:endParaRPr>
            </a:p>
          </p:txBody>
        </p:sp>
        <p:sp>
          <p:nvSpPr>
            <p:cNvPr id="807" name="Google Shape;807;p77"/>
            <p:cNvSpPr/>
            <p:nvPr/>
          </p:nvSpPr>
          <p:spPr>
            <a:xfrm>
              <a:off x="8101059" y="944900"/>
              <a:ext cx="3365700" cy="5328000"/>
            </a:xfrm>
            <a:prstGeom prst="roundRect">
              <a:avLst>
                <a:gd name="adj" fmla="val 6091"/>
              </a:avLst>
            </a:prstGeom>
            <a:solidFill>
              <a:schemeClr val="accent5"/>
            </a:solidFill>
            <a:ln>
              <a:noFill/>
            </a:ln>
            <a:effectLst>
              <a:outerShdw blurRad="304800" dist="114300" dir="3600000" rotWithShape="0">
                <a:srgbClr val="000000">
                  <a:alpha val="16470"/>
                </a:srgbClr>
              </a:outerShdw>
            </a:effectLst>
          </p:spPr>
          <p:txBody>
            <a:bodyPr spcFirstLastPara="1" wrap="square" lIns="121875" tIns="97525" rIns="119975" bIns="121875" anchor="t" anchorCtr="0">
              <a:noAutofit/>
            </a:bodyPr>
            <a:lstStyle/>
            <a:p>
              <a:pPr marL="0" lvl="0" indent="0" algn="l" rtl="0">
                <a:spcBef>
                  <a:spcPts val="0"/>
                </a:spcBef>
                <a:spcAft>
                  <a:spcPts val="0"/>
                </a:spcAft>
                <a:buNone/>
              </a:pPr>
              <a:endParaRPr sz="1100" b="1">
                <a:solidFill>
                  <a:schemeClr val="accent5"/>
                </a:solidFill>
                <a:latin typeface="Proxima Nova"/>
                <a:ea typeface="Proxima Nova"/>
                <a:cs typeface="Proxima Nova"/>
                <a:sym typeface="Proxima Nova"/>
              </a:endParaRPr>
            </a:p>
          </p:txBody>
        </p:sp>
      </p:grpSp>
      <p:cxnSp>
        <p:nvCxnSpPr>
          <p:cNvPr id="808" name="Google Shape;808;p77"/>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03_1col 1 1 1">
  <p:cSld name="TITLE_AND_BODY_3_1_1">
    <p:spTree>
      <p:nvGrpSpPr>
        <p:cNvPr id="1" name="Shape 809"/>
        <p:cNvGrpSpPr/>
        <p:nvPr/>
      </p:nvGrpSpPr>
      <p:grpSpPr>
        <a:xfrm>
          <a:off x="0" y="0"/>
          <a:ext cx="0" cy="0"/>
          <a:chOff x="0" y="0"/>
          <a:chExt cx="0" cy="0"/>
        </a:xfrm>
      </p:grpSpPr>
      <p:grpSp>
        <p:nvGrpSpPr>
          <p:cNvPr id="810" name="Google Shape;810;p78"/>
          <p:cNvGrpSpPr/>
          <p:nvPr/>
        </p:nvGrpSpPr>
        <p:grpSpPr>
          <a:xfrm>
            <a:off x="5" y="0"/>
            <a:ext cx="12188947" cy="6871063"/>
            <a:chOff x="4" y="0"/>
            <a:chExt cx="9143996" cy="5153426"/>
          </a:xfrm>
        </p:grpSpPr>
        <p:pic>
          <p:nvPicPr>
            <p:cNvPr id="811" name="Google Shape;811;p78"/>
            <p:cNvPicPr preferRelativeResize="0"/>
            <p:nvPr/>
          </p:nvPicPr>
          <p:blipFill rotWithShape="1">
            <a:blip r:embed="rId2">
              <a:alphaModFix amt="20000"/>
            </a:blip>
            <a:srcRect l="40525"/>
            <a:stretch/>
          </p:blipFill>
          <p:spPr>
            <a:xfrm>
              <a:off x="4" y="0"/>
              <a:ext cx="4000502" cy="5143500"/>
            </a:xfrm>
            <a:prstGeom prst="rect">
              <a:avLst/>
            </a:prstGeom>
            <a:noFill/>
            <a:ln>
              <a:noFill/>
            </a:ln>
          </p:spPr>
        </p:pic>
        <p:pic>
          <p:nvPicPr>
            <p:cNvPr id="812" name="Google Shape;812;p78"/>
            <p:cNvPicPr preferRelativeResize="0"/>
            <p:nvPr/>
          </p:nvPicPr>
          <p:blipFill rotWithShape="1">
            <a:blip r:embed="rId3">
              <a:alphaModFix amt="20000"/>
            </a:blip>
            <a:srcRect l="20623" r="23089"/>
            <a:stretch/>
          </p:blipFill>
          <p:spPr>
            <a:xfrm rot="-5400000">
              <a:off x="3998874" y="8300"/>
              <a:ext cx="5146752" cy="5143500"/>
            </a:xfrm>
            <a:prstGeom prst="rect">
              <a:avLst/>
            </a:prstGeom>
            <a:noFill/>
            <a:ln>
              <a:noFill/>
            </a:ln>
          </p:spPr>
        </p:pic>
      </p:grpSp>
      <p:sp>
        <p:nvSpPr>
          <p:cNvPr id="813" name="Google Shape;813;p78"/>
          <p:cNvSpPr/>
          <p:nvPr/>
        </p:nvSpPr>
        <p:spPr>
          <a:xfrm rot="5400000" flipH="1">
            <a:off x="5949025" y="612825"/>
            <a:ext cx="294300" cy="121923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8"/>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lt1"/>
                </a:solidFill>
                <a:latin typeface="Salesforce Sans"/>
                <a:ea typeface="Salesforce Sans"/>
                <a:cs typeface="Salesforce Sans"/>
                <a:sym typeface="Salesforce Sans"/>
              </a:rPr>
              <a:t>Proprietary and Confidential ©2023 Salesforce</a:t>
            </a:r>
            <a:endParaRPr sz="700">
              <a:solidFill>
                <a:schemeClr val="lt1"/>
              </a:solidFill>
              <a:latin typeface="Salesforce Sans"/>
              <a:ea typeface="Salesforce Sans"/>
              <a:cs typeface="Salesforce Sans"/>
              <a:sym typeface="Salesforce Sans"/>
            </a:endParaRPr>
          </a:p>
        </p:txBody>
      </p:sp>
      <p:sp>
        <p:nvSpPr>
          <p:cNvPr id="815" name="Google Shape;815;p78"/>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lt1"/>
                </a:solidFill>
              </a:defRPr>
            </a:lvl1pPr>
            <a:lvl2pPr lvl="1" rtl="0">
              <a:buNone/>
              <a:defRPr sz="700">
                <a:solidFill>
                  <a:schemeClr val="lt1"/>
                </a:solidFill>
              </a:defRPr>
            </a:lvl2pPr>
            <a:lvl3pPr lvl="2" rtl="0">
              <a:buNone/>
              <a:defRPr sz="700">
                <a:solidFill>
                  <a:schemeClr val="lt1"/>
                </a:solidFill>
              </a:defRPr>
            </a:lvl3pPr>
            <a:lvl4pPr lvl="3" rtl="0">
              <a:buNone/>
              <a:defRPr sz="700">
                <a:solidFill>
                  <a:schemeClr val="lt1"/>
                </a:solidFill>
              </a:defRPr>
            </a:lvl4pPr>
            <a:lvl5pPr lvl="4" rtl="0">
              <a:buNone/>
              <a:defRPr sz="700">
                <a:solidFill>
                  <a:schemeClr val="lt1"/>
                </a:solidFill>
              </a:defRPr>
            </a:lvl5pPr>
            <a:lvl6pPr lvl="5" rtl="0">
              <a:buNone/>
              <a:defRPr sz="700">
                <a:solidFill>
                  <a:schemeClr val="lt1"/>
                </a:solidFill>
              </a:defRPr>
            </a:lvl6pPr>
            <a:lvl7pPr lvl="6" rtl="0">
              <a:buNone/>
              <a:defRPr sz="700">
                <a:solidFill>
                  <a:schemeClr val="lt1"/>
                </a:solidFill>
              </a:defRPr>
            </a:lvl7pPr>
            <a:lvl8pPr lvl="7" rtl="0">
              <a:buNone/>
              <a:defRPr sz="700">
                <a:solidFill>
                  <a:schemeClr val="lt1"/>
                </a:solidFill>
              </a:defRPr>
            </a:lvl8pPr>
            <a:lvl9pPr lvl="8" rtl="0">
              <a:buNone/>
              <a:defRPr sz="700">
                <a:solidFill>
                  <a:schemeClr val="lt1"/>
                </a:solidFill>
              </a:defRPr>
            </a:lvl9pPr>
          </a:lstStyle>
          <a:p>
            <a:pPr marL="0" lvl="0" indent="0" algn="l" rtl="0">
              <a:spcBef>
                <a:spcPts val="0"/>
              </a:spcBef>
              <a:spcAft>
                <a:spcPts val="0"/>
              </a:spcAft>
              <a:buNone/>
            </a:pPr>
            <a:fld id="{00000000-1234-1234-1234-123412341234}" type="slidenum">
              <a:rPr lang="en-US"/>
              <a:t>‹nº›</a:t>
            </a:fld>
            <a:endParaRPr sz="1400">
              <a:solidFill>
                <a:srgbClr val="000000"/>
              </a:solidFill>
            </a:endParaRPr>
          </a:p>
        </p:txBody>
      </p:sp>
      <p:pic>
        <p:nvPicPr>
          <p:cNvPr id="816" name="Google Shape;816;p78" descr="pasted-image.pdf"/>
          <p:cNvPicPr preferRelativeResize="0"/>
          <p:nvPr/>
        </p:nvPicPr>
        <p:blipFill rotWithShape="1">
          <a:blip r:embed="rId4">
            <a:alphaModFix/>
          </a:blip>
          <a:srcRect/>
          <a:stretch/>
        </p:blipFill>
        <p:spPr>
          <a:xfrm>
            <a:off x="10770825" y="411391"/>
            <a:ext cx="696000" cy="487275"/>
          </a:xfrm>
          <a:prstGeom prst="rect">
            <a:avLst/>
          </a:prstGeom>
          <a:noFill/>
          <a:ln>
            <a:noFill/>
          </a:ln>
        </p:spPr>
      </p:pic>
      <p:sp>
        <p:nvSpPr>
          <p:cNvPr id="817" name="Google Shape;817;p78"/>
          <p:cNvSpPr txBox="1">
            <a:spLocks noGrp="1"/>
          </p:cNvSpPr>
          <p:nvPr>
            <p:ph type="title"/>
          </p:nvPr>
        </p:nvSpPr>
        <p:spPr>
          <a:xfrm>
            <a:off x="609450" y="3007350"/>
            <a:ext cx="4704300" cy="5385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1pPr>
            <a:lvl2pPr lvl="1" rtl="0">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2pPr>
            <a:lvl3pPr lvl="2" rtl="0">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3pPr>
            <a:lvl4pPr lvl="3" rtl="0">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4pPr>
            <a:lvl5pPr lvl="4" rtl="0">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5pPr>
            <a:lvl6pPr lvl="5" rtl="0">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6pPr>
            <a:lvl7pPr lvl="6" rtl="0">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7pPr>
            <a:lvl8pPr lvl="7" rtl="0">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8pPr>
            <a:lvl9pPr lvl="8" rtl="0">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9pPr>
          </a:lstStyle>
          <a:p>
            <a:endParaRPr/>
          </a:p>
        </p:txBody>
      </p:sp>
      <p:cxnSp>
        <p:nvCxnSpPr>
          <p:cNvPr id="818" name="Google Shape;818;p78"/>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05_2col 1">
  <p:cSld name="TITLE_AND_BODY_1_2">
    <p:bg>
      <p:bgPr>
        <a:solidFill>
          <a:schemeClr val="lt1"/>
        </a:solidFill>
        <a:effectLst/>
      </p:bgPr>
    </p:bg>
    <p:spTree>
      <p:nvGrpSpPr>
        <p:cNvPr id="1" name="Shape 819"/>
        <p:cNvGrpSpPr/>
        <p:nvPr/>
      </p:nvGrpSpPr>
      <p:grpSpPr>
        <a:xfrm>
          <a:off x="0" y="0"/>
          <a:ext cx="0" cy="0"/>
          <a:chOff x="0" y="0"/>
          <a:chExt cx="0" cy="0"/>
        </a:xfrm>
      </p:grpSpPr>
      <p:pic>
        <p:nvPicPr>
          <p:cNvPr id="820" name="Google Shape;820;p79" descr="pasted-image.pdf"/>
          <p:cNvPicPr preferRelativeResize="0"/>
          <p:nvPr/>
        </p:nvPicPr>
        <p:blipFill rotWithShape="1">
          <a:blip r:embed="rId2">
            <a:alphaModFix/>
          </a:blip>
          <a:srcRect/>
          <a:stretch/>
        </p:blipFill>
        <p:spPr>
          <a:xfrm>
            <a:off x="10770825" y="411391"/>
            <a:ext cx="696000" cy="487275"/>
          </a:xfrm>
          <a:prstGeom prst="rect">
            <a:avLst/>
          </a:prstGeom>
          <a:noFill/>
          <a:ln>
            <a:noFill/>
          </a:ln>
        </p:spPr>
      </p:pic>
      <p:sp>
        <p:nvSpPr>
          <p:cNvPr id="821" name="Google Shape;821;p79"/>
          <p:cNvSpPr/>
          <p:nvPr/>
        </p:nvSpPr>
        <p:spPr>
          <a:xfrm rot="5400000" flipH="1">
            <a:off x="5949025" y="612825"/>
            <a:ext cx="294300" cy="121923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9"/>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lt1"/>
                </a:solidFill>
                <a:latin typeface="Salesforce Sans"/>
                <a:ea typeface="Salesforce Sans"/>
                <a:cs typeface="Salesforce Sans"/>
                <a:sym typeface="Salesforce Sans"/>
              </a:rPr>
              <a:t>Proprietary and Confidential ©2023 Salesforce</a:t>
            </a:r>
            <a:endParaRPr sz="700">
              <a:solidFill>
                <a:schemeClr val="lt1"/>
              </a:solidFill>
              <a:latin typeface="Salesforce Sans"/>
              <a:ea typeface="Salesforce Sans"/>
              <a:cs typeface="Salesforce Sans"/>
              <a:sym typeface="Salesforce Sans"/>
            </a:endParaRPr>
          </a:p>
        </p:txBody>
      </p:sp>
      <p:sp>
        <p:nvSpPr>
          <p:cNvPr id="823" name="Google Shape;823;p79"/>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lt1"/>
                </a:solidFill>
              </a:defRPr>
            </a:lvl1pPr>
            <a:lvl2pPr lvl="1" rtl="0">
              <a:buNone/>
              <a:defRPr sz="700">
                <a:solidFill>
                  <a:schemeClr val="lt1"/>
                </a:solidFill>
              </a:defRPr>
            </a:lvl2pPr>
            <a:lvl3pPr lvl="2" rtl="0">
              <a:buNone/>
              <a:defRPr sz="700">
                <a:solidFill>
                  <a:schemeClr val="lt1"/>
                </a:solidFill>
              </a:defRPr>
            </a:lvl3pPr>
            <a:lvl4pPr lvl="3" rtl="0">
              <a:buNone/>
              <a:defRPr sz="700">
                <a:solidFill>
                  <a:schemeClr val="lt1"/>
                </a:solidFill>
              </a:defRPr>
            </a:lvl4pPr>
            <a:lvl5pPr lvl="4" rtl="0">
              <a:buNone/>
              <a:defRPr sz="700">
                <a:solidFill>
                  <a:schemeClr val="lt1"/>
                </a:solidFill>
              </a:defRPr>
            </a:lvl5pPr>
            <a:lvl6pPr lvl="5" rtl="0">
              <a:buNone/>
              <a:defRPr sz="700">
                <a:solidFill>
                  <a:schemeClr val="lt1"/>
                </a:solidFill>
              </a:defRPr>
            </a:lvl6pPr>
            <a:lvl7pPr lvl="6" rtl="0">
              <a:buNone/>
              <a:defRPr sz="700">
                <a:solidFill>
                  <a:schemeClr val="lt1"/>
                </a:solidFill>
              </a:defRPr>
            </a:lvl7pPr>
            <a:lvl8pPr lvl="7" rtl="0">
              <a:buNone/>
              <a:defRPr sz="700">
                <a:solidFill>
                  <a:schemeClr val="lt1"/>
                </a:solidFill>
              </a:defRPr>
            </a:lvl8pPr>
            <a:lvl9pPr lvl="8" rtl="0">
              <a:buNone/>
              <a:defRPr sz="700">
                <a:solidFill>
                  <a:schemeClr val="lt1"/>
                </a:solidFill>
              </a:defRPr>
            </a:lvl9pPr>
          </a:lstStyle>
          <a:p>
            <a:pPr marL="0" lvl="0" indent="0" algn="l" rtl="0">
              <a:spcBef>
                <a:spcPts val="0"/>
              </a:spcBef>
              <a:spcAft>
                <a:spcPts val="0"/>
              </a:spcAft>
              <a:buNone/>
            </a:pPr>
            <a:fld id="{00000000-1234-1234-1234-123412341234}" type="slidenum">
              <a:rPr lang="en-US"/>
              <a:t>‹nº›</a:t>
            </a:fld>
            <a:endParaRPr sz="1400"/>
          </a:p>
        </p:txBody>
      </p:sp>
      <p:grpSp>
        <p:nvGrpSpPr>
          <p:cNvPr id="824" name="Google Shape;824;p79"/>
          <p:cNvGrpSpPr/>
          <p:nvPr/>
        </p:nvGrpSpPr>
        <p:grpSpPr>
          <a:xfrm>
            <a:off x="661451" y="1349759"/>
            <a:ext cx="10865909" cy="4846882"/>
            <a:chOff x="600850" y="944900"/>
            <a:chExt cx="10865909" cy="5328000"/>
          </a:xfrm>
        </p:grpSpPr>
        <p:sp>
          <p:nvSpPr>
            <p:cNvPr id="825" name="Google Shape;825;p79"/>
            <p:cNvSpPr/>
            <p:nvPr/>
          </p:nvSpPr>
          <p:spPr>
            <a:xfrm>
              <a:off x="600850" y="944900"/>
              <a:ext cx="3365700" cy="5328000"/>
            </a:xfrm>
            <a:prstGeom prst="roundRect">
              <a:avLst>
                <a:gd name="adj" fmla="val 6091"/>
              </a:avLst>
            </a:prstGeom>
            <a:solidFill>
              <a:srgbClr val="FFFFFF"/>
            </a:solidFill>
            <a:ln>
              <a:noFill/>
            </a:ln>
            <a:effectLst>
              <a:outerShdw blurRad="304800" dist="114300" dir="3600000" rotWithShape="0">
                <a:srgbClr val="000000">
                  <a:alpha val="16470"/>
                </a:srgbClr>
              </a:outerShdw>
            </a:effectLst>
          </p:spPr>
          <p:txBody>
            <a:bodyPr spcFirstLastPara="1" wrap="square" lIns="121875" tIns="97525" rIns="119975" bIns="121875" anchor="t" anchorCtr="0">
              <a:noAutofit/>
            </a:bodyPr>
            <a:lstStyle/>
            <a:p>
              <a:pPr marL="0" lvl="0" indent="0" algn="l" rtl="0">
                <a:spcBef>
                  <a:spcPts val="0"/>
                </a:spcBef>
                <a:spcAft>
                  <a:spcPts val="0"/>
                </a:spcAft>
                <a:buNone/>
              </a:pPr>
              <a:endParaRPr sz="5100" b="1">
                <a:solidFill>
                  <a:schemeClr val="lt1"/>
                </a:solidFill>
                <a:latin typeface="Salesforce Sans"/>
                <a:ea typeface="Salesforce Sans"/>
                <a:cs typeface="Salesforce Sans"/>
                <a:sym typeface="Salesforce Sans"/>
              </a:endParaRPr>
            </a:p>
          </p:txBody>
        </p:sp>
        <p:sp>
          <p:nvSpPr>
            <p:cNvPr id="826" name="Google Shape;826;p79"/>
            <p:cNvSpPr/>
            <p:nvPr/>
          </p:nvSpPr>
          <p:spPr>
            <a:xfrm>
              <a:off x="4350955" y="944900"/>
              <a:ext cx="3365700" cy="5328000"/>
            </a:xfrm>
            <a:prstGeom prst="roundRect">
              <a:avLst>
                <a:gd name="adj" fmla="val 6091"/>
              </a:avLst>
            </a:prstGeom>
            <a:solidFill>
              <a:srgbClr val="FFFFFF"/>
            </a:solidFill>
            <a:ln>
              <a:noFill/>
            </a:ln>
            <a:effectLst>
              <a:outerShdw blurRad="304800" dist="114300" dir="3600000" rotWithShape="0">
                <a:srgbClr val="000000">
                  <a:alpha val="16470"/>
                </a:srgbClr>
              </a:outerShdw>
            </a:effectLst>
          </p:spPr>
          <p:txBody>
            <a:bodyPr spcFirstLastPara="1" wrap="square" lIns="121875" tIns="97525" rIns="119975" bIns="121875" anchor="t" anchorCtr="0">
              <a:noAutofit/>
            </a:bodyPr>
            <a:lstStyle/>
            <a:p>
              <a:pPr marL="63500" lvl="0" indent="-63500" algn="l" rtl="0">
                <a:spcBef>
                  <a:spcPts val="0"/>
                </a:spcBef>
                <a:spcAft>
                  <a:spcPts val="700"/>
                </a:spcAft>
                <a:buNone/>
              </a:pPr>
              <a:endParaRPr sz="1100" b="1">
                <a:solidFill>
                  <a:schemeClr val="lt1"/>
                </a:solidFill>
                <a:latin typeface="Proxima Nova"/>
                <a:ea typeface="Proxima Nova"/>
                <a:cs typeface="Proxima Nova"/>
                <a:sym typeface="Proxima Nova"/>
              </a:endParaRPr>
            </a:p>
          </p:txBody>
        </p:sp>
        <p:sp>
          <p:nvSpPr>
            <p:cNvPr id="827" name="Google Shape;827;p79"/>
            <p:cNvSpPr/>
            <p:nvPr/>
          </p:nvSpPr>
          <p:spPr>
            <a:xfrm>
              <a:off x="8101059" y="944900"/>
              <a:ext cx="3365700" cy="5328000"/>
            </a:xfrm>
            <a:prstGeom prst="roundRect">
              <a:avLst>
                <a:gd name="adj" fmla="val 6091"/>
              </a:avLst>
            </a:prstGeom>
            <a:solidFill>
              <a:srgbClr val="FFFFFF"/>
            </a:solidFill>
            <a:ln>
              <a:noFill/>
            </a:ln>
            <a:effectLst>
              <a:outerShdw blurRad="304800" dist="114300" dir="3600000" rotWithShape="0">
                <a:srgbClr val="000000">
                  <a:alpha val="16470"/>
                </a:srgbClr>
              </a:outerShdw>
            </a:effectLst>
          </p:spPr>
          <p:txBody>
            <a:bodyPr spcFirstLastPara="1" wrap="square" lIns="121875" tIns="97525" rIns="119975" bIns="121875" anchor="t" anchorCtr="0">
              <a:noAutofit/>
            </a:bodyPr>
            <a:lstStyle/>
            <a:p>
              <a:pPr marL="0" lvl="0" indent="0" algn="l" rtl="0">
                <a:spcBef>
                  <a:spcPts val="0"/>
                </a:spcBef>
                <a:spcAft>
                  <a:spcPts val="0"/>
                </a:spcAft>
                <a:buNone/>
              </a:pPr>
              <a:endParaRPr sz="1100" b="1">
                <a:solidFill>
                  <a:schemeClr val="lt1"/>
                </a:solidFill>
                <a:latin typeface="Proxima Nova"/>
                <a:ea typeface="Proxima Nova"/>
                <a:cs typeface="Proxima Nova"/>
                <a:sym typeface="Proxima Nova"/>
              </a:endParaRPr>
            </a:p>
          </p:txBody>
        </p:sp>
      </p:grpSp>
      <p:sp>
        <p:nvSpPr>
          <p:cNvPr id="828" name="Google Shape;828;p79"/>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lvl1pPr lvl="0" rtl="0">
              <a:spcBef>
                <a:spcPts val="0"/>
              </a:spcBef>
              <a:spcAft>
                <a:spcPts val="0"/>
              </a:spcAft>
              <a:buSzPts val="3500"/>
              <a:buFont typeface="Avant Garde Demi SFDC"/>
              <a:buNone/>
              <a:defRPr sz="3500">
                <a:latin typeface="Avant Garde Demi SFDC"/>
                <a:ea typeface="Avant Garde Demi SFDC"/>
                <a:cs typeface="Avant Garde Demi SFDC"/>
                <a:sym typeface="Avant Garde Demi SFDC"/>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29" name="Google Shape;829;p79"/>
          <p:cNvSpPr txBox="1">
            <a:spLocks noGrp="1"/>
          </p:cNvSpPr>
          <p:nvPr>
            <p:ph type="subTitle" idx="1"/>
          </p:nvPr>
        </p:nvSpPr>
        <p:spPr>
          <a:xfrm>
            <a:off x="653550" y="923447"/>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dk1"/>
              </a:buClr>
              <a:buSzPts val="1800"/>
              <a:buNone/>
              <a:defRPr sz="1800">
                <a:solidFill>
                  <a:schemeClr val="dk1"/>
                </a:solidFill>
              </a:defRPr>
            </a:lvl1pPr>
            <a:lvl2pPr lvl="1" rtl="0">
              <a:spcBef>
                <a:spcPts val="900"/>
              </a:spcBef>
              <a:spcAft>
                <a:spcPts val="0"/>
              </a:spcAft>
              <a:buSzPts val="1800"/>
              <a:buNone/>
              <a:defRPr/>
            </a:lvl2pPr>
            <a:lvl3pPr lvl="2" rtl="0">
              <a:spcBef>
                <a:spcPts val="900"/>
              </a:spcBef>
              <a:spcAft>
                <a:spcPts val="0"/>
              </a:spcAft>
              <a:buSzPts val="1600"/>
              <a:buNone/>
              <a:defRPr/>
            </a:lvl3pPr>
            <a:lvl4pPr lvl="3" rtl="0">
              <a:spcBef>
                <a:spcPts val="900"/>
              </a:spcBef>
              <a:spcAft>
                <a:spcPts val="0"/>
              </a:spcAft>
              <a:buSzPts val="1400"/>
              <a:buNone/>
              <a:defRPr/>
            </a:lvl4pPr>
            <a:lvl5pPr lvl="4" rtl="0">
              <a:spcBef>
                <a:spcPts val="900"/>
              </a:spcBef>
              <a:spcAft>
                <a:spcPts val="0"/>
              </a:spcAft>
              <a:buSzPts val="1400"/>
              <a:buNone/>
              <a:defRPr/>
            </a:lvl5pPr>
            <a:lvl6pPr lvl="5" rtl="0">
              <a:spcBef>
                <a:spcPts val="900"/>
              </a:spcBef>
              <a:spcAft>
                <a:spcPts val="0"/>
              </a:spcAft>
              <a:buSzPts val="1400"/>
              <a:buNone/>
              <a:defRPr/>
            </a:lvl6pPr>
            <a:lvl7pPr lvl="6" rtl="0">
              <a:spcBef>
                <a:spcPts val="900"/>
              </a:spcBef>
              <a:spcAft>
                <a:spcPts val="0"/>
              </a:spcAft>
              <a:buSzPts val="1400"/>
              <a:buNone/>
              <a:defRPr/>
            </a:lvl7pPr>
            <a:lvl8pPr lvl="7" rtl="0">
              <a:spcBef>
                <a:spcPts val="900"/>
              </a:spcBef>
              <a:spcAft>
                <a:spcPts val="0"/>
              </a:spcAft>
              <a:buSzPts val="1400"/>
              <a:buNone/>
              <a:defRPr/>
            </a:lvl8pPr>
            <a:lvl9pPr lvl="8" rtl="0">
              <a:spcBef>
                <a:spcPts val="900"/>
              </a:spcBef>
              <a:spcAft>
                <a:spcPts val="900"/>
              </a:spcAft>
              <a:buSzPts val="1400"/>
              <a:buNone/>
              <a:defRPr/>
            </a:lvl9pPr>
          </a:lstStyle>
          <a:p>
            <a:endParaRPr/>
          </a:p>
        </p:txBody>
      </p:sp>
      <p:sp>
        <p:nvSpPr>
          <p:cNvPr id="830" name="Google Shape;830;p79"/>
          <p:cNvSpPr txBox="1">
            <a:spLocks noGrp="1"/>
          </p:cNvSpPr>
          <p:nvPr>
            <p:ph type="subTitle" idx="2"/>
          </p:nvPr>
        </p:nvSpPr>
        <p:spPr>
          <a:xfrm>
            <a:off x="653550" y="186050"/>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accent2"/>
              </a:buClr>
              <a:buSzPts val="1100"/>
              <a:buNone/>
              <a:defRPr sz="1100">
                <a:solidFill>
                  <a:schemeClr val="accent2"/>
                </a:solidFill>
              </a:defRPr>
            </a:lvl1pPr>
            <a:lvl2pPr lvl="1" rtl="0">
              <a:spcBef>
                <a:spcPts val="900"/>
              </a:spcBef>
              <a:spcAft>
                <a:spcPts val="0"/>
              </a:spcAft>
              <a:buClr>
                <a:schemeClr val="accent2"/>
              </a:buClr>
              <a:buSzPts val="1100"/>
              <a:buNone/>
              <a:defRPr sz="1100">
                <a:solidFill>
                  <a:schemeClr val="accent2"/>
                </a:solidFill>
              </a:defRPr>
            </a:lvl2pPr>
            <a:lvl3pPr lvl="2" rtl="0">
              <a:spcBef>
                <a:spcPts val="900"/>
              </a:spcBef>
              <a:spcAft>
                <a:spcPts val="0"/>
              </a:spcAft>
              <a:buClr>
                <a:schemeClr val="accent2"/>
              </a:buClr>
              <a:buSzPts val="1100"/>
              <a:buNone/>
              <a:defRPr sz="1100">
                <a:solidFill>
                  <a:schemeClr val="accent2"/>
                </a:solidFill>
              </a:defRPr>
            </a:lvl3pPr>
            <a:lvl4pPr lvl="3" rtl="0">
              <a:spcBef>
                <a:spcPts val="900"/>
              </a:spcBef>
              <a:spcAft>
                <a:spcPts val="0"/>
              </a:spcAft>
              <a:buClr>
                <a:schemeClr val="accent2"/>
              </a:buClr>
              <a:buSzPts val="1100"/>
              <a:buNone/>
              <a:defRPr sz="1100">
                <a:solidFill>
                  <a:schemeClr val="accent2"/>
                </a:solidFill>
              </a:defRPr>
            </a:lvl4pPr>
            <a:lvl5pPr lvl="4" rtl="0">
              <a:spcBef>
                <a:spcPts val="900"/>
              </a:spcBef>
              <a:spcAft>
                <a:spcPts val="0"/>
              </a:spcAft>
              <a:buClr>
                <a:schemeClr val="accent2"/>
              </a:buClr>
              <a:buSzPts val="1100"/>
              <a:buNone/>
              <a:defRPr sz="1100">
                <a:solidFill>
                  <a:schemeClr val="accent2"/>
                </a:solidFill>
              </a:defRPr>
            </a:lvl5pPr>
            <a:lvl6pPr lvl="5" rtl="0">
              <a:spcBef>
                <a:spcPts val="900"/>
              </a:spcBef>
              <a:spcAft>
                <a:spcPts val="0"/>
              </a:spcAft>
              <a:buClr>
                <a:schemeClr val="accent2"/>
              </a:buClr>
              <a:buSzPts val="1100"/>
              <a:buNone/>
              <a:defRPr sz="1100">
                <a:solidFill>
                  <a:schemeClr val="accent2"/>
                </a:solidFill>
              </a:defRPr>
            </a:lvl6pPr>
            <a:lvl7pPr lvl="6" rtl="0">
              <a:spcBef>
                <a:spcPts val="900"/>
              </a:spcBef>
              <a:spcAft>
                <a:spcPts val="0"/>
              </a:spcAft>
              <a:buClr>
                <a:schemeClr val="accent2"/>
              </a:buClr>
              <a:buSzPts val="1100"/>
              <a:buNone/>
              <a:defRPr sz="1100">
                <a:solidFill>
                  <a:schemeClr val="accent2"/>
                </a:solidFill>
              </a:defRPr>
            </a:lvl7pPr>
            <a:lvl8pPr lvl="7" rtl="0">
              <a:spcBef>
                <a:spcPts val="900"/>
              </a:spcBef>
              <a:spcAft>
                <a:spcPts val="0"/>
              </a:spcAft>
              <a:buClr>
                <a:schemeClr val="accent2"/>
              </a:buClr>
              <a:buSzPts val="1100"/>
              <a:buNone/>
              <a:defRPr sz="1100">
                <a:solidFill>
                  <a:schemeClr val="accent2"/>
                </a:solidFill>
              </a:defRPr>
            </a:lvl8pPr>
            <a:lvl9pPr lvl="8" rtl="0">
              <a:spcBef>
                <a:spcPts val="900"/>
              </a:spcBef>
              <a:spcAft>
                <a:spcPts val="900"/>
              </a:spcAft>
              <a:buClr>
                <a:schemeClr val="accent2"/>
              </a:buClr>
              <a:buSzPts val="1100"/>
              <a:buNone/>
              <a:defRPr sz="1100">
                <a:solidFill>
                  <a:schemeClr val="accent2"/>
                </a:solidFill>
              </a:defRPr>
            </a:lvl9pPr>
          </a:lstStyle>
          <a:p>
            <a:endParaRPr/>
          </a:p>
        </p:txBody>
      </p:sp>
      <p:cxnSp>
        <p:nvCxnSpPr>
          <p:cNvPr id="831" name="Google Shape;831;p79"/>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04_1col-side 1 2">
  <p:cSld name="TITLE_AND_BODY_2_1_3">
    <p:spTree>
      <p:nvGrpSpPr>
        <p:cNvPr id="1" name="Shape 832"/>
        <p:cNvGrpSpPr/>
        <p:nvPr/>
      </p:nvGrpSpPr>
      <p:grpSpPr>
        <a:xfrm>
          <a:off x="0" y="0"/>
          <a:ext cx="0" cy="0"/>
          <a:chOff x="0" y="0"/>
          <a:chExt cx="0" cy="0"/>
        </a:xfrm>
      </p:grpSpPr>
      <p:sp>
        <p:nvSpPr>
          <p:cNvPr id="833" name="Google Shape;833;p80"/>
          <p:cNvSpPr/>
          <p:nvPr/>
        </p:nvSpPr>
        <p:spPr>
          <a:xfrm rot="5400000" flipH="1">
            <a:off x="5949025" y="612825"/>
            <a:ext cx="294300" cy="121923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0"/>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lt1"/>
                </a:solidFill>
                <a:latin typeface="Salesforce Sans"/>
                <a:ea typeface="Salesforce Sans"/>
                <a:cs typeface="Salesforce Sans"/>
                <a:sym typeface="Salesforce Sans"/>
              </a:rPr>
              <a:t>Proprietary and Confidential ©2023 Salesforce</a:t>
            </a:r>
            <a:endParaRPr sz="700">
              <a:solidFill>
                <a:schemeClr val="lt1"/>
              </a:solidFill>
              <a:latin typeface="Salesforce Sans"/>
              <a:ea typeface="Salesforce Sans"/>
              <a:cs typeface="Salesforce Sans"/>
              <a:sym typeface="Salesforce Sans"/>
            </a:endParaRPr>
          </a:p>
        </p:txBody>
      </p:sp>
      <p:sp>
        <p:nvSpPr>
          <p:cNvPr id="835" name="Google Shape;835;p80"/>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lt1"/>
                </a:solidFill>
              </a:defRPr>
            </a:lvl1pPr>
            <a:lvl2pPr lvl="1" rtl="0">
              <a:buNone/>
              <a:defRPr sz="700">
                <a:solidFill>
                  <a:schemeClr val="lt1"/>
                </a:solidFill>
              </a:defRPr>
            </a:lvl2pPr>
            <a:lvl3pPr lvl="2" rtl="0">
              <a:buNone/>
              <a:defRPr sz="700">
                <a:solidFill>
                  <a:schemeClr val="lt1"/>
                </a:solidFill>
              </a:defRPr>
            </a:lvl3pPr>
            <a:lvl4pPr lvl="3" rtl="0">
              <a:buNone/>
              <a:defRPr sz="700">
                <a:solidFill>
                  <a:schemeClr val="lt1"/>
                </a:solidFill>
              </a:defRPr>
            </a:lvl4pPr>
            <a:lvl5pPr lvl="4" rtl="0">
              <a:buNone/>
              <a:defRPr sz="700">
                <a:solidFill>
                  <a:schemeClr val="lt1"/>
                </a:solidFill>
              </a:defRPr>
            </a:lvl5pPr>
            <a:lvl6pPr lvl="5" rtl="0">
              <a:buNone/>
              <a:defRPr sz="700">
                <a:solidFill>
                  <a:schemeClr val="lt1"/>
                </a:solidFill>
              </a:defRPr>
            </a:lvl6pPr>
            <a:lvl7pPr lvl="6" rtl="0">
              <a:buNone/>
              <a:defRPr sz="700">
                <a:solidFill>
                  <a:schemeClr val="lt1"/>
                </a:solidFill>
              </a:defRPr>
            </a:lvl7pPr>
            <a:lvl8pPr lvl="7" rtl="0">
              <a:buNone/>
              <a:defRPr sz="700">
                <a:solidFill>
                  <a:schemeClr val="lt1"/>
                </a:solidFill>
              </a:defRPr>
            </a:lvl8pPr>
            <a:lvl9pPr lvl="8" rtl="0">
              <a:buNone/>
              <a:defRPr sz="700">
                <a:solidFill>
                  <a:schemeClr val="lt1"/>
                </a:solidFill>
              </a:defRPr>
            </a:lvl9pPr>
          </a:lstStyle>
          <a:p>
            <a:pPr marL="0" lvl="0" indent="0" algn="l" rtl="0">
              <a:spcBef>
                <a:spcPts val="0"/>
              </a:spcBef>
              <a:spcAft>
                <a:spcPts val="0"/>
              </a:spcAft>
              <a:buNone/>
            </a:pPr>
            <a:fld id="{00000000-1234-1234-1234-123412341234}" type="slidenum">
              <a:rPr lang="en-US"/>
              <a:t>‹nº›</a:t>
            </a:fld>
            <a:endParaRPr sz="1400">
              <a:solidFill>
                <a:srgbClr val="000000"/>
              </a:solidFill>
            </a:endParaRPr>
          </a:p>
        </p:txBody>
      </p:sp>
      <p:pic>
        <p:nvPicPr>
          <p:cNvPr id="836" name="Google Shape;836;p80" descr="pasted-image.pdf"/>
          <p:cNvPicPr preferRelativeResize="0"/>
          <p:nvPr/>
        </p:nvPicPr>
        <p:blipFill rotWithShape="1">
          <a:blip r:embed="rId2">
            <a:alphaModFix/>
          </a:blip>
          <a:srcRect/>
          <a:stretch/>
        </p:blipFill>
        <p:spPr>
          <a:xfrm>
            <a:off x="10770825" y="411391"/>
            <a:ext cx="696000" cy="487275"/>
          </a:xfrm>
          <a:prstGeom prst="rect">
            <a:avLst/>
          </a:prstGeom>
          <a:noFill/>
          <a:ln>
            <a:noFill/>
          </a:ln>
        </p:spPr>
      </p:pic>
      <p:sp>
        <p:nvSpPr>
          <p:cNvPr id="837" name="Google Shape;837;p80"/>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lvl1pPr lvl="0" rtl="0">
              <a:spcBef>
                <a:spcPts val="0"/>
              </a:spcBef>
              <a:spcAft>
                <a:spcPts val="0"/>
              </a:spcAft>
              <a:buSzPts val="3500"/>
              <a:buFont typeface="Avant Garde Demi SFDC"/>
              <a:buNone/>
              <a:defRPr sz="3500">
                <a:latin typeface="Avant Garde Demi SFDC"/>
                <a:ea typeface="Avant Garde Demi SFDC"/>
                <a:cs typeface="Avant Garde Demi SFDC"/>
                <a:sym typeface="Avant Garde Demi SFDC"/>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8" name="Google Shape;838;p80"/>
          <p:cNvSpPr txBox="1">
            <a:spLocks noGrp="1"/>
          </p:cNvSpPr>
          <p:nvPr>
            <p:ph type="body" idx="1"/>
          </p:nvPr>
        </p:nvSpPr>
        <p:spPr>
          <a:xfrm>
            <a:off x="609475" y="1352400"/>
            <a:ext cx="10857300" cy="4795800"/>
          </a:xfrm>
          <a:prstGeom prst="rect">
            <a:avLst/>
          </a:prstGeom>
        </p:spPr>
        <p:txBody>
          <a:bodyPr spcFirstLastPara="1" wrap="square" lIns="0" tIns="60925" rIns="0" bIns="60925" anchor="t" anchorCtr="0">
            <a:noAutofit/>
          </a:bodyPr>
          <a:lstStyle>
            <a:lvl1pPr marL="457200" lvl="0" indent="-349250" rtl="0">
              <a:spcBef>
                <a:spcPts val="500"/>
              </a:spcBef>
              <a:spcAft>
                <a:spcPts val="0"/>
              </a:spcAft>
              <a:buClr>
                <a:schemeClr val="dk1"/>
              </a:buClr>
              <a:buSzPts val="1900"/>
              <a:buChar char="●"/>
              <a:defRPr sz="1900">
                <a:solidFill>
                  <a:schemeClr val="dk1"/>
                </a:solidFill>
              </a:defRPr>
            </a:lvl1pPr>
            <a:lvl2pPr marL="914400" lvl="1" indent="-349250" rtl="0">
              <a:spcBef>
                <a:spcPts val="900"/>
              </a:spcBef>
              <a:spcAft>
                <a:spcPts val="0"/>
              </a:spcAft>
              <a:buClr>
                <a:schemeClr val="dk1"/>
              </a:buClr>
              <a:buSzPts val="1900"/>
              <a:buChar char="○"/>
              <a:defRPr sz="1900">
                <a:solidFill>
                  <a:schemeClr val="dk1"/>
                </a:solidFill>
              </a:defRPr>
            </a:lvl2pPr>
            <a:lvl3pPr marL="1371600" lvl="2" indent="-349250" rtl="0">
              <a:spcBef>
                <a:spcPts val="900"/>
              </a:spcBef>
              <a:spcAft>
                <a:spcPts val="0"/>
              </a:spcAft>
              <a:buClr>
                <a:schemeClr val="dk1"/>
              </a:buClr>
              <a:buSzPts val="1900"/>
              <a:buChar char="■"/>
              <a:defRPr sz="1900">
                <a:solidFill>
                  <a:schemeClr val="dk1"/>
                </a:solidFill>
              </a:defRPr>
            </a:lvl3pPr>
            <a:lvl4pPr marL="1828800" lvl="3" indent="-349250" rtl="0">
              <a:spcBef>
                <a:spcPts val="900"/>
              </a:spcBef>
              <a:spcAft>
                <a:spcPts val="0"/>
              </a:spcAft>
              <a:buClr>
                <a:schemeClr val="dk1"/>
              </a:buClr>
              <a:buSzPts val="1900"/>
              <a:buChar char="●"/>
              <a:defRPr sz="1900">
                <a:solidFill>
                  <a:schemeClr val="dk1"/>
                </a:solidFill>
              </a:defRPr>
            </a:lvl4pPr>
            <a:lvl5pPr marL="2286000" lvl="4" indent="-349250" rtl="0">
              <a:spcBef>
                <a:spcPts val="900"/>
              </a:spcBef>
              <a:spcAft>
                <a:spcPts val="0"/>
              </a:spcAft>
              <a:buClr>
                <a:schemeClr val="dk1"/>
              </a:buClr>
              <a:buSzPts val="1900"/>
              <a:buChar char="○"/>
              <a:defRPr sz="1900">
                <a:solidFill>
                  <a:schemeClr val="dk1"/>
                </a:solidFill>
              </a:defRPr>
            </a:lvl5pPr>
            <a:lvl6pPr marL="2743200" lvl="5" indent="-349250" rtl="0">
              <a:spcBef>
                <a:spcPts val="900"/>
              </a:spcBef>
              <a:spcAft>
                <a:spcPts val="0"/>
              </a:spcAft>
              <a:buClr>
                <a:schemeClr val="dk1"/>
              </a:buClr>
              <a:buSzPts val="1900"/>
              <a:buChar char="■"/>
              <a:defRPr sz="1900">
                <a:solidFill>
                  <a:schemeClr val="dk1"/>
                </a:solidFill>
              </a:defRPr>
            </a:lvl6pPr>
            <a:lvl7pPr marL="3200400" lvl="6" indent="-349250" rtl="0">
              <a:spcBef>
                <a:spcPts val="900"/>
              </a:spcBef>
              <a:spcAft>
                <a:spcPts val="0"/>
              </a:spcAft>
              <a:buClr>
                <a:schemeClr val="dk1"/>
              </a:buClr>
              <a:buSzPts val="1900"/>
              <a:buChar char="●"/>
              <a:defRPr sz="1900">
                <a:solidFill>
                  <a:schemeClr val="dk1"/>
                </a:solidFill>
              </a:defRPr>
            </a:lvl7pPr>
            <a:lvl8pPr marL="3657600" lvl="7" indent="-349250" rtl="0">
              <a:spcBef>
                <a:spcPts val="900"/>
              </a:spcBef>
              <a:spcAft>
                <a:spcPts val="0"/>
              </a:spcAft>
              <a:buClr>
                <a:schemeClr val="dk1"/>
              </a:buClr>
              <a:buSzPts val="1900"/>
              <a:buChar char="○"/>
              <a:defRPr sz="1900">
                <a:solidFill>
                  <a:schemeClr val="dk1"/>
                </a:solidFill>
              </a:defRPr>
            </a:lvl8pPr>
            <a:lvl9pPr marL="4114800" lvl="8" indent="-349250" rtl="0">
              <a:spcBef>
                <a:spcPts val="900"/>
              </a:spcBef>
              <a:spcAft>
                <a:spcPts val="900"/>
              </a:spcAft>
              <a:buClr>
                <a:schemeClr val="dk1"/>
              </a:buClr>
              <a:buSzPts val="1900"/>
              <a:buChar char="■"/>
              <a:defRPr sz="1900">
                <a:solidFill>
                  <a:schemeClr val="dk1"/>
                </a:solidFill>
              </a:defRPr>
            </a:lvl9pPr>
          </a:lstStyle>
          <a:p>
            <a:endParaRPr/>
          </a:p>
        </p:txBody>
      </p:sp>
      <p:sp>
        <p:nvSpPr>
          <p:cNvPr id="839" name="Google Shape;839;p80"/>
          <p:cNvSpPr txBox="1">
            <a:spLocks noGrp="1"/>
          </p:cNvSpPr>
          <p:nvPr>
            <p:ph type="subTitle" idx="2"/>
          </p:nvPr>
        </p:nvSpPr>
        <p:spPr>
          <a:xfrm>
            <a:off x="653550" y="186050"/>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accent2"/>
              </a:buClr>
              <a:buSzPts val="1100"/>
              <a:buNone/>
              <a:defRPr sz="1100">
                <a:solidFill>
                  <a:schemeClr val="accent2"/>
                </a:solidFill>
              </a:defRPr>
            </a:lvl1pPr>
            <a:lvl2pPr lvl="1" rtl="0">
              <a:spcBef>
                <a:spcPts val="900"/>
              </a:spcBef>
              <a:spcAft>
                <a:spcPts val="0"/>
              </a:spcAft>
              <a:buClr>
                <a:schemeClr val="accent2"/>
              </a:buClr>
              <a:buSzPts val="1100"/>
              <a:buNone/>
              <a:defRPr sz="1100">
                <a:solidFill>
                  <a:schemeClr val="accent2"/>
                </a:solidFill>
              </a:defRPr>
            </a:lvl2pPr>
            <a:lvl3pPr lvl="2" rtl="0">
              <a:spcBef>
                <a:spcPts val="900"/>
              </a:spcBef>
              <a:spcAft>
                <a:spcPts val="0"/>
              </a:spcAft>
              <a:buClr>
                <a:schemeClr val="accent2"/>
              </a:buClr>
              <a:buSzPts val="1100"/>
              <a:buNone/>
              <a:defRPr sz="1100">
                <a:solidFill>
                  <a:schemeClr val="accent2"/>
                </a:solidFill>
              </a:defRPr>
            </a:lvl3pPr>
            <a:lvl4pPr lvl="3" rtl="0">
              <a:spcBef>
                <a:spcPts val="900"/>
              </a:spcBef>
              <a:spcAft>
                <a:spcPts val="0"/>
              </a:spcAft>
              <a:buClr>
                <a:schemeClr val="accent2"/>
              </a:buClr>
              <a:buSzPts val="1100"/>
              <a:buNone/>
              <a:defRPr sz="1100">
                <a:solidFill>
                  <a:schemeClr val="accent2"/>
                </a:solidFill>
              </a:defRPr>
            </a:lvl4pPr>
            <a:lvl5pPr lvl="4" rtl="0">
              <a:spcBef>
                <a:spcPts val="900"/>
              </a:spcBef>
              <a:spcAft>
                <a:spcPts val="0"/>
              </a:spcAft>
              <a:buClr>
                <a:schemeClr val="accent2"/>
              </a:buClr>
              <a:buSzPts val="1100"/>
              <a:buNone/>
              <a:defRPr sz="1100">
                <a:solidFill>
                  <a:schemeClr val="accent2"/>
                </a:solidFill>
              </a:defRPr>
            </a:lvl5pPr>
            <a:lvl6pPr lvl="5" rtl="0">
              <a:spcBef>
                <a:spcPts val="900"/>
              </a:spcBef>
              <a:spcAft>
                <a:spcPts val="0"/>
              </a:spcAft>
              <a:buClr>
                <a:schemeClr val="accent2"/>
              </a:buClr>
              <a:buSzPts val="1100"/>
              <a:buNone/>
              <a:defRPr sz="1100">
                <a:solidFill>
                  <a:schemeClr val="accent2"/>
                </a:solidFill>
              </a:defRPr>
            </a:lvl6pPr>
            <a:lvl7pPr lvl="6" rtl="0">
              <a:spcBef>
                <a:spcPts val="900"/>
              </a:spcBef>
              <a:spcAft>
                <a:spcPts val="0"/>
              </a:spcAft>
              <a:buClr>
                <a:schemeClr val="accent2"/>
              </a:buClr>
              <a:buSzPts val="1100"/>
              <a:buNone/>
              <a:defRPr sz="1100">
                <a:solidFill>
                  <a:schemeClr val="accent2"/>
                </a:solidFill>
              </a:defRPr>
            </a:lvl7pPr>
            <a:lvl8pPr lvl="7" rtl="0">
              <a:spcBef>
                <a:spcPts val="900"/>
              </a:spcBef>
              <a:spcAft>
                <a:spcPts val="0"/>
              </a:spcAft>
              <a:buClr>
                <a:schemeClr val="accent2"/>
              </a:buClr>
              <a:buSzPts val="1100"/>
              <a:buNone/>
              <a:defRPr sz="1100">
                <a:solidFill>
                  <a:schemeClr val="accent2"/>
                </a:solidFill>
              </a:defRPr>
            </a:lvl8pPr>
            <a:lvl9pPr lvl="8" rtl="0">
              <a:spcBef>
                <a:spcPts val="900"/>
              </a:spcBef>
              <a:spcAft>
                <a:spcPts val="900"/>
              </a:spcAft>
              <a:buClr>
                <a:schemeClr val="accent2"/>
              </a:buClr>
              <a:buSzPts val="1100"/>
              <a:buNone/>
              <a:defRPr sz="1100">
                <a:solidFill>
                  <a:schemeClr val="accent2"/>
                </a:solidFill>
              </a:defRPr>
            </a:lvl9pPr>
          </a:lstStyle>
          <a:p>
            <a:endParaRPr/>
          </a:p>
        </p:txBody>
      </p:sp>
      <p:sp>
        <p:nvSpPr>
          <p:cNvPr id="840" name="Google Shape;840;p80"/>
          <p:cNvSpPr txBox="1">
            <a:spLocks noGrp="1"/>
          </p:cNvSpPr>
          <p:nvPr>
            <p:ph type="subTitle" idx="3"/>
          </p:nvPr>
        </p:nvSpPr>
        <p:spPr>
          <a:xfrm>
            <a:off x="653550" y="923447"/>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dk1"/>
              </a:buClr>
              <a:buSzPts val="1800"/>
              <a:buNone/>
              <a:defRPr sz="1800">
                <a:solidFill>
                  <a:schemeClr val="dk1"/>
                </a:solidFill>
              </a:defRPr>
            </a:lvl1pPr>
            <a:lvl2pPr lvl="1" rtl="0">
              <a:spcBef>
                <a:spcPts val="900"/>
              </a:spcBef>
              <a:spcAft>
                <a:spcPts val="0"/>
              </a:spcAft>
              <a:buSzPts val="1800"/>
              <a:buNone/>
              <a:defRPr/>
            </a:lvl2pPr>
            <a:lvl3pPr lvl="2" rtl="0">
              <a:spcBef>
                <a:spcPts val="900"/>
              </a:spcBef>
              <a:spcAft>
                <a:spcPts val="0"/>
              </a:spcAft>
              <a:buSzPts val="1600"/>
              <a:buNone/>
              <a:defRPr/>
            </a:lvl3pPr>
            <a:lvl4pPr lvl="3" rtl="0">
              <a:spcBef>
                <a:spcPts val="900"/>
              </a:spcBef>
              <a:spcAft>
                <a:spcPts val="0"/>
              </a:spcAft>
              <a:buSzPts val="1400"/>
              <a:buNone/>
              <a:defRPr/>
            </a:lvl4pPr>
            <a:lvl5pPr lvl="4" rtl="0">
              <a:spcBef>
                <a:spcPts val="900"/>
              </a:spcBef>
              <a:spcAft>
                <a:spcPts val="0"/>
              </a:spcAft>
              <a:buSzPts val="1400"/>
              <a:buNone/>
              <a:defRPr/>
            </a:lvl5pPr>
            <a:lvl6pPr lvl="5" rtl="0">
              <a:spcBef>
                <a:spcPts val="900"/>
              </a:spcBef>
              <a:spcAft>
                <a:spcPts val="0"/>
              </a:spcAft>
              <a:buSzPts val="1400"/>
              <a:buNone/>
              <a:defRPr/>
            </a:lvl6pPr>
            <a:lvl7pPr lvl="6" rtl="0">
              <a:spcBef>
                <a:spcPts val="900"/>
              </a:spcBef>
              <a:spcAft>
                <a:spcPts val="0"/>
              </a:spcAft>
              <a:buSzPts val="1400"/>
              <a:buNone/>
              <a:defRPr/>
            </a:lvl7pPr>
            <a:lvl8pPr lvl="7" rtl="0">
              <a:spcBef>
                <a:spcPts val="900"/>
              </a:spcBef>
              <a:spcAft>
                <a:spcPts val="0"/>
              </a:spcAft>
              <a:buSzPts val="1400"/>
              <a:buNone/>
              <a:defRPr/>
            </a:lvl8pPr>
            <a:lvl9pPr lvl="8" rtl="0">
              <a:spcBef>
                <a:spcPts val="900"/>
              </a:spcBef>
              <a:spcAft>
                <a:spcPts val="900"/>
              </a:spcAft>
              <a:buSzPts val="1400"/>
              <a:buNone/>
              <a:defRPr/>
            </a:lvl9pPr>
          </a:lstStyle>
          <a:p>
            <a:endParaRPr/>
          </a:p>
        </p:txBody>
      </p:sp>
      <p:cxnSp>
        <p:nvCxnSpPr>
          <p:cNvPr id="841" name="Google Shape;841;p80"/>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2 - Graphic Footer - C">
  <p:cSld name="Basic_4_1_1_1_1">
    <p:spTree>
      <p:nvGrpSpPr>
        <p:cNvPr id="1" name="Shape 70"/>
        <p:cNvGrpSpPr/>
        <p:nvPr/>
      </p:nvGrpSpPr>
      <p:grpSpPr>
        <a:xfrm>
          <a:off x="0" y="0"/>
          <a:ext cx="0" cy="0"/>
          <a:chOff x="0" y="0"/>
          <a:chExt cx="0" cy="0"/>
        </a:xfrm>
      </p:grpSpPr>
      <p:pic>
        <p:nvPicPr>
          <p:cNvPr id="71" name="Google Shape;71;p9"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72" name="Google Shape;72;p9"/>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73" name="Google Shape;73;p9"/>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74" name="Google Shape;74;p9"/>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75" name="Google Shape;75;p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pic>
        <p:nvPicPr>
          <p:cNvPr id="76" name="Google Shape;76;p9"/>
          <p:cNvPicPr preferRelativeResize="0"/>
          <p:nvPr/>
        </p:nvPicPr>
        <p:blipFill>
          <a:blip r:embed="rId3">
            <a:alphaModFix/>
          </a:blip>
          <a:stretch>
            <a:fillRect/>
          </a:stretch>
        </p:blipFill>
        <p:spPr>
          <a:xfrm>
            <a:off x="10767228" y="5960318"/>
            <a:ext cx="1445961" cy="922041"/>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05_2col 2 1">
  <p:cSld name="TITLE_AND_BODY_1_3_1">
    <p:bg>
      <p:bgPr>
        <a:solidFill>
          <a:schemeClr val="dk1"/>
        </a:solidFill>
        <a:effectLst/>
      </p:bgPr>
    </p:bg>
    <p:spTree>
      <p:nvGrpSpPr>
        <p:cNvPr id="1" name="Shape 842"/>
        <p:cNvGrpSpPr/>
        <p:nvPr/>
      </p:nvGrpSpPr>
      <p:grpSpPr>
        <a:xfrm>
          <a:off x="0" y="0"/>
          <a:ext cx="0" cy="0"/>
          <a:chOff x="0" y="0"/>
          <a:chExt cx="0" cy="0"/>
        </a:xfrm>
      </p:grpSpPr>
      <p:pic>
        <p:nvPicPr>
          <p:cNvPr id="843" name="Google Shape;843;p81" descr="pasted-image.pdf"/>
          <p:cNvPicPr preferRelativeResize="0"/>
          <p:nvPr/>
        </p:nvPicPr>
        <p:blipFill rotWithShape="1">
          <a:blip r:embed="rId2">
            <a:alphaModFix/>
          </a:blip>
          <a:srcRect/>
          <a:stretch/>
        </p:blipFill>
        <p:spPr>
          <a:xfrm>
            <a:off x="10770825" y="411391"/>
            <a:ext cx="696000" cy="487275"/>
          </a:xfrm>
          <a:prstGeom prst="rect">
            <a:avLst/>
          </a:prstGeom>
          <a:noFill/>
          <a:ln>
            <a:noFill/>
          </a:ln>
        </p:spPr>
      </p:pic>
      <p:sp>
        <p:nvSpPr>
          <p:cNvPr id="844" name="Google Shape;844;p81"/>
          <p:cNvSpPr/>
          <p:nvPr/>
        </p:nvSpPr>
        <p:spPr>
          <a:xfrm rot="5400000" flipH="1">
            <a:off x="5949025" y="612825"/>
            <a:ext cx="294300" cy="12192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1"/>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dk1"/>
                </a:solidFill>
                <a:latin typeface="Salesforce Sans"/>
                <a:ea typeface="Salesforce Sans"/>
                <a:cs typeface="Salesforce Sans"/>
                <a:sym typeface="Salesforce Sans"/>
              </a:rPr>
              <a:t>Proprietary and Confidential ©2023 Salesforce</a:t>
            </a:r>
            <a:endParaRPr sz="700">
              <a:solidFill>
                <a:schemeClr val="dk1"/>
              </a:solidFill>
              <a:latin typeface="Salesforce Sans"/>
              <a:ea typeface="Salesforce Sans"/>
              <a:cs typeface="Salesforce Sans"/>
              <a:sym typeface="Salesforce Sans"/>
            </a:endParaRPr>
          </a:p>
        </p:txBody>
      </p:sp>
      <p:sp>
        <p:nvSpPr>
          <p:cNvPr id="846" name="Google Shape;846;p81"/>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dk1"/>
                </a:solidFill>
              </a:defRPr>
            </a:lvl1pPr>
            <a:lvl2pPr lvl="1" rtl="0">
              <a:buNone/>
              <a:defRPr sz="700">
                <a:solidFill>
                  <a:schemeClr val="dk1"/>
                </a:solidFill>
              </a:defRPr>
            </a:lvl2pPr>
            <a:lvl3pPr lvl="2" rtl="0">
              <a:buNone/>
              <a:defRPr sz="700">
                <a:solidFill>
                  <a:schemeClr val="dk1"/>
                </a:solidFill>
              </a:defRPr>
            </a:lvl3pPr>
            <a:lvl4pPr lvl="3" rtl="0">
              <a:buNone/>
              <a:defRPr sz="700">
                <a:solidFill>
                  <a:schemeClr val="dk1"/>
                </a:solidFill>
              </a:defRPr>
            </a:lvl4pPr>
            <a:lvl5pPr lvl="4" rtl="0">
              <a:buNone/>
              <a:defRPr sz="700">
                <a:solidFill>
                  <a:schemeClr val="dk1"/>
                </a:solidFill>
              </a:defRPr>
            </a:lvl5pPr>
            <a:lvl6pPr lvl="5" rtl="0">
              <a:buNone/>
              <a:defRPr sz="700">
                <a:solidFill>
                  <a:schemeClr val="dk1"/>
                </a:solidFill>
              </a:defRPr>
            </a:lvl6pPr>
            <a:lvl7pPr lvl="6" rtl="0">
              <a:buNone/>
              <a:defRPr sz="700">
                <a:solidFill>
                  <a:schemeClr val="dk1"/>
                </a:solidFill>
              </a:defRPr>
            </a:lvl7pPr>
            <a:lvl8pPr lvl="7" rtl="0">
              <a:buNone/>
              <a:defRPr sz="700">
                <a:solidFill>
                  <a:schemeClr val="dk1"/>
                </a:solidFill>
              </a:defRPr>
            </a:lvl8pPr>
            <a:lvl9pPr lvl="8" rtl="0">
              <a:buNone/>
              <a:defRPr sz="700">
                <a:solidFill>
                  <a:schemeClr val="dk1"/>
                </a:solidFill>
              </a:defRPr>
            </a:lvl9pPr>
          </a:lstStyle>
          <a:p>
            <a:pPr marL="0" lvl="0" indent="0" algn="l" rtl="0">
              <a:spcBef>
                <a:spcPts val="0"/>
              </a:spcBef>
              <a:spcAft>
                <a:spcPts val="0"/>
              </a:spcAft>
              <a:buNone/>
            </a:pPr>
            <a:fld id="{00000000-1234-1234-1234-123412341234}" type="slidenum">
              <a:rPr lang="en-US"/>
              <a:t>‹nº›</a:t>
            </a:fld>
            <a:endParaRPr sz="1400"/>
          </a:p>
        </p:txBody>
      </p:sp>
      <p:sp>
        <p:nvSpPr>
          <p:cNvPr id="847" name="Google Shape;847;p81"/>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500"/>
              <a:buFont typeface="Avant Garde Demi SFDC"/>
              <a:buNone/>
              <a:defRPr sz="35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a:endParaRPr/>
          </a:p>
        </p:txBody>
      </p:sp>
      <p:sp>
        <p:nvSpPr>
          <p:cNvPr id="848" name="Google Shape;848;p81"/>
          <p:cNvSpPr txBox="1">
            <a:spLocks noGrp="1"/>
          </p:cNvSpPr>
          <p:nvPr>
            <p:ph type="subTitle" idx="1"/>
          </p:nvPr>
        </p:nvSpPr>
        <p:spPr>
          <a:xfrm>
            <a:off x="653550" y="186050"/>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accent2"/>
              </a:buClr>
              <a:buSzPts val="1100"/>
              <a:buNone/>
              <a:defRPr sz="1100">
                <a:solidFill>
                  <a:schemeClr val="accent2"/>
                </a:solidFill>
              </a:defRPr>
            </a:lvl1pPr>
            <a:lvl2pPr lvl="1" rtl="0">
              <a:spcBef>
                <a:spcPts val="900"/>
              </a:spcBef>
              <a:spcAft>
                <a:spcPts val="0"/>
              </a:spcAft>
              <a:buClr>
                <a:schemeClr val="accent2"/>
              </a:buClr>
              <a:buSzPts val="1100"/>
              <a:buNone/>
              <a:defRPr sz="1100">
                <a:solidFill>
                  <a:schemeClr val="accent2"/>
                </a:solidFill>
              </a:defRPr>
            </a:lvl2pPr>
            <a:lvl3pPr lvl="2" rtl="0">
              <a:spcBef>
                <a:spcPts val="900"/>
              </a:spcBef>
              <a:spcAft>
                <a:spcPts val="0"/>
              </a:spcAft>
              <a:buClr>
                <a:schemeClr val="accent2"/>
              </a:buClr>
              <a:buSzPts val="1100"/>
              <a:buNone/>
              <a:defRPr sz="1100">
                <a:solidFill>
                  <a:schemeClr val="accent2"/>
                </a:solidFill>
              </a:defRPr>
            </a:lvl3pPr>
            <a:lvl4pPr lvl="3" rtl="0">
              <a:spcBef>
                <a:spcPts val="900"/>
              </a:spcBef>
              <a:spcAft>
                <a:spcPts val="0"/>
              </a:spcAft>
              <a:buClr>
                <a:schemeClr val="accent2"/>
              </a:buClr>
              <a:buSzPts val="1100"/>
              <a:buNone/>
              <a:defRPr sz="1100">
                <a:solidFill>
                  <a:schemeClr val="accent2"/>
                </a:solidFill>
              </a:defRPr>
            </a:lvl4pPr>
            <a:lvl5pPr lvl="4" rtl="0">
              <a:spcBef>
                <a:spcPts val="900"/>
              </a:spcBef>
              <a:spcAft>
                <a:spcPts val="0"/>
              </a:spcAft>
              <a:buClr>
                <a:schemeClr val="accent2"/>
              </a:buClr>
              <a:buSzPts val="1100"/>
              <a:buNone/>
              <a:defRPr sz="1100">
                <a:solidFill>
                  <a:schemeClr val="accent2"/>
                </a:solidFill>
              </a:defRPr>
            </a:lvl5pPr>
            <a:lvl6pPr lvl="5" rtl="0">
              <a:spcBef>
                <a:spcPts val="900"/>
              </a:spcBef>
              <a:spcAft>
                <a:spcPts val="0"/>
              </a:spcAft>
              <a:buClr>
                <a:schemeClr val="accent2"/>
              </a:buClr>
              <a:buSzPts val="1100"/>
              <a:buNone/>
              <a:defRPr sz="1100">
                <a:solidFill>
                  <a:schemeClr val="accent2"/>
                </a:solidFill>
              </a:defRPr>
            </a:lvl6pPr>
            <a:lvl7pPr lvl="6" rtl="0">
              <a:spcBef>
                <a:spcPts val="900"/>
              </a:spcBef>
              <a:spcAft>
                <a:spcPts val="0"/>
              </a:spcAft>
              <a:buClr>
                <a:schemeClr val="accent2"/>
              </a:buClr>
              <a:buSzPts val="1100"/>
              <a:buNone/>
              <a:defRPr sz="1100">
                <a:solidFill>
                  <a:schemeClr val="accent2"/>
                </a:solidFill>
              </a:defRPr>
            </a:lvl7pPr>
            <a:lvl8pPr lvl="7" rtl="0">
              <a:spcBef>
                <a:spcPts val="900"/>
              </a:spcBef>
              <a:spcAft>
                <a:spcPts val="0"/>
              </a:spcAft>
              <a:buClr>
                <a:schemeClr val="accent2"/>
              </a:buClr>
              <a:buSzPts val="1100"/>
              <a:buNone/>
              <a:defRPr sz="1100">
                <a:solidFill>
                  <a:schemeClr val="accent2"/>
                </a:solidFill>
              </a:defRPr>
            </a:lvl8pPr>
            <a:lvl9pPr lvl="8" rtl="0">
              <a:spcBef>
                <a:spcPts val="900"/>
              </a:spcBef>
              <a:spcAft>
                <a:spcPts val="900"/>
              </a:spcAft>
              <a:buClr>
                <a:schemeClr val="accent2"/>
              </a:buClr>
              <a:buSzPts val="1100"/>
              <a:buNone/>
              <a:defRPr sz="1100">
                <a:solidFill>
                  <a:schemeClr val="accent2"/>
                </a:solidFill>
              </a:defRPr>
            </a:lvl9pPr>
          </a:lstStyle>
          <a:p>
            <a:endParaRPr/>
          </a:p>
        </p:txBody>
      </p:sp>
      <p:sp>
        <p:nvSpPr>
          <p:cNvPr id="849" name="Google Shape;849;p81"/>
          <p:cNvSpPr txBox="1">
            <a:spLocks noGrp="1"/>
          </p:cNvSpPr>
          <p:nvPr>
            <p:ph type="subTitle" idx="2"/>
          </p:nvPr>
        </p:nvSpPr>
        <p:spPr>
          <a:xfrm>
            <a:off x="653550" y="923447"/>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lt1"/>
              </a:buClr>
              <a:buSzPts val="1800"/>
              <a:buNone/>
              <a:defRPr sz="1800">
                <a:solidFill>
                  <a:schemeClr val="lt1"/>
                </a:solidFill>
              </a:defRPr>
            </a:lvl1pPr>
            <a:lvl2pPr lvl="1" rtl="0">
              <a:spcBef>
                <a:spcPts val="900"/>
              </a:spcBef>
              <a:spcAft>
                <a:spcPts val="0"/>
              </a:spcAft>
              <a:buClr>
                <a:schemeClr val="lt1"/>
              </a:buClr>
              <a:buSzPts val="1800"/>
              <a:buNone/>
              <a:defRPr>
                <a:solidFill>
                  <a:schemeClr val="lt1"/>
                </a:solidFill>
              </a:defRPr>
            </a:lvl2pPr>
            <a:lvl3pPr lvl="2" rtl="0">
              <a:spcBef>
                <a:spcPts val="900"/>
              </a:spcBef>
              <a:spcAft>
                <a:spcPts val="0"/>
              </a:spcAft>
              <a:buClr>
                <a:schemeClr val="lt1"/>
              </a:buClr>
              <a:buSzPts val="1600"/>
              <a:buNone/>
              <a:defRPr>
                <a:solidFill>
                  <a:schemeClr val="lt1"/>
                </a:solidFill>
              </a:defRPr>
            </a:lvl3pPr>
            <a:lvl4pPr lvl="3" rtl="0">
              <a:spcBef>
                <a:spcPts val="900"/>
              </a:spcBef>
              <a:spcAft>
                <a:spcPts val="0"/>
              </a:spcAft>
              <a:buClr>
                <a:schemeClr val="lt1"/>
              </a:buClr>
              <a:buSzPts val="1400"/>
              <a:buNone/>
              <a:defRPr>
                <a:solidFill>
                  <a:schemeClr val="lt1"/>
                </a:solidFill>
              </a:defRPr>
            </a:lvl4pPr>
            <a:lvl5pPr lvl="4" rtl="0">
              <a:spcBef>
                <a:spcPts val="900"/>
              </a:spcBef>
              <a:spcAft>
                <a:spcPts val="0"/>
              </a:spcAft>
              <a:buClr>
                <a:schemeClr val="lt1"/>
              </a:buClr>
              <a:buSzPts val="1400"/>
              <a:buNone/>
              <a:defRPr>
                <a:solidFill>
                  <a:schemeClr val="lt1"/>
                </a:solidFill>
              </a:defRPr>
            </a:lvl5pPr>
            <a:lvl6pPr lvl="5" rtl="0">
              <a:spcBef>
                <a:spcPts val="900"/>
              </a:spcBef>
              <a:spcAft>
                <a:spcPts val="0"/>
              </a:spcAft>
              <a:buClr>
                <a:schemeClr val="lt1"/>
              </a:buClr>
              <a:buSzPts val="1400"/>
              <a:buNone/>
              <a:defRPr>
                <a:solidFill>
                  <a:schemeClr val="lt1"/>
                </a:solidFill>
              </a:defRPr>
            </a:lvl6pPr>
            <a:lvl7pPr lvl="6" rtl="0">
              <a:spcBef>
                <a:spcPts val="900"/>
              </a:spcBef>
              <a:spcAft>
                <a:spcPts val="0"/>
              </a:spcAft>
              <a:buClr>
                <a:schemeClr val="lt1"/>
              </a:buClr>
              <a:buSzPts val="1400"/>
              <a:buNone/>
              <a:defRPr>
                <a:solidFill>
                  <a:schemeClr val="lt1"/>
                </a:solidFill>
              </a:defRPr>
            </a:lvl7pPr>
            <a:lvl8pPr lvl="7" rtl="0">
              <a:spcBef>
                <a:spcPts val="900"/>
              </a:spcBef>
              <a:spcAft>
                <a:spcPts val="0"/>
              </a:spcAft>
              <a:buClr>
                <a:schemeClr val="lt1"/>
              </a:buClr>
              <a:buSzPts val="1400"/>
              <a:buNone/>
              <a:defRPr>
                <a:solidFill>
                  <a:schemeClr val="lt1"/>
                </a:solidFill>
              </a:defRPr>
            </a:lvl8pPr>
            <a:lvl9pPr lvl="8" rtl="0">
              <a:spcBef>
                <a:spcPts val="900"/>
              </a:spcBef>
              <a:spcAft>
                <a:spcPts val="900"/>
              </a:spcAft>
              <a:buClr>
                <a:schemeClr val="lt1"/>
              </a:buClr>
              <a:buSzPts val="1400"/>
              <a:buNone/>
              <a:defRPr>
                <a:solidFill>
                  <a:schemeClr val="lt1"/>
                </a:solidFill>
              </a:defRPr>
            </a:lvl9pPr>
          </a:lstStyle>
          <a:p>
            <a:endParaRPr/>
          </a:p>
        </p:txBody>
      </p:sp>
      <p:sp>
        <p:nvSpPr>
          <p:cNvPr id="850" name="Google Shape;850;p81"/>
          <p:cNvSpPr/>
          <p:nvPr/>
        </p:nvSpPr>
        <p:spPr>
          <a:xfrm>
            <a:off x="609400" y="1349750"/>
            <a:ext cx="10970100" cy="4846800"/>
          </a:xfrm>
          <a:prstGeom prst="roundRect">
            <a:avLst>
              <a:gd name="adj" fmla="val 6091"/>
            </a:avLst>
          </a:prstGeom>
          <a:solidFill>
            <a:schemeClr val="accent5"/>
          </a:solidFill>
          <a:ln>
            <a:noFill/>
          </a:ln>
          <a:effectLst>
            <a:outerShdw blurRad="304800" dist="114300" dir="3600000" rotWithShape="0">
              <a:srgbClr val="000000">
                <a:alpha val="16470"/>
              </a:srgbClr>
            </a:outerShdw>
          </a:effectLst>
        </p:spPr>
        <p:txBody>
          <a:bodyPr spcFirstLastPara="1" wrap="square" lIns="121875" tIns="97525" rIns="119975" bIns="121875" anchor="t" anchorCtr="0">
            <a:noAutofit/>
          </a:bodyPr>
          <a:lstStyle/>
          <a:p>
            <a:pPr marL="63500" lvl="0" indent="-63500" algn="l" rtl="0">
              <a:spcBef>
                <a:spcPts val="0"/>
              </a:spcBef>
              <a:spcAft>
                <a:spcPts val="700"/>
              </a:spcAft>
              <a:buNone/>
            </a:pPr>
            <a:endParaRPr sz="1100" b="1">
              <a:solidFill>
                <a:schemeClr val="accent5"/>
              </a:solidFill>
              <a:latin typeface="Proxima Nova"/>
              <a:ea typeface="Proxima Nova"/>
              <a:cs typeface="Proxima Nova"/>
              <a:sym typeface="Proxima Nova"/>
            </a:endParaRPr>
          </a:p>
        </p:txBody>
      </p:sp>
      <p:cxnSp>
        <p:nvCxnSpPr>
          <p:cNvPr id="851" name="Google Shape;851;p81"/>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Third Split - Right">
  <p:cSld name="1_Third Split - Right">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sz="1600" b="1">
                <a:latin typeface="Salesforce Sans"/>
                <a:ea typeface="Salesforce Sans"/>
                <a:cs typeface="Salesforce Sans"/>
                <a:sym typeface="Salesforce Sans"/>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854" name="Google Shape;854;p82"/>
          <p:cNvSpPr txBox="1">
            <a:spLocks noGrp="1"/>
          </p:cNvSpPr>
          <p:nvPr>
            <p:ph type="body" idx="1"/>
          </p:nvPr>
        </p:nvSpPr>
        <p:spPr>
          <a:xfrm>
            <a:off x="571501" y="1764285"/>
            <a:ext cx="71163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solidFill>
                  <a:schemeClr val="lt2"/>
                </a:solidFill>
              </a:defRPr>
            </a:lvl2pPr>
            <a:lvl3pPr marL="1371600" lvl="2" indent="-330200" algn="l" rtl="0">
              <a:lnSpc>
                <a:spcPct val="100000"/>
              </a:lnSpc>
              <a:spcBef>
                <a:spcPts val="600"/>
              </a:spcBef>
              <a:spcAft>
                <a:spcPts val="0"/>
              </a:spcAft>
              <a:buSzPts val="1600"/>
              <a:buChar char="■"/>
              <a:defRPr>
                <a:solidFill>
                  <a:schemeClr val="lt2"/>
                </a:solidFill>
              </a:defRPr>
            </a:lvl3pPr>
            <a:lvl4pPr marL="1828800" lvl="3" indent="-317500" algn="l" rtl="0">
              <a:lnSpc>
                <a:spcPct val="100000"/>
              </a:lnSpc>
              <a:spcBef>
                <a:spcPts val="600"/>
              </a:spcBef>
              <a:spcAft>
                <a:spcPts val="0"/>
              </a:spcAft>
              <a:buSzPts val="1400"/>
              <a:buChar char="●"/>
              <a:defRPr>
                <a:solidFill>
                  <a:schemeClr val="l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dk1"/>
              </a:buClr>
              <a:buSzPts val="1800"/>
              <a:buChar char="■"/>
              <a:defRPr/>
            </a:lvl6pPr>
            <a:lvl7pPr marL="3200400" lvl="6" indent="-342900" algn="l" rtl="0">
              <a:spcBef>
                <a:spcPts val="900"/>
              </a:spcBef>
              <a:spcAft>
                <a:spcPts val="0"/>
              </a:spcAft>
              <a:buClr>
                <a:schemeClr val="dk1"/>
              </a:buClr>
              <a:buSzPts val="1800"/>
              <a:buChar char="●"/>
              <a:defRPr/>
            </a:lvl7pPr>
            <a:lvl8pPr marL="3657600" lvl="7" indent="-342900" algn="l" rtl="0">
              <a:spcBef>
                <a:spcPts val="900"/>
              </a:spcBef>
              <a:spcAft>
                <a:spcPts val="0"/>
              </a:spcAft>
              <a:buClr>
                <a:schemeClr val="dk1"/>
              </a:buClr>
              <a:buSzPts val="1800"/>
              <a:buChar char="○"/>
              <a:defRPr/>
            </a:lvl8pPr>
            <a:lvl9pPr marL="4114800" lvl="8" indent="-342900" algn="l" rtl="0">
              <a:spcBef>
                <a:spcPts val="900"/>
              </a:spcBef>
              <a:spcAft>
                <a:spcPts val="900"/>
              </a:spcAft>
              <a:buClr>
                <a:schemeClr val="dk1"/>
              </a:buClr>
              <a:buSzPts val="1800"/>
              <a:buChar char="■"/>
              <a:defRPr/>
            </a:lvl9pPr>
          </a:lstStyle>
          <a:p>
            <a:endParaRPr/>
          </a:p>
        </p:txBody>
      </p:sp>
      <p:sp>
        <p:nvSpPr>
          <p:cNvPr id="855" name="Google Shape;855;p82"/>
          <p:cNvSpPr txBox="1">
            <a:spLocks noGrp="1"/>
          </p:cNvSpPr>
          <p:nvPr>
            <p:ph type="body" idx="2"/>
          </p:nvPr>
        </p:nvSpPr>
        <p:spPr>
          <a:xfrm>
            <a:off x="8400122" y="1764285"/>
            <a:ext cx="32172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solidFill>
                  <a:schemeClr val="lt2"/>
                </a:solidFill>
              </a:defRPr>
            </a:lvl2pPr>
            <a:lvl3pPr marL="1371600" lvl="2" indent="-330200" algn="l" rtl="0">
              <a:lnSpc>
                <a:spcPct val="100000"/>
              </a:lnSpc>
              <a:spcBef>
                <a:spcPts val="600"/>
              </a:spcBef>
              <a:spcAft>
                <a:spcPts val="0"/>
              </a:spcAft>
              <a:buSzPts val="1600"/>
              <a:buChar char="■"/>
              <a:defRPr>
                <a:solidFill>
                  <a:schemeClr val="lt2"/>
                </a:solidFill>
              </a:defRPr>
            </a:lvl3pPr>
            <a:lvl4pPr marL="1828800" lvl="3" indent="-317500" algn="l" rtl="0">
              <a:lnSpc>
                <a:spcPct val="100000"/>
              </a:lnSpc>
              <a:spcBef>
                <a:spcPts val="600"/>
              </a:spcBef>
              <a:spcAft>
                <a:spcPts val="0"/>
              </a:spcAft>
              <a:buSzPts val="1400"/>
              <a:buChar char="●"/>
              <a:defRPr>
                <a:solidFill>
                  <a:schemeClr val="l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dk1"/>
              </a:buClr>
              <a:buSzPts val="1800"/>
              <a:buChar char="■"/>
              <a:defRPr/>
            </a:lvl6pPr>
            <a:lvl7pPr marL="3200400" lvl="6" indent="-342900" algn="l" rtl="0">
              <a:spcBef>
                <a:spcPts val="900"/>
              </a:spcBef>
              <a:spcAft>
                <a:spcPts val="0"/>
              </a:spcAft>
              <a:buClr>
                <a:schemeClr val="dk1"/>
              </a:buClr>
              <a:buSzPts val="1800"/>
              <a:buChar char="●"/>
              <a:defRPr/>
            </a:lvl7pPr>
            <a:lvl8pPr marL="3657600" lvl="7" indent="-342900" algn="l" rtl="0">
              <a:spcBef>
                <a:spcPts val="900"/>
              </a:spcBef>
              <a:spcAft>
                <a:spcPts val="0"/>
              </a:spcAft>
              <a:buClr>
                <a:schemeClr val="dk1"/>
              </a:buClr>
              <a:buSzPts val="1800"/>
              <a:buChar char="○"/>
              <a:defRPr/>
            </a:lvl8pPr>
            <a:lvl9pPr marL="4114800" lvl="8" indent="-342900" algn="l" rtl="0">
              <a:spcBef>
                <a:spcPts val="900"/>
              </a:spcBef>
              <a:spcAft>
                <a:spcPts val="900"/>
              </a:spcAft>
              <a:buClr>
                <a:schemeClr val="dk1"/>
              </a:buClr>
              <a:buSzPts val="1800"/>
              <a:buChar char="■"/>
              <a:defRPr/>
            </a:lvl9pPr>
          </a:lstStyle>
          <a:p>
            <a:endParaRPr/>
          </a:p>
        </p:txBody>
      </p:sp>
      <p:sp>
        <p:nvSpPr>
          <p:cNvPr id="856" name="Google Shape;856;p82"/>
          <p:cNvSpPr txBox="1">
            <a:spLocks noGrp="1"/>
          </p:cNvSpPr>
          <p:nvPr>
            <p:ph type="body" idx="3"/>
          </p:nvPr>
        </p:nvSpPr>
        <p:spPr>
          <a:xfrm>
            <a:off x="571503" y="1097179"/>
            <a:ext cx="11046000" cy="246300"/>
          </a:xfrm>
          <a:prstGeom prst="rect">
            <a:avLst/>
          </a:prstGeom>
          <a:noFill/>
          <a:ln>
            <a:noFill/>
          </a:ln>
        </p:spPr>
        <p:txBody>
          <a:bodyPr spcFirstLastPara="1" wrap="square" lIns="0" tIns="0" rIns="0" bIns="0" anchor="t" anchorCtr="0">
            <a:spAutoFit/>
          </a:bodyPr>
          <a:lstStyle>
            <a:lvl1pPr marL="457200" lvl="0" indent="-330200" algn="l" rtl="0">
              <a:spcBef>
                <a:spcPts val="1100"/>
              </a:spcBef>
              <a:spcAft>
                <a:spcPts val="0"/>
              </a:spcAft>
              <a:buSzPts val="1600"/>
              <a:buChar char="●"/>
              <a:defRPr sz="1600" b="1" i="0">
                <a:solidFill>
                  <a:srgbClr val="424145"/>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dk1"/>
              </a:buClr>
              <a:buSzPts val="1800"/>
              <a:buChar char="■"/>
              <a:defRPr/>
            </a:lvl6pPr>
            <a:lvl7pPr marL="3200400" lvl="6" indent="-342900" algn="l" rtl="0">
              <a:spcBef>
                <a:spcPts val="900"/>
              </a:spcBef>
              <a:spcAft>
                <a:spcPts val="0"/>
              </a:spcAft>
              <a:buClr>
                <a:schemeClr val="dk1"/>
              </a:buClr>
              <a:buSzPts val="1800"/>
              <a:buChar char="●"/>
              <a:defRPr/>
            </a:lvl7pPr>
            <a:lvl8pPr marL="3657600" lvl="7" indent="-342900" algn="l" rtl="0">
              <a:spcBef>
                <a:spcPts val="900"/>
              </a:spcBef>
              <a:spcAft>
                <a:spcPts val="0"/>
              </a:spcAft>
              <a:buClr>
                <a:schemeClr val="dk1"/>
              </a:buClr>
              <a:buSzPts val="1800"/>
              <a:buChar char="○"/>
              <a:defRPr/>
            </a:lvl8pPr>
            <a:lvl9pPr marL="4114800" lvl="8" indent="-342900" algn="l" rtl="0">
              <a:spcBef>
                <a:spcPts val="900"/>
              </a:spcBef>
              <a:spcAft>
                <a:spcPts val="900"/>
              </a:spcAft>
              <a:buClr>
                <a:schemeClr val="dk1"/>
              </a:buClr>
              <a:buSzPts val="1800"/>
              <a:buChar char="■"/>
              <a:defRPr/>
            </a:lvl9pPr>
          </a:lstStyle>
          <a:p>
            <a:endParaRPr/>
          </a:p>
        </p:txBody>
      </p:sp>
      <p:sp>
        <p:nvSpPr>
          <p:cNvPr id="857" name="Google Shape;857;p82"/>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858" name="Google Shape;858;p82"/>
          <p:cNvCxnSpPr/>
          <p:nvPr/>
        </p:nvCxnSpPr>
        <p:spPr>
          <a:xfrm rot="10800000">
            <a:off x="8008552" y="1765414"/>
            <a:ext cx="0" cy="4222500"/>
          </a:xfrm>
          <a:prstGeom prst="straightConnector1">
            <a:avLst/>
          </a:prstGeom>
          <a:noFill/>
          <a:ln w="9525" cap="flat" cmpd="sng">
            <a:solidFill>
              <a:srgbClr val="B9B4AF"/>
            </a:solidFill>
            <a:prstDash val="solid"/>
            <a:round/>
            <a:headEnd type="none" w="sm" len="sm"/>
            <a:tailEnd type="none" w="sm" len="sm"/>
          </a:ln>
        </p:spPr>
      </p:cxnSp>
      <p:cxnSp>
        <p:nvCxnSpPr>
          <p:cNvPr id="859" name="Google Shape;859;p82"/>
          <p:cNvCxnSpPr/>
          <p:nvPr/>
        </p:nvCxnSpPr>
        <p:spPr>
          <a:xfrm>
            <a:off x="571500" y="1079040"/>
            <a:ext cx="278100" cy="0"/>
          </a:xfrm>
          <a:prstGeom prst="straightConnector1">
            <a:avLst/>
          </a:prstGeom>
          <a:noFill/>
          <a:ln w="25400" cap="flat" cmpd="sng">
            <a:solidFill>
              <a:srgbClr val="27509B"/>
            </a:solidFill>
            <a:prstDash val="solid"/>
            <a:round/>
            <a:headEnd type="none" w="sm" len="sm"/>
            <a:tailEnd type="none" w="sm" len="sm"/>
          </a:ln>
        </p:spPr>
      </p:cxn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04_1col-side">
  <p:cSld name="TITLE_AND_BODY_2">
    <p:bg>
      <p:bgPr>
        <a:solidFill>
          <a:schemeClr val="dk1"/>
        </a:solidFill>
        <a:effectLst/>
      </p:bgPr>
    </p:bg>
    <p:spTree>
      <p:nvGrpSpPr>
        <p:cNvPr id="1" name="Shape 860"/>
        <p:cNvGrpSpPr/>
        <p:nvPr/>
      </p:nvGrpSpPr>
      <p:grpSpPr>
        <a:xfrm>
          <a:off x="0" y="0"/>
          <a:ext cx="0" cy="0"/>
          <a:chOff x="0" y="0"/>
          <a:chExt cx="0" cy="0"/>
        </a:xfrm>
      </p:grpSpPr>
      <p:sp>
        <p:nvSpPr>
          <p:cNvPr id="861" name="Google Shape;861;p83"/>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500"/>
              <a:buFont typeface="Avant Garde Demi SFDC"/>
              <a:buNone/>
              <a:defRPr sz="35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a:endParaRPr/>
          </a:p>
        </p:txBody>
      </p:sp>
      <p:sp>
        <p:nvSpPr>
          <p:cNvPr id="862" name="Google Shape;862;p83"/>
          <p:cNvSpPr txBox="1">
            <a:spLocks noGrp="1"/>
          </p:cNvSpPr>
          <p:nvPr>
            <p:ph type="body" idx="1"/>
          </p:nvPr>
        </p:nvSpPr>
        <p:spPr>
          <a:xfrm>
            <a:off x="609475" y="1352400"/>
            <a:ext cx="10857300" cy="4795800"/>
          </a:xfrm>
          <a:prstGeom prst="rect">
            <a:avLst/>
          </a:prstGeom>
        </p:spPr>
        <p:txBody>
          <a:bodyPr spcFirstLastPara="1" wrap="square" lIns="0" tIns="60925" rIns="0" bIns="60925" anchor="t" anchorCtr="0">
            <a:noAutofit/>
          </a:bodyPr>
          <a:lstStyle>
            <a:lvl1pPr marL="457200" lvl="0" indent="-349250" rtl="0">
              <a:spcBef>
                <a:spcPts val="500"/>
              </a:spcBef>
              <a:spcAft>
                <a:spcPts val="0"/>
              </a:spcAft>
              <a:buClr>
                <a:schemeClr val="lt1"/>
              </a:buClr>
              <a:buSzPts val="1900"/>
              <a:buChar char="●"/>
              <a:defRPr sz="1900">
                <a:solidFill>
                  <a:schemeClr val="lt1"/>
                </a:solidFill>
              </a:defRPr>
            </a:lvl1pPr>
            <a:lvl2pPr marL="914400" lvl="1" indent="-349250" rtl="0">
              <a:spcBef>
                <a:spcPts val="900"/>
              </a:spcBef>
              <a:spcAft>
                <a:spcPts val="0"/>
              </a:spcAft>
              <a:buClr>
                <a:schemeClr val="lt1"/>
              </a:buClr>
              <a:buSzPts val="1900"/>
              <a:buChar char="○"/>
              <a:defRPr sz="1900">
                <a:solidFill>
                  <a:schemeClr val="lt1"/>
                </a:solidFill>
              </a:defRPr>
            </a:lvl2pPr>
            <a:lvl3pPr marL="1371600" lvl="2" indent="-349250" rtl="0">
              <a:spcBef>
                <a:spcPts val="900"/>
              </a:spcBef>
              <a:spcAft>
                <a:spcPts val="0"/>
              </a:spcAft>
              <a:buClr>
                <a:schemeClr val="lt1"/>
              </a:buClr>
              <a:buSzPts val="1900"/>
              <a:buChar char="■"/>
              <a:defRPr sz="1900">
                <a:solidFill>
                  <a:schemeClr val="lt1"/>
                </a:solidFill>
              </a:defRPr>
            </a:lvl3pPr>
            <a:lvl4pPr marL="1828800" lvl="3" indent="-349250" rtl="0">
              <a:spcBef>
                <a:spcPts val="900"/>
              </a:spcBef>
              <a:spcAft>
                <a:spcPts val="0"/>
              </a:spcAft>
              <a:buClr>
                <a:schemeClr val="lt1"/>
              </a:buClr>
              <a:buSzPts val="1900"/>
              <a:buChar char="●"/>
              <a:defRPr sz="1900">
                <a:solidFill>
                  <a:schemeClr val="lt1"/>
                </a:solidFill>
              </a:defRPr>
            </a:lvl4pPr>
            <a:lvl5pPr marL="2286000" lvl="4" indent="-349250" rtl="0">
              <a:spcBef>
                <a:spcPts val="900"/>
              </a:spcBef>
              <a:spcAft>
                <a:spcPts val="0"/>
              </a:spcAft>
              <a:buClr>
                <a:schemeClr val="lt1"/>
              </a:buClr>
              <a:buSzPts val="1900"/>
              <a:buChar char="○"/>
              <a:defRPr sz="1900">
                <a:solidFill>
                  <a:schemeClr val="lt1"/>
                </a:solidFill>
              </a:defRPr>
            </a:lvl5pPr>
            <a:lvl6pPr marL="2743200" lvl="5" indent="-349250" rtl="0">
              <a:spcBef>
                <a:spcPts val="900"/>
              </a:spcBef>
              <a:spcAft>
                <a:spcPts val="0"/>
              </a:spcAft>
              <a:buClr>
                <a:schemeClr val="lt1"/>
              </a:buClr>
              <a:buSzPts val="1900"/>
              <a:buChar char="■"/>
              <a:defRPr sz="1900">
                <a:solidFill>
                  <a:schemeClr val="lt1"/>
                </a:solidFill>
              </a:defRPr>
            </a:lvl6pPr>
            <a:lvl7pPr marL="3200400" lvl="6" indent="-349250" rtl="0">
              <a:spcBef>
                <a:spcPts val="900"/>
              </a:spcBef>
              <a:spcAft>
                <a:spcPts val="0"/>
              </a:spcAft>
              <a:buClr>
                <a:schemeClr val="lt1"/>
              </a:buClr>
              <a:buSzPts val="1900"/>
              <a:buChar char="●"/>
              <a:defRPr sz="1900">
                <a:solidFill>
                  <a:schemeClr val="lt1"/>
                </a:solidFill>
              </a:defRPr>
            </a:lvl7pPr>
            <a:lvl8pPr marL="3657600" lvl="7" indent="-349250" rtl="0">
              <a:spcBef>
                <a:spcPts val="900"/>
              </a:spcBef>
              <a:spcAft>
                <a:spcPts val="0"/>
              </a:spcAft>
              <a:buClr>
                <a:schemeClr val="lt1"/>
              </a:buClr>
              <a:buSzPts val="1900"/>
              <a:buChar char="○"/>
              <a:defRPr sz="1900">
                <a:solidFill>
                  <a:schemeClr val="lt1"/>
                </a:solidFill>
              </a:defRPr>
            </a:lvl8pPr>
            <a:lvl9pPr marL="4114800" lvl="8" indent="-349250" rtl="0">
              <a:spcBef>
                <a:spcPts val="900"/>
              </a:spcBef>
              <a:spcAft>
                <a:spcPts val="900"/>
              </a:spcAft>
              <a:buClr>
                <a:schemeClr val="lt1"/>
              </a:buClr>
              <a:buSzPts val="1900"/>
              <a:buChar char="■"/>
              <a:defRPr sz="1900">
                <a:solidFill>
                  <a:schemeClr val="lt1"/>
                </a:solidFill>
              </a:defRPr>
            </a:lvl9pPr>
          </a:lstStyle>
          <a:p>
            <a:endParaRPr/>
          </a:p>
        </p:txBody>
      </p:sp>
      <p:sp>
        <p:nvSpPr>
          <p:cNvPr id="863" name="Google Shape;863;p83"/>
          <p:cNvSpPr/>
          <p:nvPr/>
        </p:nvSpPr>
        <p:spPr>
          <a:xfrm rot="5400000" flipH="1">
            <a:off x="5949025" y="612825"/>
            <a:ext cx="294300" cy="121923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3"/>
          <p:cNvSpPr txBox="1"/>
          <p:nvPr/>
        </p:nvSpPr>
        <p:spPr>
          <a:xfrm>
            <a:off x="7969169" y="6652135"/>
            <a:ext cx="3497700" cy="105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700">
                <a:solidFill>
                  <a:schemeClr val="dk1"/>
                </a:solidFill>
                <a:latin typeface="Salesforce Sans"/>
                <a:ea typeface="Salesforce Sans"/>
                <a:cs typeface="Salesforce Sans"/>
                <a:sym typeface="Salesforce Sans"/>
              </a:rPr>
              <a:t>Proprietary and Confidential ©2023 Salesforce</a:t>
            </a:r>
            <a:endParaRPr sz="700">
              <a:solidFill>
                <a:schemeClr val="dk1"/>
              </a:solidFill>
              <a:latin typeface="Salesforce Sans"/>
              <a:ea typeface="Salesforce Sans"/>
              <a:cs typeface="Salesforce Sans"/>
              <a:sym typeface="Salesforce Sans"/>
            </a:endParaRPr>
          </a:p>
        </p:txBody>
      </p:sp>
      <p:sp>
        <p:nvSpPr>
          <p:cNvPr id="865" name="Google Shape;865;p83"/>
          <p:cNvSpPr txBox="1">
            <a:spLocks noGrp="1"/>
          </p:cNvSpPr>
          <p:nvPr>
            <p:ph type="sldNum" idx="12"/>
          </p:nvPr>
        </p:nvSpPr>
        <p:spPr>
          <a:xfrm>
            <a:off x="11579375" y="6442575"/>
            <a:ext cx="418500" cy="525000"/>
          </a:xfrm>
          <a:prstGeom prst="rect">
            <a:avLst/>
          </a:prstGeom>
          <a:noFill/>
          <a:ln>
            <a:noFill/>
          </a:ln>
        </p:spPr>
        <p:txBody>
          <a:bodyPr spcFirstLastPara="1" wrap="square" lIns="91425" tIns="91425" rIns="91425" bIns="91425" anchor="ctr" anchorCtr="0">
            <a:noAutofit/>
          </a:bodyPr>
          <a:lstStyle>
            <a:lvl1pPr lvl="0" rtl="0">
              <a:buNone/>
              <a:defRPr sz="700">
                <a:solidFill>
                  <a:schemeClr val="dk1"/>
                </a:solidFill>
              </a:defRPr>
            </a:lvl1pPr>
            <a:lvl2pPr lvl="1" rtl="0">
              <a:buNone/>
              <a:defRPr sz="700">
                <a:solidFill>
                  <a:schemeClr val="dk1"/>
                </a:solidFill>
              </a:defRPr>
            </a:lvl2pPr>
            <a:lvl3pPr lvl="2" rtl="0">
              <a:buNone/>
              <a:defRPr sz="700">
                <a:solidFill>
                  <a:schemeClr val="dk1"/>
                </a:solidFill>
              </a:defRPr>
            </a:lvl3pPr>
            <a:lvl4pPr lvl="3" rtl="0">
              <a:buNone/>
              <a:defRPr sz="700">
                <a:solidFill>
                  <a:schemeClr val="dk1"/>
                </a:solidFill>
              </a:defRPr>
            </a:lvl4pPr>
            <a:lvl5pPr lvl="4" rtl="0">
              <a:buNone/>
              <a:defRPr sz="700">
                <a:solidFill>
                  <a:schemeClr val="dk1"/>
                </a:solidFill>
              </a:defRPr>
            </a:lvl5pPr>
            <a:lvl6pPr lvl="5" rtl="0">
              <a:buNone/>
              <a:defRPr sz="700">
                <a:solidFill>
                  <a:schemeClr val="dk1"/>
                </a:solidFill>
              </a:defRPr>
            </a:lvl6pPr>
            <a:lvl7pPr lvl="6" rtl="0">
              <a:buNone/>
              <a:defRPr sz="700">
                <a:solidFill>
                  <a:schemeClr val="dk1"/>
                </a:solidFill>
              </a:defRPr>
            </a:lvl7pPr>
            <a:lvl8pPr lvl="7" rtl="0">
              <a:buNone/>
              <a:defRPr sz="700">
                <a:solidFill>
                  <a:schemeClr val="dk1"/>
                </a:solidFill>
              </a:defRPr>
            </a:lvl8pPr>
            <a:lvl9pPr lvl="8" rtl="0">
              <a:buNone/>
              <a:defRPr sz="700">
                <a:solidFill>
                  <a:schemeClr val="dk1"/>
                </a:solidFill>
              </a:defRPr>
            </a:lvl9pPr>
          </a:lstStyle>
          <a:p>
            <a:pPr marL="0" lvl="0" indent="0" algn="l" rtl="0">
              <a:spcBef>
                <a:spcPts val="0"/>
              </a:spcBef>
              <a:spcAft>
                <a:spcPts val="0"/>
              </a:spcAft>
              <a:buNone/>
            </a:pPr>
            <a:fld id="{00000000-1234-1234-1234-123412341234}" type="slidenum">
              <a:rPr lang="en-US"/>
              <a:t>‹nº›</a:t>
            </a:fld>
            <a:endParaRPr sz="1400"/>
          </a:p>
        </p:txBody>
      </p:sp>
      <p:pic>
        <p:nvPicPr>
          <p:cNvPr id="866" name="Google Shape;866;p83" descr="pasted-image.pdf"/>
          <p:cNvPicPr preferRelativeResize="0"/>
          <p:nvPr/>
        </p:nvPicPr>
        <p:blipFill rotWithShape="1">
          <a:blip r:embed="rId2">
            <a:alphaModFix/>
          </a:blip>
          <a:srcRect/>
          <a:stretch/>
        </p:blipFill>
        <p:spPr>
          <a:xfrm>
            <a:off x="10770825" y="411391"/>
            <a:ext cx="696000" cy="487275"/>
          </a:xfrm>
          <a:prstGeom prst="rect">
            <a:avLst/>
          </a:prstGeom>
          <a:noFill/>
          <a:ln>
            <a:noFill/>
          </a:ln>
        </p:spPr>
      </p:pic>
      <p:sp>
        <p:nvSpPr>
          <p:cNvPr id="867" name="Google Shape;867;p83"/>
          <p:cNvSpPr txBox="1">
            <a:spLocks noGrp="1"/>
          </p:cNvSpPr>
          <p:nvPr>
            <p:ph type="subTitle" idx="2"/>
          </p:nvPr>
        </p:nvSpPr>
        <p:spPr>
          <a:xfrm>
            <a:off x="653550" y="186050"/>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accent2"/>
              </a:buClr>
              <a:buSzPts val="1100"/>
              <a:buNone/>
              <a:defRPr sz="1100">
                <a:solidFill>
                  <a:schemeClr val="accent2"/>
                </a:solidFill>
              </a:defRPr>
            </a:lvl1pPr>
            <a:lvl2pPr lvl="1" rtl="0">
              <a:spcBef>
                <a:spcPts val="900"/>
              </a:spcBef>
              <a:spcAft>
                <a:spcPts val="0"/>
              </a:spcAft>
              <a:buClr>
                <a:schemeClr val="accent2"/>
              </a:buClr>
              <a:buSzPts val="1100"/>
              <a:buNone/>
              <a:defRPr sz="1100">
                <a:solidFill>
                  <a:schemeClr val="accent2"/>
                </a:solidFill>
              </a:defRPr>
            </a:lvl2pPr>
            <a:lvl3pPr lvl="2" rtl="0">
              <a:spcBef>
                <a:spcPts val="900"/>
              </a:spcBef>
              <a:spcAft>
                <a:spcPts val="0"/>
              </a:spcAft>
              <a:buClr>
                <a:schemeClr val="accent2"/>
              </a:buClr>
              <a:buSzPts val="1100"/>
              <a:buNone/>
              <a:defRPr sz="1100">
                <a:solidFill>
                  <a:schemeClr val="accent2"/>
                </a:solidFill>
              </a:defRPr>
            </a:lvl3pPr>
            <a:lvl4pPr lvl="3" rtl="0">
              <a:spcBef>
                <a:spcPts val="900"/>
              </a:spcBef>
              <a:spcAft>
                <a:spcPts val="0"/>
              </a:spcAft>
              <a:buClr>
                <a:schemeClr val="accent2"/>
              </a:buClr>
              <a:buSzPts val="1100"/>
              <a:buNone/>
              <a:defRPr sz="1100">
                <a:solidFill>
                  <a:schemeClr val="accent2"/>
                </a:solidFill>
              </a:defRPr>
            </a:lvl4pPr>
            <a:lvl5pPr lvl="4" rtl="0">
              <a:spcBef>
                <a:spcPts val="900"/>
              </a:spcBef>
              <a:spcAft>
                <a:spcPts val="0"/>
              </a:spcAft>
              <a:buClr>
                <a:schemeClr val="accent2"/>
              </a:buClr>
              <a:buSzPts val="1100"/>
              <a:buNone/>
              <a:defRPr sz="1100">
                <a:solidFill>
                  <a:schemeClr val="accent2"/>
                </a:solidFill>
              </a:defRPr>
            </a:lvl5pPr>
            <a:lvl6pPr lvl="5" rtl="0">
              <a:spcBef>
                <a:spcPts val="900"/>
              </a:spcBef>
              <a:spcAft>
                <a:spcPts val="0"/>
              </a:spcAft>
              <a:buClr>
                <a:schemeClr val="accent2"/>
              </a:buClr>
              <a:buSzPts val="1100"/>
              <a:buNone/>
              <a:defRPr sz="1100">
                <a:solidFill>
                  <a:schemeClr val="accent2"/>
                </a:solidFill>
              </a:defRPr>
            </a:lvl6pPr>
            <a:lvl7pPr lvl="6" rtl="0">
              <a:spcBef>
                <a:spcPts val="900"/>
              </a:spcBef>
              <a:spcAft>
                <a:spcPts val="0"/>
              </a:spcAft>
              <a:buClr>
                <a:schemeClr val="accent2"/>
              </a:buClr>
              <a:buSzPts val="1100"/>
              <a:buNone/>
              <a:defRPr sz="1100">
                <a:solidFill>
                  <a:schemeClr val="accent2"/>
                </a:solidFill>
              </a:defRPr>
            </a:lvl7pPr>
            <a:lvl8pPr lvl="7" rtl="0">
              <a:spcBef>
                <a:spcPts val="900"/>
              </a:spcBef>
              <a:spcAft>
                <a:spcPts val="0"/>
              </a:spcAft>
              <a:buClr>
                <a:schemeClr val="accent2"/>
              </a:buClr>
              <a:buSzPts val="1100"/>
              <a:buNone/>
              <a:defRPr sz="1100">
                <a:solidFill>
                  <a:schemeClr val="accent2"/>
                </a:solidFill>
              </a:defRPr>
            </a:lvl8pPr>
            <a:lvl9pPr lvl="8" rtl="0">
              <a:spcBef>
                <a:spcPts val="900"/>
              </a:spcBef>
              <a:spcAft>
                <a:spcPts val="900"/>
              </a:spcAft>
              <a:buClr>
                <a:schemeClr val="accent2"/>
              </a:buClr>
              <a:buSzPts val="1100"/>
              <a:buNone/>
              <a:defRPr sz="1100">
                <a:solidFill>
                  <a:schemeClr val="accent2"/>
                </a:solidFill>
              </a:defRPr>
            </a:lvl9pPr>
          </a:lstStyle>
          <a:p>
            <a:endParaRPr/>
          </a:p>
        </p:txBody>
      </p:sp>
      <p:sp>
        <p:nvSpPr>
          <p:cNvPr id="868" name="Google Shape;868;p83"/>
          <p:cNvSpPr txBox="1">
            <a:spLocks noGrp="1"/>
          </p:cNvSpPr>
          <p:nvPr>
            <p:ph type="subTitle" idx="3"/>
          </p:nvPr>
        </p:nvSpPr>
        <p:spPr>
          <a:xfrm>
            <a:off x="653550" y="923447"/>
            <a:ext cx="9438000" cy="197700"/>
          </a:xfrm>
          <a:prstGeom prst="rect">
            <a:avLst/>
          </a:prstGeom>
        </p:spPr>
        <p:txBody>
          <a:bodyPr spcFirstLastPara="1" wrap="square" lIns="0" tIns="0" rIns="0" bIns="0" anchor="ctr" anchorCtr="0">
            <a:noAutofit/>
          </a:bodyPr>
          <a:lstStyle>
            <a:lvl1pPr lvl="0" rtl="0">
              <a:spcBef>
                <a:spcPts val="500"/>
              </a:spcBef>
              <a:spcAft>
                <a:spcPts val="0"/>
              </a:spcAft>
              <a:buClr>
                <a:schemeClr val="lt1"/>
              </a:buClr>
              <a:buSzPts val="1800"/>
              <a:buNone/>
              <a:defRPr sz="1800">
                <a:solidFill>
                  <a:schemeClr val="lt1"/>
                </a:solidFill>
              </a:defRPr>
            </a:lvl1pPr>
            <a:lvl2pPr lvl="1" rtl="0">
              <a:spcBef>
                <a:spcPts val="900"/>
              </a:spcBef>
              <a:spcAft>
                <a:spcPts val="0"/>
              </a:spcAft>
              <a:buClr>
                <a:schemeClr val="lt1"/>
              </a:buClr>
              <a:buSzPts val="1800"/>
              <a:buNone/>
              <a:defRPr>
                <a:solidFill>
                  <a:schemeClr val="lt1"/>
                </a:solidFill>
              </a:defRPr>
            </a:lvl2pPr>
            <a:lvl3pPr lvl="2" rtl="0">
              <a:spcBef>
                <a:spcPts val="900"/>
              </a:spcBef>
              <a:spcAft>
                <a:spcPts val="0"/>
              </a:spcAft>
              <a:buClr>
                <a:schemeClr val="lt1"/>
              </a:buClr>
              <a:buSzPts val="1600"/>
              <a:buNone/>
              <a:defRPr>
                <a:solidFill>
                  <a:schemeClr val="lt1"/>
                </a:solidFill>
              </a:defRPr>
            </a:lvl3pPr>
            <a:lvl4pPr lvl="3" rtl="0">
              <a:spcBef>
                <a:spcPts val="900"/>
              </a:spcBef>
              <a:spcAft>
                <a:spcPts val="0"/>
              </a:spcAft>
              <a:buClr>
                <a:schemeClr val="lt1"/>
              </a:buClr>
              <a:buSzPts val="1400"/>
              <a:buNone/>
              <a:defRPr>
                <a:solidFill>
                  <a:schemeClr val="lt1"/>
                </a:solidFill>
              </a:defRPr>
            </a:lvl4pPr>
            <a:lvl5pPr lvl="4" rtl="0">
              <a:spcBef>
                <a:spcPts val="900"/>
              </a:spcBef>
              <a:spcAft>
                <a:spcPts val="0"/>
              </a:spcAft>
              <a:buClr>
                <a:schemeClr val="lt1"/>
              </a:buClr>
              <a:buSzPts val="1400"/>
              <a:buNone/>
              <a:defRPr>
                <a:solidFill>
                  <a:schemeClr val="lt1"/>
                </a:solidFill>
              </a:defRPr>
            </a:lvl5pPr>
            <a:lvl6pPr lvl="5" rtl="0">
              <a:spcBef>
                <a:spcPts val="900"/>
              </a:spcBef>
              <a:spcAft>
                <a:spcPts val="0"/>
              </a:spcAft>
              <a:buClr>
                <a:schemeClr val="lt1"/>
              </a:buClr>
              <a:buSzPts val="1400"/>
              <a:buNone/>
              <a:defRPr>
                <a:solidFill>
                  <a:schemeClr val="lt1"/>
                </a:solidFill>
              </a:defRPr>
            </a:lvl6pPr>
            <a:lvl7pPr lvl="6" rtl="0">
              <a:spcBef>
                <a:spcPts val="900"/>
              </a:spcBef>
              <a:spcAft>
                <a:spcPts val="0"/>
              </a:spcAft>
              <a:buClr>
                <a:schemeClr val="lt1"/>
              </a:buClr>
              <a:buSzPts val="1400"/>
              <a:buNone/>
              <a:defRPr>
                <a:solidFill>
                  <a:schemeClr val="lt1"/>
                </a:solidFill>
              </a:defRPr>
            </a:lvl7pPr>
            <a:lvl8pPr lvl="7" rtl="0">
              <a:spcBef>
                <a:spcPts val="900"/>
              </a:spcBef>
              <a:spcAft>
                <a:spcPts val="0"/>
              </a:spcAft>
              <a:buClr>
                <a:schemeClr val="lt1"/>
              </a:buClr>
              <a:buSzPts val="1400"/>
              <a:buNone/>
              <a:defRPr>
                <a:solidFill>
                  <a:schemeClr val="lt1"/>
                </a:solidFill>
              </a:defRPr>
            </a:lvl8pPr>
            <a:lvl9pPr lvl="8" rtl="0">
              <a:spcBef>
                <a:spcPts val="900"/>
              </a:spcBef>
              <a:spcAft>
                <a:spcPts val="900"/>
              </a:spcAft>
              <a:buClr>
                <a:schemeClr val="lt1"/>
              </a:buClr>
              <a:buSzPts val="1400"/>
              <a:buNone/>
              <a:defRPr>
                <a:solidFill>
                  <a:schemeClr val="lt1"/>
                </a:solidFill>
              </a:defRPr>
            </a:lvl9pPr>
          </a:lstStyle>
          <a:p>
            <a:endParaRPr/>
          </a:p>
        </p:txBody>
      </p:sp>
      <p:cxnSp>
        <p:nvCxnSpPr>
          <p:cNvPr id="869" name="Google Shape;869;p83"/>
          <p:cNvCxnSpPr/>
          <p:nvPr/>
        </p:nvCxnSpPr>
        <p:spPr>
          <a:xfrm>
            <a:off x="10695897" y="370567"/>
            <a:ext cx="0" cy="5691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0"/>
        <p:cNvGrpSpPr/>
        <p:nvPr/>
      </p:nvGrpSpPr>
      <p:grpSpPr>
        <a:xfrm>
          <a:off x="0" y="0"/>
          <a:ext cx="0" cy="0"/>
          <a:chOff x="0" y="0"/>
          <a:chExt cx="0" cy="0"/>
        </a:xfrm>
      </p:grpSpPr>
      <p:sp>
        <p:nvSpPr>
          <p:cNvPr id="871" name="Google Shape;871;p84"/>
          <p:cNvSpPr txBox="1">
            <a:spLocks noGrp="1"/>
          </p:cNvSpPr>
          <p:nvPr>
            <p:ph type="title"/>
          </p:nvPr>
        </p:nvSpPr>
        <p:spPr>
          <a:xfrm>
            <a:off x="571501"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RB blue BG logo">
  <p:cSld name="C - Title &amp; Subtitle Only 3">
    <p:spTree>
      <p:nvGrpSpPr>
        <p:cNvPr id="1" name="Shape 872"/>
        <p:cNvGrpSpPr/>
        <p:nvPr/>
      </p:nvGrpSpPr>
      <p:grpSpPr>
        <a:xfrm>
          <a:off x="0" y="0"/>
          <a:ext cx="0" cy="0"/>
          <a:chOff x="0" y="0"/>
          <a:chExt cx="0" cy="0"/>
        </a:xfrm>
      </p:grpSpPr>
      <p:sp>
        <p:nvSpPr>
          <p:cNvPr id="873" name="Google Shape;873;p85"/>
          <p:cNvSpPr/>
          <p:nvPr/>
        </p:nvSpPr>
        <p:spPr>
          <a:xfrm>
            <a:off x="-20150" y="0"/>
            <a:ext cx="122091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74" name="Google Shape;874;p85"/>
          <p:cNvPicPr preferRelativeResize="0"/>
          <p:nvPr/>
        </p:nvPicPr>
        <p:blipFill rotWithShape="1">
          <a:blip r:embed="rId2">
            <a:alphaModFix amt="66000"/>
          </a:blip>
          <a:srcRect l="559" t="55420" r="1285"/>
          <a:stretch/>
        </p:blipFill>
        <p:spPr>
          <a:xfrm>
            <a:off x="-20275" y="-11417"/>
            <a:ext cx="12209098" cy="6869416"/>
          </a:xfrm>
          <a:prstGeom prst="rect">
            <a:avLst/>
          </a:prstGeom>
          <a:noFill/>
          <a:ln>
            <a:noFill/>
          </a:ln>
        </p:spPr>
      </p:pic>
      <p:pic>
        <p:nvPicPr>
          <p:cNvPr id="875" name="Google Shape;875;p85"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_Basic">
  <p:cSld name="1_Basic">
    <p:spTree>
      <p:nvGrpSpPr>
        <p:cNvPr id="1" name="Shape 876"/>
        <p:cNvGrpSpPr/>
        <p:nvPr/>
      </p:nvGrpSpPr>
      <p:grpSpPr>
        <a:xfrm>
          <a:off x="0" y="0"/>
          <a:ext cx="0" cy="0"/>
          <a:chOff x="0" y="0"/>
          <a:chExt cx="0" cy="0"/>
        </a:xfrm>
      </p:grpSpPr>
      <p:sp>
        <p:nvSpPr>
          <p:cNvPr id="877" name="Google Shape;877;p86"/>
          <p:cNvSpPr txBox="1">
            <a:spLocks noGrp="1"/>
          </p:cNvSpPr>
          <p:nvPr>
            <p:ph type="body" idx="1"/>
          </p:nvPr>
        </p:nvSpPr>
        <p:spPr>
          <a:xfrm>
            <a:off x="386068" y="1476000"/>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dk1"/>
              </a:buClr>
              <a:buSzPts val="1800"/>
              <a:buChar char="■"/>
              <a:defRPr/>
            </a:lvl6pPr>
            <a:lvl7pPr marL="3200400" lvl="6" indent="-342900" algn="l" rtl="0">
              <a:spcBef>
                <a:spcPts val="900"/>
              </a:spcBef>
              <a:spcAft>
                <a:spcPts val="0"/>
              </a:spcAft>
              <a:buClr>
                <a:schemeClr val="dk1"/>
              </a:buClr>
              <a:buSzPts val="1800"/>
              <a:buChar char="●"/>
              <a:defRPr/>
            </a:lvl7pPr>
            <a:lvl8pPr marL="3657600" lvl="7" indent="-342900" algn="l" rtl="0">
              <a:spcBef>
                <a:spcPts val="900"/>
              </a:spcBef>
              <a:spcAft>
                <a:spcPts val="0"/>
              </a:spcAft>
              <a:buClr>
                <a:schemeClr val="dk1"/>
              </a:buClr>
              <a:buSzPts val="1800"/>
              <a:buChar char="○"/>
              <a:defRPr/>
            </a:lvl8pPr>
            <a:lvl9pPr marL="4114800" lvl="8" indent="-342900" algn="l" rtl="0">
              <a:spcBef>
                <a:spcPts val="900"/>
              </a:spcBef>
              <a:spcAft>
                <a:spcPts val="900"/>
              </a:spcAft>
              <a:buClr>
                <a:schemeClr val="dk1"/>
              </a:buClr>
              <a:buSzPts val="1800"/>
              <a:buChar char="■"/>
              <a:defRPr/>
            </a:lvl9pPr>
          </a:lstStyle>
          <a:p>
            <a:endParaRPr/>
          </a:p>
        </p:txBody>
      </p:sp>
      <p:sp>
        <p:nvSpPr>
          <p:cNvPr id="878" name="Google Shape;878;p86"/>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879" name="Google Shape;879;p86"/>
          <p:cNvCxnSpPr/>
          <p:nvPr/>
        </p:nvCxnSpPr>
        <p:spPr>
          <a:xfrm>
            <a:off x="393084" y="792234"/>
            <a:ext cx="278100" cy="0"/>
          </a:xfrm>
          <a:prstGeom prst="straightConnector1">
            <a:avLst/>
          </a:prstGeom>
          <a:noFill/>
          <a:ln w="25400" cap="flat" cmpd="sng">
            <a:solidFill>
              <a:srgbClr val="27509B"/>
            </a:solidFill>
            <a:prstDash val="solid"/>
            <a:round/>
            <a:headEnd type="none" w="sm" len="sm"/>
            <a:tailEnd type="none" w="sm" len="sm"/>
          </a:ln>
        </p:spPr>
      </p:cxnSp>
      <p:sp>
        <p:nvSpPr>
          <p:cNvPr id="880" name="Google Shape;880;p86"/>
          <p:cNvSpPr txBox="1">
            <a:spLocks noGrp="1"/>
          </p:cNvSpPr>
          <p:nvPr>
            <p:ph type="body" idx="2"/>
          </p:nvPr>
        </p:nvSpPr>
        <p:spPr>
          <a:xfrm>
            <a:off x="386444" y="902596"/>
            <a:ext cx="11423100" cy="542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200"/>
              <a:buNone/>
              <a:defRPr sz="2200" b="0">
                <a:solidFill>
                  <a:srgbClr val="666666"/>
                </a:solidFill>
                <a:latin typeface="Salesforce Sans Light"/>
                <a:ea typeface="Salesforce Sans Light"/>
                <a:cs typeface="Salesforce Sans Light"/>
                <a:sym typeface="Salesforce Sans Light"/>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dk1"/>
              </a:buClr>
              <a:buSzPts val="1800"/>
              <a:buChar char="■"/>
              <a:defRPr/>
            </a:lvl6pPr>
            <a:lvl7pPr marL="3200400" lvl="6" indent="-342900" algn="l" rtl="0">
              <a:spcBef>
                <a:spcPts val="900"/>
              </a:spcBef>
              <a:spcAft>
                <a:spcPts val="0"/>
              </a:spcAft>
              <a:buClr>
                <a:schemeClr val="dk1"/>
              </a:buClr>
              <a:buSzPts val="1800"/>
              <a:buChar char="●"/>
              <a:defRPr/>
            </a:lvl7pPr>
            <a:lvl8pPr marL="3657600" lvl="7" indent="-342900" algn="l" rtl="0">
              <a:spcBef>
                <a:spcPts val="900"/>
              </a:spcBef>
              <a:spcAft>
                <a:spcPts val="0"/>
              </a:spcAft>
              <a:buClr>
                <a:schemeClr val="dk1"/>
              </a:buClr>
              <a:buSzPts val="1800"/>
              <a:buChar char="○"/>
              <a:defRPr/>
            </a:lvl8pPr>
            <a:lvl9pPr marL="4114800" lvl="8" indent="-342900" algn="l" rtl="0">
              <a:spcBef>
                <a:spcPts val="900"/>
              </a:spcBef>
              <a:spcAft>
                <a:spcPts val="900"/>
              </a:spcAft>
              <a:buClr>
                <a:schemeClr val="dk1"/>
              </a:buClr>
              <a:buSzPts val="1800"/>
              <a:buChar char="■"/>
              <a:defRPr/>
            </a:lvl9pPr>
          </a:lstStyle>
          <a:p>
            <a:endParaRPr/>
          </a:p>
        </p:txBody>
      </p:sp>
      <p:sp>
        <p:nvSpPr>
          <p:cNvPr id="881" name="Google Shape;881;p86"/>
          <p:cNvSpPr txBox="1">
            <a:spLocks noGrp="1"/>
          </p:cNvSpPr>
          <p:nvPr>
            <p:ph type="title"/>
          </p:nvPr>
        </p:nvSpPr>
        <p:spPr>
          <a:xfrm>
            <a:off x="386068" y="381001"/>
            <a:ext cx="11423400" cy="3483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Heder only w/ Content Box, Accelerator">
  <p:cSld name="Heder only w/ Content Box, Accelerator">
    <p:spTree>
      <p:nvGrpSpPr>
        <p:cNvPr id="1" name="Shape 882"/>
        <p:cNvGrpSpPr/>
        <p:nvPr/>
      </p:nvGrpSpPr>
      <p:grpSpPr>
        <a:xfrm>
          <a:off x="0" y="0"/>
          <a:ext cx="0" cy="0"/>
          <a:chOff x="0" y="0"/>
          <a:chExt cx="0" cy="0"/>
        </a:xfrm>
      </p:grpSpPr>
      <p:sp>
        <p:nvSpPr>
          <p:cNvPr id="883" name="Google Shape;883;p87"/>
          <p:cNvSpPr txBox="1">
            <a:spLocks noGrp="1"/>
          </p:cNvSpPr>
          <p:nvPr>
            <p:ph type="title"/>
          </p:nvPr>
        </p:nvSpPr>
        <p:spPr>
          <a:xfrm>
            <a:off x="571500" y="255587"/>
            <a:ext cx="11049900" cy="527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884" name="Google Shape;884;p87"/>
          <p:cNvSpPr txBox="1">
            <a:spLocks noGrp="1"/>
          </p:cNvSpPr>
          <p:nvPr>
            <p:ph type="body" idx="1"/>
          </p:nvPr>
        </p:nvSpPr>
        <p:spPr>
          <a:xfrm>
            <a:off x="569913" y="1138035"/>
            <a:ext cx="11052300" cy="4850100"/>
          </a:xfrm>
          <a:prstGeom prst="rect">
            <a:avLst/>
          </a:prstGeom>
          <a:noFill/>
          <a:ln>
            <a:noFill/>
          </a:ln>
        </p:spPr>
        <p:txBody>
          <a:bodyPr spcFirstLastPara="1" wrap="square" lIns="0" tIns="0" rIns="45700" bIns="45700" anchor="t" anchorCtr="0">
            <a:noAutofit/>
          </a:bodyPr>
          <a:lstStyle>
            <a:lvl1pPr marL="457200" lvl="0" indent="-330200" algn="l" rtl="0">
              <a:lnSpc>
                <a:spcPct val="118750"/>
              </a:lnSpc>
              <a:spcBef>
                <a:spcPts val="0"/>
              </a:spcBef>
              <a:spcAft>
                <a:spcPts val="0"/>
              </a:spcAft>
              <a:buClr>
                <a:srgbClr val="5C646A"/>
              </a:buClr>
              <a:buSzPts val="1600"/>
              <a:buChar char="●"/>
              <a:defRPr sz="1600"/>
            </a:lvl1pPr>
            <a:lvl2pPr marL="914400" lvl="1" indent="-330200" algn="l" rtl="0">
              <a:lnSpc>
                <a:spcPct val="118750"/>
              </a:lnSpc>
              <a:spcBef>
                <a:spcPts val="1000"/>
              </a:spcBef>
              <a:spcAft>
                <a:spcPts val="0"/>
              </a:spcAft>
              <a:buClr>
                <a:srgbClr val="5C646A"/>
              </a:buClr>
              <a:buSzPts val="1600"/>
              <a:buChar char="○"/>
              <a:defRPr sz="1600"/>
            </a:lvl2pPr>
            <a:lvl3pPr marL="1371600" lvl="2" indent="-330200" algn="l" rtl="0">
              <a:lnSpc>
                <a:spcPct val="118750"/>
              </a:lnSpc>
              <a:spcBef>
                <a:spcPts val="1000"/>
              </a:spcBef>
              <a:spcAft>
                <a:spcPts val="0"/>
              </a:spcAft>
              <a:buClr>
                <a:srgbClr val="5C646A"/>
              </a:buClr>
              <a:buSzPts val="1600"/>
              <a:buChar char="■"/>
              <a:defRPr sz="1600"/>
            </a:lvl3pPr>
            <a:lvl4pPr marL="1828800" lvl="3" indent="-330200" algn="l" rtl="0">
              <a:lnSpc>
                <a:spcPct val="118750"/>
              </a:lnSpc>
              <a:spcBef>
                <a:spcPts val="1000"/>
              </a:spcBef>
              <a:spcAft>
                <a:spcPts val="0"/>
              </a:spcAft>
              <a:buClr>
                <a:srgbClr val="5C646A"/>
              </a:buClr>
              <a:buSzPts val="1600"/>
              <a:buChar char="●"/>
              <a:defRPr sz="1600"/>
            </a:lvl4pPr>
            <a:lvl5pPr marL="2286000" lvl="4" indent="-317500" algn="l" rtl="0">
              <a:spcBef>
                <a:spcPts val="1000"/>
              </a:spcBef>
              <a:spcAft>
                <a:spcPts val="0"/>
              </a:spcAft>
              <a:buSzPts val="1400"/>
              <a:buChar char="○"/>
              <a:defRPr sz="1400"/>
            </a:lvl5pPr>
            <a:lvl6pPr marL="2743200" lvl="5" indent="-342900" algn="l" rtl="0">
              <a:lnSpc>
                <a:spcPct val="105555"/>
              </a:lnSpc>
              <a:spcBef>
                <a:spcPts val="600"/>
              </a:spcBef>
              <a:spcAft>
                <a:spcPts val="0"/>
              </a:spcAft>
              <a:buClr>
                <a:schemeClr val="accent2"/>
              </a:buClr>
              <a:buSzPts val="1800"/>
              <a:buChar char="■"/>
              <a:defRPr/>
            </a:lvl6pPr>
            <a:lvl7pPr marL="3200400" lvl="6" indent="-342900" algn="l" rtl="0">
              <a:spcBef>
                <a:spcPts val="1000"/>
              </a:spcBef>
              <a:spcAft>
                <a:spcPts val="0"/>
              </a:spcAft>
              <a:buClr>
                <a:schemeClr val="dk1"/>
              </a:buClr>
              <a:buSzPts val="1800"/>
              <a:buChar char="●"/>
              <a:defRPr/>
            </a:lvl7pPr>
            <a:lvl8pPr marL="3657600" lvl="7" indent="-342900" algn="l" rtl="0">
              <a:spcBef>
                <a:spcPts val="900"/>
              </a:spcBef>
              <a:spcAft>
                <a:spcPts val="0"/>
              </a:spcAft>
              <a:buClr>
                <a:schemeClr val="dk1"/>
              </a:buClr>
              <a:buSzPts val="1800"/>
              <a:buChar char="○"/>
              <a:defRPr/>
            </a:lvl8pPr>
            <a:lvl9pPr marL="4114800" lvl="8" indent="-342900" algn="l" rtl="0">
              <a:spcBef>
                <a:spcPts val="900"/>
              </a:spcBef>
              <a:spcAft>
                <a:spcPts val="900"/>
              </a:spcAft>
              <a:buClr>
                <a:schemeClr val="dk1"/>
              </a:buClr>
              <a:buSzPts val="1800"/>
              <a:buChar char="■"/>
              <a:defRPr/>
            </a:lvl9pPr>
          </a:lstStyle>
          <a:p>
            <a:endParaRPr/>
          </a:p>
        </p:txBody>
      </p:sp>
    </p:spTree>
  </p:cSld>
  <p:clrMapOvr>
    <a:masterClrMapping/>
  </p:clrMapOvr>
  <p:transition spd="med">
    <p:fade/>
  </p:transition>
  <p:extLst>
    <p:ext uri="{DCECCB84-F9BA-43D5-87BE-67443E8EF086}">
      <p15:sldGuideLst xmlns:p15="http://schemas.microsoft.com/office/powerpoint/2012/main">
        <p15:guide id="1" orient="horz" pos="713">
          <p15:clr>
            <a:srgbClr val="FBAE40"/>
          </p15:clr>
        </p15:guide>
        <p15:guide id="2" orient="horz" pos="888">
          <p15:clr>
            <a:srgbClr val="FBAE40"/>
          </p15:clr>
        </p15:guide>
        <p15:guide id="3" orient="horz" pos="105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asic 2">
  <p:cSld name="Basic 2">
    <p:spTree>
      <p:nvGrpSpPr>
        <p:cNvPr id="1" name="Shape 885"/>
        <p:cNvGrpSpPr/>
        <p:nvPr/>
      </p:nvGrpSpPr>
      <p:grpSpPr>
        <a:xfrm>
          <a:off x="0" y="0"/>
          <a:ext cx="0" cy="0"/>
          <a:chOff x="0" y="0"/>
          <a:chExt cx="0" cy="0"/>
        </a:xfrm>
      </p:grpSpPr>
      <p:sp>
        <p:nvSpPr>
          <p:cNvPr id="886" name="Google Shape;886;p88"/>
          <p:cNvSpPr txBox="1">
            <a:spLocks noGrp="1"/>
          </p:cNvSpPr>
          <p:nvPr>
            <p:ph type="title"/>
          </p:nvPr>
        </p:nvSpPr>
        <p:spPr>
          <a:xfrm>
            <a:off x="571500" y="63501"/>
            <a:ext cx="110457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887" name="Google Shape;887;p88"/>
          <p:cNvSpPr txBox="1">
            <a:spLocks noGrp="1"/>
          </p:cNvSpPr>
          <p:nvPr>
            <p:ph type="body" idx="1"/>
          </p:nvPr>
        </p:nvSpPr>
        <p:spPr>
          <a:xfrm>
            <a:off x="571501" y="1081137"/>
            <a:ext cx="11046000" cy="369300"/>
          </a:xfrm>
          <a:prstGeom prst="rect">
            <a:avLst/>
          </a:prstGeom>
          <a:noFill/>
          <a:ln>
            <a:noFill/>
          </a:ln>
        </p:spPr>
        <p:txBody>
          <a:bodyPr spcFirstLastPara="1" wrap="square" lIns="0" tIns="0" rIns="0" bIns="0" anchor="t" anchorCtr="0">
            <a:spAutoFit/>
          </a:bodyPr>
          <a:lstStyle>
            <a:lvl1pPr marL="457200" lvl="0" indent="-381000" algn="l" rtl="0">
              <a:lnSpc>
                <a:spcPct val="100000"/>
              </a:lnSpc>
              <a:spcBef>
                <a:spcPts val="0"/>
              </a:spcBef>
              <a:spcAft>
                <a:spcPts val="0"/>
              </a:spcAft>
              <a:buSzPts val="2400"/>
              <a:buChar char="●"/>
              <a:defRPr sz="2400">
                <a:solidFill>
                  <a:schemeClr val="accent2"/>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dk1"/>
              </a:buClr>
              <a:buSzPts val="1800"/>
              <a:buChar char="■"/>
              <a:defRPr/>
            </a:lvl6pPr>
            <a:lvl7pPr marL="3200400" lvl="6" indent="-342900" algn="l" rtl="0">
              <a:spcBef>
                <a:spcPts val="900"/>
              </a:spcBef>
              <a:spcAft>
                <a:spcPts val="0"/>
              </a:spcAft>
              <a:buClr>
                <a:schemeClr val="dk1"/>
              </a:buClr>
              <a:buSzPts val="1800"/>
              <a:buChar char="●"/>
              <a:defRPr/>
            </a:lvl7pPr>
            <a:lvl8pPr marL="3657600" lvl="7" indent="-342900" algn="l" rtl="0">
              <a:spcBef>
                <a:spcPts val="900"/>
              </a:spcBef>
              <a:spcAft>
                <a:spcPts val="0"/>
              </a:spcAft>
              <a:buClr>
                <a:schemeClr val="dk1"/>
              </a:buClr>
              <a:buSzPts val="1800"/>
              <a:buChar char="○"/>
              <a:defRPr/>
            </a:lvl8pPr>
            <a:lvl9pPr marL="4114800" lvl="8" indent="-342900" algn="l" rtl="0">
              <a:spcBef>
                <a:spcPts val="900"/>
              </a:spcBef>
              <a:spcAft>
                <a:spcPts val="900"/>
              </a:spcAft>
              <a:buClr>
                <a:schemeClr val="dk1"/>
              </a:buClr>
              <a:buSzPts val="1800"/>
              <a:buChar char="■"/>
              <a:defRPr/>
            </a:lvl9pPr>
          </a:lstStyle>
          <a:p>
            <a:endParaRPr/>
          </a:p>
        </p:txBody>
      </p:sp>
      <p:sp>
        <p:nvSpPr>
          <p:cNvPr id="888" name="Google Shape;888;p88"/>
          <p:cNvSpPr txBox="1">
            <a:spLocks noGrp="1"/>
          </p:cNvSpPr>
          <p:nvPr>
            <p:ph type="ftr" idx="11"/>
          </p:nvPr>
        </p:nvSpPr>
        <p:spPr>
          <a:xfrm>
            <a:off x="577850" y="6498169"/>
            <a:ext cx="10587000" cy="1812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03_1col">
  <p:cSld name="TITLE_AND_BODY_3">
    <p:spTree>
      <p:nvGrpSpPr>
        <p:cNvPr id="1" name="Shape 889"/>
        <p:cNvGrpSpPr/>
        <p:nvPr/>
      </p:nvGrpSpPr>
      <p:grpSpPr>
        <a:xfrm>
          <a:off x="0" y="0"/>
          <a:ext cx="0" cy="0"/>
          <a:chOff x="0" y="0"/>
          <a:chExt cx="0" cy="0"/>
        </a:xfrm>
      </p:grpSpPr>
      <p:sp>
        <p:nvSpPr>
          <p:cNvPr id="890" name="Google Shape;890;p89"/>
          <p:cNvSpPr txBox="1">
            <a:spLocks noGrp="1"/>
          </p:cNvSpPr>
          <p:nvPr>
            <p:ph type="title"/>
          </p:nvPr>
        </p:nvSpPr>
        <p:spPr>
          <a:xfrm>
            <a:off x="609441" y="406400"/>
            <a:ext cx="10969800" cy="538500"/>
          </a:xfrm>
          <a:prstGeom prst="rect">
            <a:avLst/>
          </a:prstGeom>
        </p:spPr>
        <p:txBody>
          <a:bodyPr spcFirstLastPara="1" wrap="square" lIns="0" tIns="0" rIns="0" bIns="0" anchor="b" anchorCtr="0">
            <a:noAutofit/>
          </a:bodyPr>
          <a:lstStyle>
            <a:lvl1pPr lvl="0"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1pPr>
            <a:lvl2pPr lvl="1"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2pPr>
            <a:lvl3pPr lvl="2"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3pPr>
            <a:lvl4pPr lvl="3"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4pPr>
            <a:lvl5pPr lvl="4"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5pPr>
            <a:lvl6pPr lvl="5"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6pPr>
            <a:lvl7pPr lvl="6"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7pPr>
            <a:lvl8pPr lvl="7"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8pPr>
            <a:lvl9pPr lvl="8" rtl="0">
              <a:spcBef>
                <a:spcPts val="0"/>
              </a:spcBef>
              <a:spcAft>
                <a:spcPts val="0"/>
              </a:spcAft>
              <a:buSzPts val="3200"/>
              <a:buFont typeface="Avant Garde Demi SFDC"/>
              <a:buNone/>
              <a:defRPr>
                <a:latin typeface="Avant Garde Demi SFDC"/>
                <a:ea typeface="Avant Garde Demi SFDC"/>
                <a:cs typeface="Avant Garde Demi SFDC"/>
                <a:sym typeface="Avant Garde Demi SFDC"/>
              </a:defRPr>
            </a:lvl9pPr>
          </a:lstStyle>
          <a:p>
            <a:endParaRPr/>
          </a:p>
        </p:txBody>
      </p:sp>
      <p:sp>
        <p:nvSpPr>
          <p:cNvPr id="891" name="Google Shape;891;p89"/>
          <p:cNvSpPr txBox="1">
            <a:spLocks noGrp="1"/>
          </p:cNvSpPr>
          <p:nvPr>
            <p:ph type="body" idx="1"/>
          </p:nvPr>
        </p:nvSpPr>
        <p:spPr>
          <a:xfrm>
            <a:off x="609441" y="976967"/>
            <a:ext cx="10969800" cy="5279700"/>
          </a:xfrm>
          <a:prstGeom prst="rect">
            <a:avLst/>
          </a:prstGeom>
        </p:spPr>
        <p:txBody>
          <a:bodyPr spcFirstLastPara="1" wrap="square" lIns="0" tIns="60925" rIns="0" bIns="60925" anchor="t" anchorCtr="0">
            <a:noAutofit/>
          </a:bodyPr>
          <a:lstStyle>
            <a:lvl1pPr marL="457200" lvl="0" indent="-355600" rtl="0">
              <a:spcBef>
                <a:spcPts val="500"/>
              </a:spcBef>
              <a:spcAft>
                <a:spcPts val="0"/>
              </a:spcAft>
              <a:buClr>
                <a:schemeClr val="dk1"/>
              </a:buClr>
              <a:buSzPts val="2000"/>
              <a:buChar char="●"/>
              <a:defRPr>
                <a:solidFill>
                  <a:schemeClr val="dk1"/>
                </a:solidFill>
              </a:defRPr>
            </a:lvl1pPr>
            <a:lvl2pPr marL="914400" lvl="1" indent="-342900" rtl="0">
              <a:spcBef>
                <a:spcPts val="900"/>
              </a:spcBef>
              <a:spcAft>
                <a:spcPts val="0"/>
              </a:spcAft>
              <a:buClr>
                <a:schemeClr val="dk1"/>
              </a:buClr>
              <a:buSzPts val="1800"/>
              <a:buChar char="○"/>
              <a:defRPr>
                <a:solidFill>
                  <a:schemeClr val="dk1"/>
                </a:solidFill>
              </a:defRPr>
            </a:lvl2pPr>
            <a:lvl3pPr marL="1371600" lvl="2" indent="-330200" rtl="0">
              <a:spcBef>
                <a:spcPts val="900"/>
              </a:spcBef>
              <a:spcAft>
                <a:spcPts val="0"/>
              </a:spcAft>
              <a:buClr>
                <a:schemeClr val="dk1"/>
              </a:buClr>
              <a:buSzPts val="1600"/>
              <a:buChar char="■"/>
              <a:defRPr>
                <a:solidFill>
                  <a:schemeClr val="dk1"/>
                </a:solidFill>
              </a:defRPr>
            </a:lvl3pPr>
            <a:lvl4pPr marL="1828800" lvl="3" indent="-317500" rtl="0">
              <a:spcBef>
                <a:spcPts val="900"/>
              </a:spcBef>
              <a:spcAft>
                <a:spcPts val="0"/>
              </a:spcAft>
              <a:buClr>
                <a:schemeClr val="dk1"/>
              </a:buClr>
              <a:buSzPts val="1400"/>
              <a:buChar char="●"/>
              <a:defRPr>
                <a:solidFill>
                  <a:schemeClr val="dk1"/>
                </a:solidFill>
              </a:defRPr>
            </a:lvl4pPr>
            <a:lvl5pPr marL="2286000" lvl="4" indent="-317500" rtl="0">
              <a:spcBef>
                <a:spcPts val="900"/>
              </a:spcBef>
              <a:spcAft>
                <a:spcPts val="0"/>
              </a:spcAft>
              <a:buClr>
                <a:schemeClr val="dk1"/>
              </a:buClr>
              <a:buSzPts val="1400"/>
              <a:buChar char="○"/>
              <a:defRPr>
                <a:solidFill>
                  <a:schemeClr val="dk1"/>
                </a:solidFill>
              </a:defRPr>
            </a:lvl5pPr>
            <a:lvl6pPr marL="2743200" lvl="5" indent="-317500" rtl="0">
              <a:spcBef>
                <a:spcPts val="900"/>
              </a:spcBef>
              <a:spcAft>
                <a:spcPts val="0"/>
              </a:spcAft>
              <a:buClr>
                <a:schemeClr val="dk1"/>
              </a:buClr>
              <a:buSzPts val="1400"/>
              <a:buChar char="■"/>
              <a:defRPr>
                <a:solidFill>
                  <a:schemeClr val="dk1"/>
                </a:solidFill>
              </a:defRPr>
            </a:lvl6pPr>
            <a:lvl7pPr marL="3200400" lvl="6" indent="-317500" rtl="0">
              <a:spcBef>
                <a:spcPts val="900"/>
              </a:spcBef>
              <a:spcAft>
                <a:spcPts val="0"/>
              </a:spcAft>
              <a:buClr>
                <a:schemeClr val="dk1"/>
              </a:buClr>
              <a:buSzPts val="1400"/>
              <a:buChar char="●"/>
              <a:defRPr>
                <a:solidFill>
                  <a:schemeClr val="dk1"/>
                </a:solidFill>
              </a:defRPr>
            </a:lvl7pPr>
            <a:lvl8pPr marL="3657600" lvl="7" indent="-317500" rtl="0">
              <a:spcBef>
                <a:spcPts val="900"/>
              </a:spcBef>
              <a:spcAft>
                <a:spcPts val="0"/>
              </a:spcAft>
              <a:buClr>
                <a:schemeClr val="dk1"/>
              </a:buClr>
              <a:buSzPts val="1400"/>
              <a:buChar char="○"/>
              <a:defRPr>
                <a:solidFill>
                  <a:schemeClr val="dk1"/>
                </a:solidFill>
              </a:defRPr>
            </a:lvl8pPr>
            <a:lvl9pPr marL="4114800" lvl="8" indent="-317500" rtl="0">
              <a:spcBef>
                <a:spcPts val="900"/>
              </a:spcBef>
              <a:spcAft>
                <a:spcPts val="900"/>
              </a:spcAft>
              <a:buClr>
                <a:schemeClr val="dk1"/>
              </a:buClr>
              <a:buSzPts val="1400"/>
              <a:buChar char="■"/>
              <a:defRPr>
                <a:solidFill>
                  <a:schemeClr val="dk1"/>
                </a:solidFill>
              </a:defRPr>
            </a:lvl9pPr>
          </a:lstStyle>
          <a:p>
            <a:endParaRPr/>
          </a:p>
        </p:txBody>
      </p:sp>
      <p:sp>
        <p:nvSpPr>
          <p:cNvPr id="892" name="Google Shape;892;p89"/>
          <p:cNvSpPr txBox="1">
            <a:spLocks noGrp="1"/>
          </p:cNvSpPr>
          <p:nvPr>
            <p:ph type="sldNum" idx="12"/>
          </p:nvPr>
        </p:nvSpPr>
        <p:spPr>
          <a:xfrm>
            <a:off x="11616207" y="6633300"/>
            <a:ext cx="471000" cy="139500"/>
          </a:xfrm>
          <a:prstGeom prst="rect">
            <a:avLst/>
          </a:prstGeom>
          <a:noFill/>
          <a:ln>
            <a:noFill/>
          </a:ln>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l" rtl="0">
              <a:spcBef>
                <a:spcPts val="0"/>
              </a:spcBef>
              <a:spcAft>
                <a:spcPts val="0"/>
              </a:spcAft>
              <a:buNone/>
            </a:pPr>
            <a:fld id="{00000000-1234-1234-1234-123412341234}" type="slidenum">
              <a:rPr lang="en-US"/>
              <a:t>‹nº›</a:t>
            </a:fld>
            <a:endParaRPr/>
          </a:p>
        </p:txBody>
      </p:sp>
      <p:sp>
        <p:nvSpPr>
          <p:cNvPr id="893" name="Google Shape;893;p89"/>
          <p:cNvSpPr txBox="1">
            <a:spLocks noGrp="1"/>
          </p:cNvSpPr>
          <p:nvPr>
            <p:ph type="subTitle" idx="2"/>
          </p:nvPr>
        </p:nvSpPr>
        <p:spPr>
          <a:xfrm>
            <a:off x="614373" y="169533"/>
            <a:ext cx="4350000" cy="163500"/>
          </a:xfrm>
          <a:prstGeom prst="rect">
            <a:avLst/>
          </a:prstGeom>
        </p:spPr>
        <p:txBody>
          <a:bodyPr spcFirstLastPara="1" wrap="square" lIns="0" tIns="0" rIns="0" bIns="0" anchor="b" anchorCtr="0">
            <a:noAutofit/>
          </a:bodyPr>
          <a:lstStyle>
            <a:lvl1pPr lvl="0" rtl="0">
              <a:spcBef>
                <a:spcPts val="500"/>
              </a:spcBef>
              <a:spcAft>
                <a:spcPts val="0"/>
              </a:spcAft>
              <a:buClr>
                <a:schemeClr val="lt2"/>
              </a:buClr>
              <a:buSzPts val="1100"/>
              <a:buNone/>
              <a:defRPr sz="1100" b="1">
                <a:solidFill>
                  <a:schemeClr val="lt2"/>
                </a:solidFill>
              </a:defRPr>
            </a:lvl1pPr>
            <a:lvl2pPr lvl="1" rtl="0">
              <a:spcBef>
                <a:spcPts val="900"/>
              </a:spcBef>
              <a:spcAft>
                <a:spcPts val="0"/>
              </a:spcAft>
              <a:buSzPts val="1800"/>
              <a:buFont typeface="Avant Garde Demi SFDC"/>
              <a:buNone/>
              <a:defRPr>
                <a:latin typeface="Avant Garde Demi SFDC"/>
                <a:ea typeface="Avant Garde Demi SFDC"/>
                <a:cs typeface="Avant Garde Demi SFDC"/>
                <a:sym typeface="Avant Garde Demi SFDC"/>
              </a:defRPr>
            </a:lvl2pPr>
            <a:lvl3pPr lvl="2" rtl="0">
              <a:spcBef>
                <a:spcPts val="900"/>
              </a:spcBef>
              <a:spcAft>
                <a:spcPts val="0"/>
              </a:spcAft>
              <a:buSzPts val="1600"/>
              <a:buFont typeface="Avant Garde Demi SFDC"/>
              <a:buNone/>
              <a:defRPr>
                <a:latin typeface="Avant Garde Demi SFDC"/>
                <a:ea typeface="Avant Garde Demi SFDC"/>
                <a:cs typeface="Avant Garde Demi SFDC"/>
                <a:sym typeface="Avant Garde Demi SFDC"/>
              </a:defRPr>
            </a:lvl3pPr>
            <a:lvl4pPr lvl="3"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4pPr>
            <a:lvl5pPr lvl="4"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5pPr>
            <a:lvl6pPr lvl="5"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6pPr>
            <a:lvl7pPr lvl="6"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7pPr>
            <a:lvl8pPr lvl="7" rtl="0">
              <a:spcBef>
                <a:spcPts val="900"/>
              </a:spcBef>
              <a:spcAft>
                <a:spcPts val="0"/>
              </a:spcAft>
              <a:buSzPts val="1400"/>
              <a:buFont typeface="Avant Garde Demi SFDC"/>
              <a:buNone/>
              <a:defRPr>
                <a:latin typeface="Avant Garde Demi SFDC"/>
                <a:ea typeface="Avant Garde Demi SFDC"/>
                <a:cs typeface="Avant Garde Demi SFDC"/>
                <a:sym typeface="Avant Garde Demi SFDC"/>
              </a:defRPr>
            </a:lvl8pPr>
            <a:lvl9pPr lvl="8" rtl="0">
              <a:spcBef>
                <a:spcPts val="900"/>
              </a:spcBef>
              <a:spcAft>
                <a:spcPts val="900"/>
              </a:spcAft>
              <a:buSzPts val="1400"/>
              <a:buFont typeface="Avant Garde Demi SFDC"/>
              <a:buNone/>
              <a:defRPr>
                <a:latin typeface="Avant Garde Demi SFDC"/>
                <a:ea typeface="Avant Garde Demi SFDC"/>
                <a:cs typeface="Avant Garde Demi SFDC"/>
                <a:sym typeface="Avant Garde Demi SFDC"/>
              </a:defRPr>
            </a:lvl9pPr>
          </a:lstStyle>
          <a:p>
            <a:endParaRPr/>
          </a:p>
        </p:txBody>
      </p:sp>
      <p:pic>
        <p:nvPicPr>
          <p:cNvPr id="894" name="Google Shape;894;p89" descr="pasted-image.pdf"/>
          <p:cNvPicPr preferRelativeResize="0"/>
          <p:nvPr/>
        </p:nvPicPr>
        <p:blipFill rotWithShape="1">
          <a:blip r:embed="rId2">
            <a:alphaModFix/>
          </a:blip>
          <a:srcRect/>
          <a:stretch/>
        </p:blipFill>
        <p:spPr>
          <a:xfrm>
            <a:off x="10910912" y="304800"/>
            <a:ext cx="668472" cy="468078"/>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L - Balloon Vignette">
  <p:cSld name="Balloon Vignette">
    <p:bg>
      <p:bgPr>
        <a:solidFill>
          <a:srgbClr val="F4F4F4"/>
        </a:solidFill>
        <a:effectLst/>
      </p:bgPr>
    </p:bg>
    <p:spTree>
      <p:nvGrpSpPr>
        <p:cNvPr id="1" name="Shape 895"/>
        <p:cNvGrpSpPr/>
        <p:nvPr/>
      </p:nvGrpSpPr>
      <p:grpSpPr>
        <a:xfrm>
          <a:off x="0" y="0"/>
          <a:ext cx="0" cy="0"/>
          <a:chOff x="0" y="0"/>
          <a:chExt cx="0" cy="0"/>
        </a:xfrm>
      </p:grpSpPr>
      <p:pic>
        <p:nvPicPr>
          <p:cNvPr id="896" name="Google Shape;896;p90"/>
          <p:cNvPicPr preferRelativeResize="0"/>
          <p:nvPr/>
        </p:nvPicPr>
        <p:blipFill rotWithShape="1">
          <a:blip r:embed="rId2">
            <a:alphaModFix/>
          </a:blip>
          <a:srcRect/>
          <a:stretch/>
        </p:blipFill>
        <p:spPr>
          <a:xfrm>
            <a:off x="4" y="896"/>
            <a:ext cx="12185637" cy="6854425"/>
          </a:xfrm>
          <a:prstGeom prst="rect">
            <a:avLst/>
          </a:prstGeom>
          <a:noFill/>
          <a:ln>
            <a:noFill/>
          </a:ln>
        </p:spPr>
      </p:pic>
      <p:pic>
        <p:nvPicPr>
          <p:cNvPr id="897" name="Google Shape;897;p90"/>
          <p:cNvPicPr preferRelativeResize="0"/>
          <p:nvPr/>
        </p:nvPicPr>
        <p:blipFill rotWithShape="1">
          <a:blip r:embed="rId3">
            <a:alphaModFix/>
          </a:blip>
          <a:srcRect/>
          <a:stretch/>
        </p:blipFill>
        <p:spPr>
          <a:xfrm>
            <a:off x="3" y="893"/>
            <a:ext cx="12185637" cy="6854425"/>
          </a:xfrm>
          <a:prstGeom prst="rect">
            <a:avLst/>
          </a:prstGeom>
          <a:noFill/>
          <a:ln>
            <a:noFill/>
          </a:ln>
        </p:spPr>
      </p:pic>
      <p:sp>
        <p:nvSpPr>
          <p:cNvPr id="898" name="Google Shape;898;p90"/>
          <p:cNvSpPr txBox="1">
            <a:spLocks noGrp="1"/>
          </p:cNvSpPr>
          <p:nvPr>
            <p:ph type="title"/>
          </p:nvPr>
        </p:nvSpPr>
        <p:spPr>
          <a:xfrm>
            <a:off x="571500" y="63504"/>
            <a:ext cx="74298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899" name="Google Shape;899;p90"/>
          <p:cNvSpPr txBox="1">
            <a:spLocks noGrp="1"/>
          </p:cNvSpPr>
          <p:nvPr>
            <p:ph type="body" idx="1"/>
          </p:nvPr>
        </p:nvSpPr>
        <p:spPr>
          <a:xfrm>
            <a:off x="571500" y="1611888"/>
            <a:ext cx="72816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9250" algn="l" rtl="0">
              <a:lnSpc>
                <a:spcPct val="100000"/>
              </a:lnSpc>
              <a:spcBef>
                <a:spcPts val="300"/>
              </a:spcBef>
              <a:spcAft>
                <a:spcPts val="0"/>
              </a:spcAft>
              <a:buSzPts val="1900"/>
              <a:buChar char="○"/>
              <a:defRPr>
                <a:solidFill>
                  <a:schemeClr val="accent2"/>
                </a:solidFill>
              </a:defRPr>
            </a:lvl2pPr>
            <a:lvl3pPr marL="1371600" lvl="2" indent="-330200" algn="l" rtl="0">
              <a:lnSpc>
                <a:spcPct val="100000"/>
              </a:lnSpc>
              <a:spcBef>
                <a:spcPts val="700"/>
              </a:spcBef>
              <a:spcAft>
                <a:spcPts val="0"/>
              </a:spcAft>
              <a:buSzPts val="1600"/>
              <a:buChar char="■"/>
              <a:defRPr>
                <a:solidFill>
                  <a:schemeClr val="accent2"/>
                </a:solidFill>
              </a:defRPr>
            </a:lvl3pPr>
            <a:lvl4pPr marL="1828800" lvl="3" indent="-323850" algn="l" rtl="0">
              <a:lnSpc>
                <a:spcPct val="100000"/>
              </a:lnSpc>
              <a:spcBef>
                <a:spcPts val="700"/>
              </a:spcBef>
              <a:spcAft>
                <a:spcPts val="0"/>
              </a:spcAft>
              <a:buSzPts val="1500"/>
              <a:buChar char="●"/>
              <a:defRPr>
                <a:solidFill>
                  <a:schemeClr val="accent2"/>
                </a:solidFill>
              </a:defRPr>
            </a:lvl4pPr>
            <a:lvl5pPr marL="2286000" lvl="4" indent="-228600" algn="l" rtl="0">
              <a:lnSpc>
                <a:spcPct val="100000"/>
              </a:lnSpc>
              <a:spcBef>
                <a:spcPts val="700"/>
              </a:spcBef>
              <a:spcAft>
                <a:spcPts val="0"/>
              </a:spcAft>
              <a:buSzPts val="1400"/>
              <a:buNone/>
              <a:defRPr/>
            </a:lvl5pPr>
            <a:lvl6pPr marL="2743200" lvl="5" indent="-349250" algn="l" rtl="0">
              <a:spcBef>
                <a:spcPts val="700"/>
              </a:spcBef>
              <a:spcAft>
                <a:spcPts val="0"/>
              </a:spcAft>
              <a:buClr>
                <a:schemeClr val="accent2"/>
              </a:buClr>
              <a:buSzPts val="1900"/>
              <a:buChar char="■"/>
              <a:defRPr/>
            </a:lvl6pPr>
            <a:lvl7pPr marL="3200400" lvl="6" indent="-349250" algn="l" rtl="0">
              <a:spcBef>
                <a:spcPts val="900"/>
              </a:spcBef>
              <a:spcAft>
                <a:spcPts val="0"/>
              </a:spcAft>
              <a:buClr>
                <a:schemeClr val="accent2"/>
              </a:buClr>
              <a:buSzPts val="1900"/>
              <a:buChar char="●"/>
              <a:defRPr/>
            </a:lvl7pPr>
            <a:lvl8pPr marL="3657600" lvl="7" indent="-349250" algn="l" rtl="0">
              <a:spcBef>
                <a:spcPts val="900"/>
              </a:spcBef>
              <a:spcAft>
                <a:spcPts val="0"/>
              </a:spcAft>
              <a:buClr>
                <a:schemeClr val="accent2"/>
              </a:buClr>
              <a:buSzPts val="1900"/>
              <a:buChar char="○"/>
              <a:defRPr/>
            </a:lvl8pPr>
            <a:lvl9pPr marL="4114800" lvl="8" indent="-349250" algn="l" rtl="0">
              <a:spcBef>
                <a:spcPts val="900"/>
              </a:spcBef>
              <a:spcAft>
                <a:spcPts val="900"/>
              </a:spcAft>
              <a:buClr>
                <a:schemeClr val="accent2"/>
              </a:buClr>
              <a:buSzPts val="1900"/>
              <a:buChar char="■"/>
              <a:defRPr/>
            </a:lvl9pPr>
          </a:lstStyle>
          <a:p>
            <a:endParaRPr/>
          </a:p>
        </p:txBody>
      </p:sp>
      <p:sp>
        <p:nvSpPr>
          <p:cNvPr id="900" name="Google Shape;900;p90"/>
          <p:cNvSpPr txBox="1">
            <a:spLocks noGrp="1"/>
          </p:cNvSpPr>
          <p:nvPr>
            <p:ph type="body" idx="2"/>
          </p:nvPr>
        </p:nvSpPr>
        <p:spPr>
          <a:xfrm>
            <a:off x="571500" y="1097179"/>
            <a:ext cx="7429800" cy="338700"/>
          </a:xfrm>
          <a:prstGeom prst="rect">
            <a:avLst/>
          </a:prstGeom>
          <a:noFill/>
          <a:ln>
            <a:noFill/>
          </a:ln>
        </p:spPr>
        <p:txBody>
          <a:bodyPr spcFirstLastPara="1" wrap="square" lIns="0" tIns="0" rIns="0" bIns="0" anchor="t" anchorCtr="0">
            <a:noAutofit/>
          </a:bodyPr>
          <a:lstStyle>
            <a:lvl1pPr marL="457200" lvl="0" indent="-374650" algn="l" rtl="0">
              <a:spcBef>
                <a:spcPts val="0"/>
              </a:spcBef>
              <a:spcAft>
                <a:spcPts val="0"/>
              </a:spcAft>
              <a:buSzPts val="2300"/>
              <a:buChar char="●"/>
              <a:defRPr sz="2300" b="0" i="0">
                <a:solidFill>
                  <a:schemeClr val="dk1"/>
                </a:solidFill>
                <a:latin typeface="Salesforce Sans"/>
                <a:ea typeface="Salesforce Sans"/>
                <a:cs typeface="Salesforce Sans"/>
                <a:sym typeface="Salesforce Sans"/>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400"/>
              <a:buNone/>
              <a:defRPr/>
            </a:lvl5pPr>
            <a:lvl6pPr marL="2743200" lvl="5" indent="-349250" algn="l" rtl="0">
              <a:spcBef>
                <a:spcPts val="700"/>
              </a:spcBef>
              <a:spcAft>
                <a:spcPts val="0"/>
              </a:spcAft>
              <a:buClr>
                <a:schemeClr val="accent2"/>
              </a:buClr>
              <a:buSzPts val="1900"/>
              <a:buChar char="■"/>
              <a:defRPr/>
            </a:lvl6pPr>
            <a:lvl7pPr marL="3200400" lvl="6" indent="-349250" algn="l" rtl="0">
              <a:spcBef>
                <a:spcPts val="900"/>
              </a:spcBef>
              <a:spcAft>
                <a:spcPts val="0"/>
              </a:spcAft>
              <a:buClr>
                <a:schemeClr val="accent2"/>
              </a:buClr>
              <a:buSzPts val="1900"/>
              <a:buChar char="●"/>
              <a:defRPr/>
            </a:lvl7pPr>
            <a:lvl8pPr marL="3657600" lvl="7" indent="-349250" algn="l" rtl="0">
              <a:spcBef>
                <a:spcPts val="900"/>
              </a:spcBef>
              <a:spcAft>
                <a:spcPts val="0"/>
              </a:spcAft>
              <a:buClr>
                <a:schemeClr val="accent2"/>
              </a:buClr>
              <a:buSzPts val="1900"/>
              <a:buChar char="○"/>
              <a:defRPr/>
            </a:lvl8pPr>
            <a:lvl9pPr marL="4114800" lvl="8" indent="-349250" algn="l" rtl="0">
              <a:spcBef>
                <a:spcPts val="900"/>
              </a:spcBef>
              <a:spcAft>
                <a:spcPts val="900"/>
              </a:spcAft>
              <a:buClr>
                <a:schemeClr val="accent2"/>
              </a:buClr>
              <a:buSzPts val="1900"/>
              <a:buChar char="■"/>
              <a:defRPr/>
            </a:lvl9pPr>
          </a:lstStyle>
          <a:p>
            <a:endParaRPr/>
          </a:p>
        </p:txBody>
      </p:sp>
      <p:pic>
        <p:nvPicPr>
          <p:cNvPr id="901" name="Google Shape;901;p90" descr="pasted-image.pdf"/>
          <p:cNvPicPr preferRelativeResize="0"/>
          <p:nvPr/>
        </p:nvPicPr>
        <p:blipFill rotWithShape="1">
          <a:blip r:embed="rId4">
            <a:alphaModFix/>
          </a:blip>
          <a:srcRect/>
          <a:stretch/>
        </p:blipFill>
        <p:spPr>
          <a:xfrm>
            <a:off x="11030573" y="565460"/>
            <a:ext cx="635568" cy="44497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2 - Graphic Footer - D">
  <p:cSld name="Basic_4_1_1_1_1_1">
    <p:spTree>
      <p:nvGrpSpPr>
        <p:cNvPr id="1" name="Shape 77"/>
        <p:cNvGrpSpPr/>
        <p:nvPr/>
      </p:nvGrpSpPr>
      <p:grpSpPr>
        <a:xfrm>
          <a:off x="0" y="0"/>
          <a:ext cx="0" cy="0"/>
          <a:chOff x="0" y="0"/>
          <a:chExt cx="0" cy="0"/>
        </a:xfrm>
      </p:grpSpPr>
      <p:pic>
        <p:nvPicPr>
          <p:cNvPr id="78" name="Google Shape;78;p10" descr="pasted-image.pdf"/>
          <p:cNvPicPr preferRelativeResize="0"/>
          <p:nvPr/>
        </p:nvPicPr>
        <p:blipFill rotWithShape="1">
          <a:blip r:embed="rId2">
            <a:alphaModFix/>
          </a:blip>
          <a:srcRect/>
          <a:stretch/>
        </p:blipFill>
        <p:spPr>
          <a:xfrm>
            <a:off x="11030573" y="565460"/>
            <a:ext cx="635728" cy="445091"/>
          </a:xfrm>
          <a:prstGeom prst="rect">
            <a:avLst/>
          </a:prstGeom>
          <a:noFill/>
          <a:ln>
            <a:noFill/>
          </a:ln>
        </p:spPr>
      </p:pic>
      <p:sp>
        <p:nvSpPr>
          <p:cNvPr id="79" name="Google Shape;79;p10"/>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80" name="Google Shape;80;p10"/>
          <p:cNvSpPr txBox="1">
            <a:spLocks noGrp="1"/>
          </p:cNvSpPr>
          <p:nvPr>
            <p:ph type="body" idx="2"/>
          </p:nvPr>
        </p:nvSpPr>
        <p:spPr>
          <a:xfrm>
            <a:off x="576072" y="1783080"/>
            <a:ext cx="11034900" cy="4389600"/>
          </a:xfrm>
          <a:prstGeom prst="rect">
            <a:avLst/>
          </a:prstGeom>
        </p:spPr>
        <p:txBody>
          <a:bodyPr spcFirstLastPara="1" wrap="square" lIns="0" tIns="0" rIns="0" bIns="0" anchor="t" anchorCtr="0">
            <a:noAutofit/>
          </a:bodyPr>
          <a:lstStyle>
            <a:lvl1pPr marL="457200" lvl="0" indent="-355600" rtl="0">
              <a:spcBef>
                <a:spcPts val="50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900"/>
              </a:spcBef>
              <a:spcAft>
                <a:spcPts val="0"/>
              </a:spcAft>
              <a:buSzPts val="1600"/>
              <a:buChar char="■"/>
              <a:defRPr/>
            </a:lvl3pPr>
            <a:lvl4pPr marL="1828800" lvl="3" indent="-317500" rtl="0">
              <a:spcBef>
                <a:spcPts val="900"/>
              </a:spcBef>
              <a:spcAft>
                <a:spcPts val="0"/>
              </a:spcAft>
              <a:buSzPts val="1400"/>
              <a:buChar char="●"/>
              <a:defRPr/>
            </a:lvl4pPr>
            <a:lvl5pPr marL="2286000" lvl="4" indent="-317500" rtl="0">
              <a:spcBef>
                <a:spcPts val="900"/>
              </a:spcBef>
              <a:spcAft>
                <a:spcPts val="0"/>
              </a:spcAft>
              <a:buSzPts val="1400"/>
              <a:buChar char="○"/>
              <a:defRPr/>
            </a:lvl5pPr>
            <a:lvl6pPr marL="2743200" lvl="5" indent="-317500" rtl="0">
              <a:spcBef>
                <a:spcPts val="900"/>
              </a:spcBef>
              <a:spcAft>
                <a:spcPts val="0"/>
              </a:spcAft>
              <a:buSzPts val="1400"/>
              <a:buChar char="■"/>
              <a:defRPr/>
            </a:lvl6pPr>
            <a:lvl7pPr marL="3200400" lvl="6" indent="-317500" rtl="0">
              <a:spcBef>
                <a:spcPts val="900"/>
              </a:spcBef>
              <a:spcAft>
                <a:spcPts val="0"/>
              </a:spcAft>
              <a:buSzPts val="1400"/>
              <a:buChar char="●"/>
              <a:defRPr/>
            </a:lvl7pPr>
            <a:lvl8pPr marL="3657600" lvl="7" indent="-317500" rtl="0">
              <a:spcBef>
                <a:spcPts val="900"/>
              </a:spcBef>
              <a:spcAft>
                <a:spcPts val="0"/>
              </a:spcAft>
              <a:buSzPts val="1400"/>
              <a:buChar char="○"/>
              <a:defRPr/>
            </a:lvl8pPr>
            <a:lvl9pPr marL="4114800" lvl="8" indent="-317500" rtl="0">
              <a:spcBef>
                <a:spcPts val="900"/>
              </a:spcBef>
              <a:spcAft>
                <a:spcPts val="900"/>
              </a:spcAft>
              <a:buSzPts val="1400"/>
              <a:buChar char="■"/>
              <a:defRPr/>
            </a:lvl9pPr>
          </a:lstStyle>
          <a:p>
            <a:endParaRPr/>
          </a:p>
        </p:txBody>
      </p:sp>
      <p:sp>
        <p:nvSpPr>
          <p:cNvPr id="81" name="Google Shape;81;p10"/>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82" name="Google Shape;82;p1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pic>
        <p:nvPicPr>
          <p:cNvPr id="83" name="Google Shape;83;p10"/>
          <p:cNvPicPr preferRelativeResize="0"/>
          <p:nvPr/>
        </p:nvPicPr>
        <p:blipFill>
          <a:blip r:embed="rId3">
            <a:alphaModFix/>
          </a:blip>
          <a:stretch>
            <a:fillRect/>
          </a:stretch>
        </p:blipFill>
        <p:spPr>
          <a:xfrm>
            <a:off x="10695742" y="5833878"/>
            <a:ext cx="1505257" cy="104849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I - Tree Vignette">
  <p:cSld name="Tree Vignette">
    <p:bg>
      <p:bgPr>
        <a:solidFill>
          <a:srgbClr val="F4F4F4"/>
        </a:solidFill>
        <a:effectLst/>
      </p:bgPr>
    </p:bg>
    <p:spTree>
      <p:nvGrpSpPr>
        <p:cNvPr id="1" name="Shape 902"/>
        <p:cNvGrpSpPr/>
        <p:nvPr/>
      </p:nvGrpSpPr>
      <p:grpSpPr>
        <a:xfrm>
          <a:off x="0" y="0"/>
          <a:ext cx="0" cy="0"/>
          <a:chOff x="0" y="0"/>
          <a:chExt cx="0" cy="0"/>
        </a:xfrm>
      </p:grpSpPr>
      <p:pic>
        <p:nvPicPr>
          <p:cNvPr id="903" name="Google Shape;903;p91"/>
          <p:cNvPicPr preferRelativeResize="0"/>
          <p:nvPr/>
        </p:nvPicPr>
        <p:blipFill rotWithShape="1">
          <a:blip r:embed="rId2">
            <a:alphaModFix/>
          </a:blip>
          <a:srcRect/>
          <a:stretch/>
        </p:blipFill>
        <p:spPr>
          <a:xfrm>
            <a:off x="4" y="896"/>
            <a:ext cx="12185637" cy="6854425"/>
          </a:xfrm>
          <a:prstGeom prst="rect">
            <a:avLst/>
          </a:prstGeom>
          <a:noFill/>
          <a:ln>
            <a:noFill/>
          </a:ln>
        </p:spPr>
      </p:pic>
      <p:pic>
        <p:nvPicPr>
          <p:cNvPr id="904" name="Google Shape;904;p91"/>
          <p:cNvPicPr preferRelativeResize="0"/>
          <p:nvPr/>
        </p:nvPicPr>
        <p:blipFill rotWithShape="1">
          <a:blip r:embed="rId3">
            <a:alphaModFix/>
          </a:blip>
          <a:srcRect/>
          <a:stretch/>
        </p:blipFill>
        <p:spPr>
          <a:xfrm>
            <a:off x="3" y="893"/>
            <a:ext cx="12185637" cy="6854425"/>
          </a:xfrm>
          <a:prstGeom prst="rect">
            <a:avLst/>
          </a:prstGeom>
          <a:noFill/>
          <a:ln>
            <a:noFill/>
          </a:ln>
        </p:spPr>
      </p:pic>
      <p:sp>
        <p:nvSpPr>
          <p:cNvPr id="905" name="Google Shape;905;p91"/>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906" name="Google Shape;906;p91"/>
          <p:cNvSpPr txBox="1">
            <a:spLocks noGrp="1"/>
          </p:cNvSpPr>
          <p:nvPr>
            <p:ph type="body" idx="1"/>
          </p:nvPr>
        </p:nvSpPr>
        <p:spPr>
          <a:xfrm>
            <a:off x="571500" y="1611888"/>
            <a:ext cx="110460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9250" algn="l" rtl="0">
              <a:lnSpc>
                <a:spcPct val="100000"/>
              </a:lnSpc>
              <a:spcBef>
                <a:spcPts val="300"/>
              </a:spcBef>
              <a:spcAft>
                <a:spcPts val="0"/>
              </a:spcAft>
              <a:buSzPts val="1900"/>
              <a:buChar char="○"/>
              <a:defRPr>
                <a:solidFill>
                  <a:schemeClr val="accent2"/>
                </a:solidFill>
              </a:defRPr>
            </a:lvl2pPr>
            <a:lvl3pPr marL="1371600" lvl="2" indent="-330200" algn="l" rtl="0">
              <a:lnSpc>
                <a:spcPct val="100000"/>
              </a:lnSpc>
              <a:spcBef>
                <a:spcPts val="700"/>
              </a:spcBef>
              <a:spcAft>
                <a:spcPts val="0"/>
              </a:spcAft>
              <a:buSzPts val="1600"/>
              <a:buChar char="■"/>
              <a:defRPr>
                <a:solidFill>
                  <a:schemeClr val="accent2"/>
                </a:solidFill>
              </a:defRPr>
            </a:lvl3pPr>
            <a:lvl4pPr marL="1828800" lvl="3" indent="-323850" algn="l" rtl="0">
              <a:lnSpc>
                <a:spcPct val="100000"/>
              </a:lnSpc>
              <a:spcBef>
                <a:spcPts val="700"/>
              </a:spcBef>
              <a:spcAft>
                <a:spcPts val="0"/>
              </a:spcAft>
              <a:buSzPts val="1500"/>
              <a:buChar char="●"/>
              <a:defRPr>
                <a:solidFill>
                  <a:schemeClr val="accent2"/>
                </a:solidFill>
              </a:defRPr>
            </a:lvl4pPr>
            <a:lvl5pPr marL="2286000" lvl="4" indent="-228600" algn="l" rtl="0">
              <a:lnSpc>
                <a:spcPct val="100000"/>
              </a:lnSpc>
              <a:spcBef>
                <a:spcPts val="700"/>
              </a:spcBef>
              <a:spcAft>
                <a:spcPts val="0"/>
              </a:spcAft>
              <a:buSzPts val="1400"/>
              <a:buNone/>
              <a:defRPr/>
            </a:lvl5pPr>
            <a:lvl6pPr marL="2743200" lvl="5" indent="-349250" algn="l" rtl="0">
              <a:spcBef>
                <a:spcPts val="700"/>
              </a:spcBef>
              <a:spcAft>
                <a:spcPts val="0"/>
              </a:spcAft>
              <a:buClr>
                <a:schemeClr val="accent2"/>
              </a:buClr>
              <a:buSzPts val="1900"/>
              <a:buChar char="■"/>
              <a:defRPr/>
            </a:lvl6pPr>
            <a:lvl7pPr marL="3200400" lvl="6" indent="-349250" algn="l" rtl="0">
              <a:spcBef>
                <a:spcPts val="900"/>
              </a:spcBef>
              <a:spcAft>
                <a:spcPts val="0"/>
              </a:spcAft>
              <a:buClr>
                <a:schemeClr val="accent2"/>
              </a:buClr>
              <a:buSzPts val="1900"/>
              <a:buChar char="●"/>
              <a:defRPr/>
            </a:lvl7pPr>
            <a:lvl8pPr marL="3657600" lvl="7" indent="-349250" algn="l" rtl="0">
              <a:spcBef>
                <a:spcPts val="900"/>
              </a:spcBef>
              <a:spcAft>
                <a:spcPts val="0"/>
              </a:spcAft>
              <a:buClr>
                <a:schemeClr val="accent2"/>
              </a:buClr>
              <a:buSzPts val="1900"/>
              <a:buChar char="○"/>
              <a:defRPr/>
            </a:lvl8pPr>
            <a:lvl9pPr marL="4114800" lvl="8" indent="-349250" algn="l" rtl="0">
              <a:spcBef>
                <a:spcPts val="900"/>
              </a:spcBef>
              <a:spcAft>
                <a:spcPts val="900"/>
              </a:spcAft>
              <a:buClr>
                <a:schemeClr val="accent2"/>
              </a:buClr>
              <a:buSzPts val="1900"/>
              <a:buChar char="■"/>
              <a:defRPr/>
            </a:lvl9pPr>
          </a:lstStyle>
          <a:p>
            <a:endParaRPr/>
          </a:p>
        </p:txBody>
      </p:sp>
      <p:sp>
        <p:nvSpPr>
          <p:cNvPr id="907" name="Google Shape;907;p91"/>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74650" algn="l" rtl="0">
              <a:spcBef>
                <a:spcPts val="0"/>
              </a:spcBef>
              <a:spcAft>
                <a:spcPts val="0"/>
              </a:spcAft>
              <a:buSzPts val="2300"/>
              <a:buChar char="●"/>
              <a:defRPr sz="2300" b="0" i="0">
                <a:solidFill>
                  <a:schemeClr val="dk1"/>
                </a:solidFill>
                <a:latin typeface="Salesforce Sans"/>
                <a:ea typeface="Salesforce Sans"/>
                <a:cs typeface="Salesforce Sans"/>
                <a:sym typeface="Salesforce Sans"/>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400"/>
              <a:buNone/>
              <a:defRPr/>
            </a:lvl5pPr>
            <a:lvl6pPr marL="2743200" lvl="5" indent="-349250" algn="l" rtl="0">
              <a:spcBef>
                <a:spcPts val="700"/>
              </a:spcBef>
              <a:spcAft>
                <a:spcPts val="0"/>
              </a:spcAft>
              <a:buClr>
                <a:schemeClr val="accent2"/>
              </a:buClr>
              <a:buSzPts val="1900"/>
              <a:buChar char="■"/>
              <a:defRPr/>
            </a:lvl6pPr>
            <a:lvl7pPr marL="3200400" lvl="6" indent="-349250" algn="l" rtl="0">
              <a:spcBef>
                <a:spcPts val="900"/>
              </a:spcBef>
              <a:spcAft>
                <a:spcPts val="0"/>
              </a:spcAft>
              <a:buClr>
                <a:schemeClr val="accent2"/>
              </a:buClr>
              <a:buSzPts val="1900"/>
              <a:buChar char="●"/>
              <a:defRPr/>
            </a:lvl7pPr>
            <a:lvl8pPr marL="3657600" lvl="7" indent="-349250" algn="l" rtl="0">
              <a:spcBef>
                <a:spcPts val="900"/>
              </a:spcBef>
              <a:spcAft>
                <a:spcPts val="0"/>
              </a:spcAft>
              <a:buClr>
                <a:schemeClr val="accent2"/>
              </a:buClr>
              <a:buSzPts val="1900"/>
              <a:buChar char="○"/>
              <a:defRPr/>
            </a:lvl8pPr>
            <a:lvl9pPr marL="4114800" lvl="8" indent="-349250" algn="l" rtl="0">
              <a:spcBef>
                <a:spcPts val="900"/>
              </a:spcBef>
              <a:spcAft>
                <a:spcPts val="900"/>
              </a:spcAft>
              <a:buClr>
                <a:schemeClr val="accent2"/>
              </a:buClr>
              <a:buSzPts val="1900"/>
              <a:buChar char="■"/>
              <a:defRPr/>
            </a:lvl9pPr>
          </a:lstStyle>
          <a:p>
            <a:endParaRPr/>
          </a:p>
        </p:txBody>
      </p:sp>
      <p:pic>
        <p:nvPicPr>
          <p:cNvPr id="908" name="Google Shape;908;p91" descr="pasted-image.pdf"/>
          <p:cNvPicPr preferRelativeResize="0"/>
          <p:nvPr/>
        </p:nvPicPr>
        <p:blipFill rotWithShape="1">
          <a:blip r:embed="rId4">
            <a:alphaModFix/>
          </a:blip>
          <a:srcRect/>
          <a:stretch/>
        </p:blipFill>
        <p:spPr>
          <a:xfrm>
            <a:off x="11030573" y="565460"/>
            <a:ext cx="635568" cy="444979"/>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asic_MtnFooter">
  <p:cSld name="Basic_MtnFooter">
    <p:spTree>
      <p:nvGrpSpPr>
        <p:cNvPr id="1" name="Shape 909"/>
        <p:cNvGrpSpPr/>
        <p:nvPr/>
      </p:nvGrpSpPr>
      <p:grpSpPr>
        <a:xfrm>
          <a:off x="0" y="0"/>
          <a:ext cx="0" cy="0"/>
          <a:chOff x="0" y="0"/>
          <a:chExt cx="0" cy="0"/>
        </a:xfrm>
      </p:grpSpPr>
      <p:grpSp>
        <p:nvGrpSpPr>
          <p:cNvPr id="910" name="Google Shape;910;p92"/>
          <p:cNvGrpSpPr/>
          <p:nvPr/>
        </p:nvGrpSpPr>
        <p:grpSpPr>
          <a:xfrm>
            <a:off x="389" y="6142153"/>
            <a:ext cx="12198206" cy="733498"/>
            <a:chOff x="389" y="6150391"/>
            <a:chExt cx="12198206" cy="733498"/>
          </a:xfrm>
        </p:grpSpPr>
        <p:sp>
          <p:nvSpPr>
            <p:cNvPr id="911" name="Google Shape;911;p92"/>
            <p:cNvSpPr/>
            <p:nvPr/>
          </p:nvSpPr>
          <p:spPr>
            <a:xfrm>
              <a:off x="11917768" y="6405357"/>
              <a:ext cx="146718" cy="19926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12" name="Google Shape;912;p92"/>
            <p:cNvSpPr/>
            <p:nvPr/>
          </p:nvSpPr>
          <p:spPr>
            <a:xfrm>
              <a:off x="11687027" y="6446518"/>
              <a:ext cx="100224" cy="1496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13" name="Google Shape;913;p92"/>
            <p:cNvSpPr/>
            <p:nvPr/>
          </p:nvSpPr>
          <p:spPr>
            <a:xfrm>
              <a:off x="5543882" y="6582796"/>
              <a:ext cx="1893456" cy="299646"/>
            </a:xfrm>
            <a:custGeom>
              <a:avLst/>
              <a:gdLst/>
              <a:ahLst/>
              <a:cxnLst/>
              <a:rect l="l" t="t"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14" name="Google Shape;914;p92"/>
            <p:cNvSpPr/>
            <p:nvPr/>
          </p:nvSpPr>
          <p:spPr>
            <a:xfrm>
              <a:off x="11193519" y="6495174"/>
              <a:ext cx="1005076" cy="387280"/>
            </a:xfrm>
            <a:custGeom>
              <a:avLst/>
              <a:gdLst/>
              <a:ahLst/>
              <a:cxnLst/>
              <a:rect l="l" t="t" r="r" b="b"/>
              <a:pathLst>
                <a:path w="1005076" h="387280" extrusionOk="0">
                  <a:moveTo>
                    <a:pt x="689783" y="0"/>
                  </a:moveTo>
                  <a:lnTo>
                    <a:pt x="948796" y="158821"/>
                  </a:lnTo>
                  <a:lnTo>
                    <a:pt x="1005076" y="144699"/>
                  </a:lnTo>
                  <a:lnTo>
                    <a:pt x="1005076" y="387280"/>
                  </a:lnTo>
                  <a:lnTo>
                    <a:pt x="0" y="38728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15" name="Google Shape;915;p92"/>
            <p:cNvSpPr/>
            <p:nvPr/>
          </p:nvSpPr>
          <p:spPr>
            <a:xfrm>
              <a:off x="11701720" y="6484998"/>
              <a:ext cx="487105" cy="387280"/>
            </a:xfrm>
            <a:custGeom>
              <a:avLst/>
              <a:gdLst/>
              <a:ahLst/>
              <a:cxnLst/>
              <a:rect l="l" t="t" r="r" b="b"/>
              <a:pathLst>
                <a:path w="487105" h="387280" extrusionOk="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16" name="Google Shape;916;p92"/>
            <p:cNvSpPr/>
            <p:nvPr/>
          </p:nvSpPr>
          <p:spPr>
            <a:xfrm>
              <a:off x="7511851" y="6443629"/>
              <a:ext cx="2772306" cy="438804"/>
            </a:xfrm>
            <a:custGeom>
              <a:avLst/>
              <a:gdLst/>
              <a:ahLst/>
              <a:cxnLst/>
              <a:rect l="l" t="t"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17" name="Google Shape;917;p92"/>
            <p:cNvSpPr/>
            <p:nvPr/>
          </p:nvSpPr>
          <p:spPr>
            <a:xfrm>
              <a:off x="9223401" y="6438369"/>
              <a:ext cx="141912" cy="21200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18" name="Google Shape;918;p92"/>
            <p:cNvSpPr/>
            <p:nvPr/>
          </p:nvSpPr>
          <p:spPr>
            <a:xfrm flipH="1">
              <a:off x="389" y="6232426"/>
              <a:ext cx="2748616" cy="650028"/>
            </a:xfrm>
            <a:custGeom>
              <a:avLst/>
              <a:gdLst/>
              <a:ahLst/>
              <a:cxnLst/>
              <a:rect l="l" t="t" r="r" b="b"/>
              <a:pathLst>
                <a:path w="2748616" h="650028" extrusionOk="0">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19" name="Google Shape;919;p92"/>
            <p:cNvSpPr/>
            <p:nvPr/>
          </p:nvSpPr>
          <p:spPr>
            <a:xfrm>
              <a:off x="598305" y="6255249"/>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0" name="Google Shape;920;p92"/>
            <p:cNvSpPr/>
            <p:nvPr/>
          </p:nvSpPr>
          <p:spPr>
            <a:xfrm>
              <a:off x="20339" y="6150391"/>
              <a:ext cx="173016" cy="23495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1" name="Google Shape;921;p92"/>
            <p:cNvSpPr/>
            <p:nvPr/>
          </p:nvSpPr>
          <p:spPr>
            <a:xfrm>
              <a:off x="198743" y="6150807"/>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2" name="Google Shape;922;p92"/>
            <p:cNvSpPr/>
            <p:nvPr/>
          </p:nvSpPr>
          <p:spPr>
            <a:xfrm>
              <a:off x="419843" y="6199611"/>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3" name="Google Shape;923;p92"/>
            <p:cNvSpPr/>
            <p:nvPr/>
          </p:nvSpPr>
          <p:spPr>
            <a:xfrm>
              <a:off x="1000630" y="6336085"/>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4" name="Google Shape;924;p92"/>
            <p:cNvSpPr/>
            <p:nvPr/>
          </p:nvSpPr>
          <p:spPr>
            <a:xfrm>
              <a:off x="726040" y="6351692"/>
              <a:ext cx="292734" cy="209628"/>
            </a:xfrm>
            <a:custGeom>
              <a:avLst/>
              <a:gdLst/>
              <a:ahLst/>
              <a:cxnLst/>
              <a:rect l="l" t="t" r="r" b="b"/>
              <a:pathLst>
                <a:path w="21600" h="21600" extrusionOk="0">
                  <a:moveTo>
                    <a:pt x="0" y="0"/>
                  </a:moveTo>
                  <a:lnTo>
                    <a:pt x="0" y="13272"/>
                  </a:lnTo>
                  <a:lnTo>
                    <a:pt x="21600" y="21600"/>
                  </a:lnTo>
                  <a:lnTo>
                    <a:pt x="9000" y="10843"/>
                  </a:lnTo>
                  <a:lnTo>
                    <a:pt x="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5" name="Google Shape;925;p92"/>
            <p:cNvSpPr/>
            <p:nvPr/>
          </p:nvSpPr>
          <p:spPr>
            <a:xfrm>
              <a:off x="244026" y="6239413"/>
              <a:ext cx="405162" cy="618570"/>
            </a:xfrm>
            <a:custGeom>
              <a:avLst/>
              <a:gdLst/>
              <a:ahLst/>
              <a:cxnLst/>
              <a:rect l="l" t="t"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6" name="Google Shape;926;p92"/>
            <p:cNvSpPr/>
            <p:nvPr/>
          </p:nvSpPr>
          <p:spPr>
            <a:xfrm>
              <a:off x="10265093" y="6422136"/>
              <a:ext cx="185382" cy="25174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7" name="Google Shape;927;p92"/>
            <p:cNvSpPr/>
            <p:nvPr/>
          </p:nvSpPr>
          <p:spPr>
            <a:xfrm>
              <a:off x="9744615" y="6404616"/>
              <a:ext cx="191970" cy="28674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8" name="Google Shape;928;p92"/>
            <p:cNvSpPr/>
            <p:nvPr/>
          </p:nvSpPr>
          <p:spPr>
            <a:xfrm>
              <a:off x="3029242" y="6246445"/>
              <a:ext cx="208548" cy="28317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29" name="Google Shape;929;p92"/>
            <p:cNvSpPr/>
            <p:nvPr/>
          </p:nvSpPr>
          <p:spPr>
            <a:xfrm>
              <a:off x="6947500" y="6503669"/>
              <a:ext cx="123174" cy="1672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30" name="Google Shape;930;p92"/>
            <p:cNvSpPr/>
            <p:nvPr/>
          </p:nvSpPr>
          <p:spPr>
            <a:xfrm>
              <a:off x="7786397" y="6508260"/>
              <a:ext cx="106380" cy="15892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931" name="Google Shape;931;p92"/>
            <p:cNvSpPr/>
            <p:nvPr/>
          </p:nvSpPr>
          <p:spPr>
            <a:xfrm>
              <a:off x="7350855" y="6392419"/>
              <a:ext cx="163836" cy="22248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32" name="Google Shape;932;p92"/>
            <p:cNvSpPr/>
            <p:nvPr/>
          </p:nvSpPr>
          <p:spPr>
            <a:xfrm>
              <a:off x="4285136" y="6438796"/>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33" name="Google Shape;933;p92"/>
            <p:cNvSpPr/>
            <p:nvPr/>
          </p:nvSpPr>
          <p:spPr>
            <a:xfrm>
              <a:off x="6829402" y="6523070"/>
              <a:ext cx="127548" cy="17323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34" name="Google Shape;934;p92"/>
            <p:cNvSpPr/>
            <p:nvPr/>
          </p:nvSpPr>
          <p:spPr>
            <a:xfrm>
              <a:off x="7827419" y="6588996"/>
              <a:ext cx="93366" cy="13948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935" name="Google Shape;935;p92"/>
            <p:cNvSpPr/>
            <p:nvPr/>
          </p:nvSpPr>
          <p:spPr>
            <a:xfrm>
              <a:off x="8368772" y="6456447"/>
              <a:ext cx="93366" cy="13948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936" name="Google Shape;936;p92"/>
            <p:cNvSpPr/>
            <p:nvPr/>
          </p:nvSpPr>
          <p:spPr>
            <a:xfrm>
              <a:off x="4077554" y="6448865"/>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37" name="Google Shape;937;p92"/>
            <p:cNvSpPr/>
            <p:nvPr/>
          </p:nvSpPr>
          <p:spPr>
            <a:xfrm>
              <a:off x="3845313" y="6349879"/>
              <a:ext cx="133380" cy="18111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38" name="Google Shape;938;p92"/>
            <p:cNvSpPr/>
            <p:nvPr/>
          </p:nvSpPr>
          <p:spPr>
            <a:xfrm>
              <a:off x="8202721" y="6501130"/>
              <a:ext cx="486216" cy="373680"/>
            </a:xfrm>
            <a:custGeom>
              <a:avLst/>
              <a:gdLst/>
              <a:ahLst/>
              <a:cxnLst/>
              <a:rect l="l" t="t"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sp>
          <p:nvSpPr>
            <p:cNvPr id="939" name="Google Shape;939;p92"/>
            <p:cNvSpPr/>
            <p:nvPr/>
          </p:nvSpPr>
          <p:spPr>
            <a:xfrm>
              <a:off x="3317277" y="6253147"/>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40" name="Google Shape;940;p92"/>
            <p:cNvSpPr/>
            <p:nvPr/>
          </p:nvSpPr>
          <p:spPr>
            <a:xfrm>
              <a:off x="10546185" y="6485755"/>
              <a:ext cx="123174" cy="1672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41" name="Google Shape;941;p92"/>
            <p:cNvSpPr/>
            <p:nvPr/>
          </p:nvSpPr>
          <p:spPr>
            <a:xfrm>
              <a:off x="10768013" y="6579945"/>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42" name="Google Shape;942;p92"/>
            <p:cNvSpPr/>
            <p:nvPr/>
          </p:nvSpPr>
          <p:spPr>
            <a:xfrm>
              <a:off x="1789741" y="6321924"/>
              <a:ext cx="3541158" cy="560520"/>
            </a:xfrm>
            <a:custGeom>
              <a:avLst/>
              <a:gdLst/>
              <a:ahLst/>
              <a:cxnLst/>
              <a:rect l="l" t="t"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43" name="Google Shape;943;p92"/>
            <p:cNvSpPr/>
            <p:nvPr/>
          </p:nvSpPr>
          <p:spPr>
            <a:xfrm>
              <a:off x="6515274" y="6473943"/>
              <a:ext cx="2412288" cy="408510"/>
            </a:xfrm>
            <a:custGeom>
              <a:avLst/>
              <a:gdLst/>
              <a:ahLst/>
              <a:cxnLst/>
              <a:rect l="l" t="t"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44" name="Google Shape;944;p92"/>
            <p:cNvSpPr/>
            <p:nvPr/>
          </p:nvSpPr>
          <p:spPr>
            <a:xfrm>
              <a:off x="3435240" y="6315639"/>
              <a:ext cx="292086" cy="280260"/>
            </a:xfrm>
            <a:custGeom>
              <a:avLst/>
              <a:gdLst/>
              <a:ahLst/>
              <a:cxnLst/>
              <a:rect l="l" t="t" r="r" b="b"/>
              <a:pathLst>
                <a:path w="21600" h="21600" extrusionOk="0">
                  <a:moveTo>
                    <a:pt x="0" y="0"/>
                  </a:moveTo>
                  <a:lnTo>
                    <a:pt x="7724" y="17984"/>
                  </a:lnTo>
                  <a:lnTo>
                    <a:pt x="21600" y="21600"/>
                  </a:lnTo>
                  <a:lnTo>
                    <a:pt x="20120" y="9595"/>
                  </a:lnTo>
                  <a:lnTo>
                    <a:pt x="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45" name="Google Shape;945;p92"/>
            <p:cNvSpPr/>
            <p:nvPr/>
          </p:nvSpPr>
          <p:spPr>
            <a:xfrm>
              <a:off x="7644168" y="6583377"/>
              <a:ext cx="303318" cy="299646"/>
            </a:xfrm>
            <a:custGeom>
              <a:avLst/>
              <a:gdLst/>
              <a:ahLst/>
              <a:cxnLst/>
              <a:rect l="l" t="t"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sp>
          <p:nvSpPr>
            <p:cNvPr id="946" name="Google Shape;946;p92"/>
            <p:cNvSpPr/>
            <p:nvPr/>
          </p:nvSpPr>
          <p:spPr>
            <a:xfrm>
              <a:off x="8064206" y="6662842"/>
              <a:ext cx="210762" cy="158922"/>
            </a:xfrm>
            <a:custGeom>
              <a:avLst/>
              <a:gdLst/>
              <a:ahLst/>
              <a:cxnLst/>
              <a:rect l="l" t="t" r="r" b="b"/>
              <a:pathLst>
                <a:path w="21600" h="21600" extrusionOk="0">
                  <a:moveTo>
                    <a:pt x="7820" y="0"/>
                  </a:moveTo>
                  <a:lnTo>
                    <a:pt x="0" y="12076"/>
                  </a:lnTo>
                  <a:lnTo>
                    <a:pt x="21600" y="21600"/>
                  </a:lnTo>
                  <a:lnTo>
                    <a:pt x="9166" y="10800"/>
                  </a:lnTo>
                  <a:lnTo>
                    <a:pt x="782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sp>
          <p:nvSpPr>
            <p:cNvPr id="947" name="Google Shape;947;p92"/>
            <p:cNvSpPr/>
            <p:nvPr/>
          </p:nvSpPr>
          <p:spPr>
            <a:xfrm>
              <a:off x="7135696" y="6467657"/>
              <a:ext cx="340254" cy="408510"/>
            </a:xfrm>
            <a:custGeom>
              <a:avLst/>
              <a:gdLst/>
              <a:ahLst/>
              <a:cxnLst/>
              <a:rect l="l" t="t"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sp>
          <p:nvSpPr>
            <p:cNvPr id="948" name="Google Shape;948;p92"/>
            <p:cNvSpPr/>
            <p:nvPr/>
          </p:nvSpPr>
          <p:spPr>
            <a:xfrm>
              <a:off x="2672219" y="6398843"/>
              <a:ext cx="621054" cy="477306"/>
            </a:xfrm>
            <a:custGeom>
              <a:avLst/>
              <a:gdLst/>
              <a:ahLst/>
              <a:cxnLst/>
              <a:rect l="l" t="t"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sp>
          <p:nvSpPr>
            <p:cNvPr id="949" name="Google Shape;949;p92"/>
            <p:cNvSpPr/>
            <p:nvPr/>
          </p:nvSpPr>
          <p:spPr>
            <a:xfrm>
              <a:off x="6094476" y="6673019"/>
              <a:ext cx="256986" cy="210870"/>
            </a:xfrm>
            <a:custGeom>
              <a:avLst/>
              <a:gdLst/>
              <a:ahLst/>
              <a:cxnLst/>
              <a:rect l="l" t="t"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50" name="Google Shape;950;p92"/>
            <p:cNvSpPr/>
            <p:nvPr/>
          </p:nvSpPr>
          <p:spPr>
            <a:xfrm>
              <a:off x="9416040" y="6495175"/>
              <a:ext cx="2287278" cy="387288"/>
            </a:xfrm>
            <a:custGeom>
              <a:avLst/>
              <a:gdLst/>
              <a:ahLst/>
              <a:cxnLst/>
              <a:rect l="l" t="t"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51" name="Google Shape;951;p92"/>
            <p:cNvSpPr/>
            <p:nvPr/>
          </p:nvSpPr>
          <p:spPr>
            <a:xfrm>
              <a:off x="9934011" y="6488307"/>
              <a:ext cx="643572" cy="387288"/>
            </a:xfrm>
            <a:custGeom>
              <a:avLst/>
              <a:gdLst/>
              <a:ahLst/>
              <a:cxnLst/>
              <a:rect l="l" t="t"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grpSp>
          <p:nvGrpSpPr>
            <p:cNvPr id="952" name="Google Shape;952;p92"/>
            <p:cNvGrpSpPr/>
            <p:nvPr/>
          </p:nvGrpSpPr>
          <p:grpSpPr>
            <a:xfrm>
              <a:off x="730709" y="6294727"/>
              <a:ext cx="3468638" cy="587425"/>
              <a:chOff x="635957" y="6252598"/>
              <a:chExt cx="3682206" cy="623593"/>
            </a:xfrm>
          </p:grpSpPr>
          <p:sp>
            <p:nvSpPr>
              <p:cNvPr id="953" name="Google Shape;953;p92"/>
              <p:cNvSpPr/>
              <p:nvPr/>
            </p:nvSpPr>
            <p:spPr>
              <a:xfrm>
                <a:off x="635957" y="6252598"/>
                <a:ext cx="3682206" cy="623592"/>
              </a:xfrm>
              <a:custGeom>
                <a:avLst/>
                <a:gdLst/>
                <a:ahLst/>
                <a:cxnLst/>
                <a:rect l="l" t="t"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54" name="Google Shape;954;p92"/>
              <p:cNvSpPr/>
              <p:nvPr/>
            </p:nvSpPr>
            <p:spPr>
              <a:xfrm>
                <a:off x="2359156" y="6418757"/>
                <a:ext cx="462996" cy="457434"/>
              </a:xfrm>
              <a:custGeom>
                <a:avLst/>
                <a:gdLst/>
                <a:ahLst/>
                <a:cxnLst/>
                <a:rect l="l" t="t"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sp>
            <p:nvSpPr>
              <p:cNvPr id="955" name="Google Shape;955;p92"/>
              <p:cNvSpPr/>
              <p:nvPr/>
            </p:nvSpPr>
            <p:spPr>
              <a:xfrm>
                <a:off x="3175409" y="6550536"/>
                <a:ext cx="321732" cy="242568"/>
              </a:xfrm>
              <a:custGeom>
                <a:avLst/>
                <a:gdLst/>
                <a:ahLst/>
                <a:cxnLst/>
                <a:rect l="l" t="t" r="r" b="b"/>
                <a:pathLst>
                  <a:path w="21600" h="21600" extrusionOk="0">
                    <a:moveTo>
                      <a:pt x="7820" y="0"/>
                    </a:moveTo>
                    <a:lnTo>
                      <a:pt x="0" y="12076"/>
                    </a:lnTo>
                    <a:lnTo>
                      <a:pt x="21600" y="21600"/>
                    </a:lnTo>
                    <a:lnTo>
                      <a:pt x="9166" y="10800"/>
                    </a:lnTo>
                    <a:lnTo>
                      <a:pt x="782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sp>
            <p:nvSpPr>
              <p:cNvPr id="956" name="Google Shape;956;p92"/>
              <p:cNvSpPr/>
              <p:nvPr/>
            </p:nvSpPr>
            <p:spPr>
              <a:xfrm>
                <a:off x="1582999" y="6252598"/>
                <a:ext cx="519372" cy="623592"/>
              </a:xfrm>
              <a:custGeom>
                <a:avLst/>
                <a:gdLst/>
                <a:ahLst/>
                <a:cxnLst/>
                <a:rect l="l" t="t"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grpSp>
        <p:sp>
          <p:nvSpPr>
            <p:cNvPr id="957" name="Google Shape;957;p92"/>
            <p:cNvSpPr/>
            <p:nvPr/>
          </p:nvSpPr>
          <p:spPr>
            <a:xfrm rot="480121">
              <a:off x="8763410" y="6466597"/>
              <a:ext cx="334766" cy="219427"/>
            </a:xfrm>
            <a:custGeom>
              <a:avLst/>
              <a:gdLst/>
              <a:ahLst/>
              <a:cxnLst/>
              <a:rect l="l" t="t" r="r" b="b"/>
              <a:pathLst>
                <a:path w="21600" h="21600" extrusionOk="0">
                  <a:moveTo>
                    <a:pt x="0" y="0"/>
                  </a:moveTo>
                  <a:lnTo>
                    <a:pt x="7724" y="17984"/>
                  </a:lnTo>
                  <a:lnTo>
                    <a:pt x="21600" y="21600"/>
                  </a:lnTo>
                  <a:lnTo>
                    <a:pt x="20120" y="9595"/>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grpSp>
          <p:nvGrpSpPr>
            <p:cNvPr id="958" name="Google Shape;958;p92"/>
            <p:cNvGrpSpPr/>
            <p:nvPr/>
          </p:nvGrpSpPr>
          <p:grpSpPr>
            <a:xfrm>
              <a:off x="4486591" y="6543404"/>
              <a:ext cx="2002428" cy="339066"/>
              <a:chOff x="4486591" y="6531402"/>
              <a:chExt cx="2002428" cy="339066"/>
            </a:xfrm>
          </p:grpSpPr>
          <p:sp>
            <p:nvSpPr>
              <p:cNvPr id="959" name="Google Shape;959;p92"/>
              <p:cNvSpPr/>
              <p:nvPr/>
            </p:nvSpPr>
            <p:spPr>
              <a:xfrm>
                <a:off x="5776414" y="6578757"/>
                <a:ext cx="110214" cy="1496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60" name="Google Shape;960;p92"/>
              <p:cNvSpPr/>
              <p:nvPr/>
            </p:nvSpPr>
            <p:spPr>
              <a:xfrm>
                <a:off x="4486591" y="6531402"/>
                <a:ext cx="2002428" cy="339066"/>
              </a:xfrm>
              <a:custGeom>
                <a:avLst/>
                <a:gdLst/>
                <a:ahLst/>
                <a:cxnLst/>
                <a:rect l="l" t="t"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61" name="Google Shape;961;p92"/>
              <p:cNvSpPr/>
              <p:nvPr/>
            </p:nvSpPr>
            <p:spPr>
              <a:xfrm>
                <a:off x="4936483" y="6531402"/>
                <a:ext cx="563436" cy="339066"/>
              </a:xfrm>
              <a:custGeom>
                <a:avLst/>
                <a:gdLst/>
                <a:ahLst/>
                <a:cxnLst/>
                <a:rect l="l" t="t"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grpSp>
        <p:sp>
          <p:nvSpPr>
            <p:cNvPr id="962" name="Google Shape;962;p92"/>
            <p:cNvSpPr/>
            <p:nvPr/>
          </p:nvSpPr>
          <p:spPr>
            <a:xfrm>
              <a:off x="5503225" y="6697346"/>
              <a:ext cx="208170" cy="160650"/>
            </a:xfrm>
            <a:custGeom>
              <a:avLst/>
              <a:gdLst/>
              <a:ahLst/>
              <a:cxnLst/>
              <a:rect l="l" t="t" r="r" b="b"/>
              <a:pathLst>
                <a:path w="21600" h="21600" extrusionOk="0">
                  <a:moveTo>
                    <a:pt x="0" y="0"/>
                  </a:moveTo>
                  <a:lnTo>
                    <a:pt x="2360" y="12237"/>
                  </a:lnTo>
                  <a:lnTo>
                    <a:pt x="21600" y="21600"/>
                  </a:lnTo>
                  <a:lnTo>
                    <a:pt x="7224" y="10754"/>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Salesforce Sans"/>
                <a:ea typeface="Salesforce Sans"/>
                <a:cs typeface="Salesforce Sans"/>
                <a:sym typeface="Salesforce Sans"/>
              </a:endParaRPr>
            </a:p>
          </p:txBody>
        </p:sp>
      </p:grpSp>
      <p:sp>
        <p:nvSpPr>
          <p:cNvPr id="963" name="Google Shape;963;p92"/>
          <p:cNvSpPr txBox="1">
            <a:spLocks noGrp="1"/>
          </p:cNvSpPr>
          <p:nvPr>
            <p:ph type="title"/>
          </p:nvPr>
        </p:nvSpPr>
        <p:spPr>
          <a:xfrm>
            <a:off x="571500" y="63500"/>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sz="1500"/>
            </a:lvl1pPr>
            <a:lvl2pPr lvl="1" algn="l" rtl="0">
              <a:spcBef>
                <a:spcPts val="0"/>
              </a:spcBef>
              <a:spcAft>
                <a:spcPts val="0"/>
              </a:spcAft>
              <a:buSzPts val="1500"/>
              <a:buNone/>
              <a:defRPr sz="1500"/>
            </a:lvl2pPr>
            <a:lvl3pPr lvl="2" algn="l" rtl="0">
              <a:spcBef>
                <a:spcPts val="0"/>
              </a:spcBef>
              <a:spcAft>
                <a:spcPts val="0"/>
              </a:spcAft>
              <a:buSzPts val="1500"/>
              <a:buNone/>
              <a:defRPr sz="1500"/>
            </a:lvl3pPr>
            <a:lvl4pPr lvl="3" algn="l" rtl="0">
              <a:spcBef>
                <a:spcPts val="0"/>
              </a:spcBef>
              <a:spcAft>
                <a:spcPts val="0"/>
              </a:spcAft>
              <a:buSzPts val="1500"/>
              <a:buNone/>
              <a:defRPr sz="1500"/>
            </a:lvl4pPr>
            <a:lvl5pPr lvl="4" algn="l" rtl="0">
              <a:spcBef>
                <a:spcPts val="0"/>
              </a:spcBef>
              <a:spcAft>
                <a:spcPts val="0"/>
              </a:spcAft>
              <a:buSzPts val="1500"/>
              <a:buNone/>
              <a:defRPr sz="1500"/>
            </a:lvl5pPr>
            <a:lvl6pPr lvl="5" algn="l" rtl="0">
              <a:spcBef>
                <a:spcPts val="0"/>
              </a:spcBef>
              <a:spcAft>
                <a:spcPts val="0"/>
              </a:spcAft>
              <a:buSzPts val="1500"/>
              <a:buNone/>
              <a:defRPr sz="1500"/>
            </a:lvl6pPr>
            <a:lvl7pPr lvl="6" algn="l" rtl="0">
              <a:spcBef>
                <a:spcPts val="0"/>
              </a:spcBef>
              <a:spcAft>
                <a:spcPts val="0"/>
              </a:spcAft>
              <a:buSzPts val="1500"/>
              <a:buNone/>
              <a:defRPr sz="1500"/>
            </a:lvl7pPr>
            <a:lvl8pPr lvl="7" algn="l" rtl="0">
              <a:spcBef>
                <a:spcPts val="0"/>
              </a:spcBef>
              <a:spcAft>
                <a:spcPts val="0"/>
              </a:spcAft>
              <a:buSzPts val="1500"/>
              <a:buNone/>
              <a:defRPr sz="1500"/>
            </a:lvl8pPr>
            <a:lvl9pPr lvl="8" algn="l" rtl="0">
              <a:spcBef>
                <a:spcPts val="0"/>
              </a:spcBef>
              <a:spcAft>
                <a:spcPts val="0"/>
              </a:spcAft>
              <a:buSzPts val="1500"/>
              <a:buNone/>
              <a:defRPr sz="1500"/>
            </a:lvl9pPr>
          </a:lstStyle>
          <a:p>
            <a:endParaRPr/>
          </a:p>
        </p:txBody>
      </p:sp>
      <p:sp>
        <p:nvSpPr>
          <p:cNvPr id="964" name="Google Shape;964;p92"/>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200"/>
              </a:spcBef>
              <a:spcAft>
                <a:spcPts val="0"/>
              </a:spcAft>
              <a:buSzPts val="2000"/>
              <a:buChar char="●"/>
              <a:defRPr sz="1500"/>
            </a:lvl1pPr>
            <a:lvl2pPr marL="914400" lvl="1" indent="-349250" algn="l" rtl="0">
              <a:lnSpc>
                <a:spcPct val="100000"/>
              </a:lnSpc>
              <a:spcBef>
                <a:spcPts val="300"/>
              </a:spcBef>
              <a:spcAft>
                <a:spcPts val="0"/>
              </a:spcAft>
              <a:buSzPts val="1900"/>
              <a:buChar char="○"/>
              <a:defRPr sz="1500"/>
            </a:lvl2pPr>
            <a:lvl3pPr marL="1371600" lvl="2" indent="-330200" algn="l" rtl="0">
              <a:lnSpc>
                <a:spcPct val="100000"/>
              </a:lnSpc>
              <a:spcBef>
                <a:spcPts val="700"/>
              </a:spcBef>
              <a:spcAft>
                <a:spcPts val="0"/>
              </a:spcAft>
              <a:buSzPts val="1600"/>
              <a:buChar char="■"/>
              <a:defRPr sz="1500"/>
            </a:lvl3pPr>
            <a:lvl4pPr marL="1828800" lvl="3" indent="-323850" algn="l" rtl="0">
              <a:lnSpc>
                <a:spcPct val="100000"/>
              </a:lnSpc>
              <a:spcBef>
                <a:spcPts val="700"/>
              </a:spcBef>
              <a:spcAft>
                <a:spcPts val="0"/>
              </a:spcAft>
              <a:buSzPts val="1500"/>
              <a:buChar char="●"/>
              <a:defRPr sz="1500"/>
            </a:lvl4pPr>
            <a:lvl5pPr marL="2286000" lvl="4" indent="-228600" algn="l" rtl="0">
              <a:lnSpc>
                <a:spcPct val="100000"/>
              </a:lnSpc>
              <a:spcBef>
                <a:spcPts val="700"/>
              </a:spcBef>
              <a:spcAft>
                <a:spcPts val="0"/>
              </a:spcAft>
              <a:buSzPts val="1500"/>
              <a:buNone/>
              <a:defRPr sz="1500"/>
            </a:lvl5pPr>
            <a:lvl6pPr marL="2743200" lvl="5" indent="-349250" algn="l" rtl="0">
              <a:spcBef>
                <a:spcPts val="700"/>
              </a:spcBef>
              <a:spcAft>
                <a:spcPts val="0"/>
              </a:spcAft>
              <a:buClr>
                <a:schemeClr val="dk1"/>
              </a:buClr>
              <a:buSzPts val="1900"/>
              <a:buChar char="■"/>
              <a:defRPr sz="1500"/>
            </a:lvl6pPr>
            <a:lvl7pPr marL="3200400" lvl="6" indent="-349250" algn="l" rtl="0">
              <a:spcBef>
                <a:spcPts val="900"/>
              </a:spcBef>
              <a:spcAft>
                <a:spcPts val="0"/>
              </a:spcAft>
              <a:buClr>
                <a:schemeClr val="dk1"/>
              </a:buClr>
              <a:buSzPts val="1900"/>
              <a:buChar char="●"/>
              <a:defRPr sz="1500"/>
            </a:lvl7pPr>
            <a:lvl8pPr marL="3657600" lvl="7" indent="-349250" algn="l" rtl="0">
              <a:spcBef>
                <a:spcPts val="900"/>
              </a:spcBef>
              <a:spcAft>
                <a:spcPts val="0"/>
              </a:spcAft>
              <a:buClr>
                <a:schemeClr val="dk1"/>
              </a:buClr>
              <a:buSzPts val="1900"/>
              <a:buChar char="○"/>
              <a:defRPr sz="1500"/>
            </a:lvl8pPr>
            <a:lvl9pPr marL="4114800" lvl="8" indent="-349250" algn="l" rtl="0">
              <a:spcBef>
                <a:spcPts val="900"/>
              </a:spcBef>
              <a:spcAft>
                <a:spcPts val="900"/>
              </a:spcAft>
              <a:buClr>
                <a:schemeClr val="dk1"/>
              </a:buClr>
              <a:buSzPts val="1900"/>
              <a:buChar char="■"/>
              <a:defRPr sz="1500"/>
            </a:lvl9pPr>
          </a:lstStyle>
          <a:p>
            <a:endParaRPr/>
          </a:p>
        </p:txBody>
      </p:sp>
      <p:sp>
        <p:nvSpPr>
          <p:cNvPr id="965" name="Google Shape;965;p92"/>
          <p:cNvSpPr txBox="1">
            <a:spLocks noGrp="1"/>
          </p:cNvSpPr>
          <p:nvPr>
            <p:ph type="body" idx="2"/>
          </p:nvPr>
        </p:nvSpPr>
        <p:spPr>
          <a:xfrm>
            <a:off x="571500" y="1081137"/>
            <a:ext cx="11046300" cy="3693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0"/>
              </a:spcBef>
              <a:spcAft>
                <a:spcPts val="0"/>
              </a:spcAft>
              <a:buSzPts val="2400"/>
              <a:buChar char="●"/>
              <a:defRPr sz="2400">
                <a:solidFill>
                  <a:schemeClr val="accent2"/>
                </a:solidFill>
              </a:defRPr>
            </a:lvl1pPr>
            <a:lvl2pPr marL="914400" lvl="1" indent="-349250" algn="l" rtl="0">
              <a:spcBef>
                <a:spcPts val="300"/>
              </a:spcBef>
              <a:spcAft>
                <a:spcPts val="0"/>
              </a:spcAft>
              <a:buSzPts val="1900"/>
              <a:buChar char="○"/>
              <a:defRPr sz="1500"/>
            </a:lvl2pPr>
            <a:lvl3pPr marL="1371600" lvl="2" indent="-349250" algn="l" rtl="0">
              <a:spcBef>
                <a:spcPts val="700"/>
              </a:spcBef>
              <a:spcAft>
                <a:spcPts val="0"/>
              </a:spcAft>
              <a:buSzPts val="1900"/>
              <a:buChar char="■"/>
              <a:defRPr sz="1500"/>
            </a:lvl3pPr>
            <a:lvl4pPr marL="1828800" lvl="3" indent="-349250" algn="l" rtl="0">
              <a:spcBef>
                <a:spcPts val="700"/>
              </a:spcBef>
              <a:spcAft>
                <a:spcPts val="0"/>
              </a:spcAft>
              <a:buSzPts val="1900"/>
              <a:buChar char="●"/>
              <a:defRPr sz="1500"/>
            </a:lvl4pPr>
            <a:lvl5pPr marL="2286000" lvl="4" indent="-228600" algn="l" rtl="0">
              <a:spcBef>
                <a:spcPts val="700"/>
              </a:spcBef>
              <a:spcAft>
                <a:spcPts val="0"/>
              </a:spcAft>
              <a:buSzPts val="1500"/>
              <a:buNone/>
              <a:defRPr sz="1500"/>
            </a:lvl5pPr>
            <a:lvl6pPr marL="2743200" lvl="5" indent="-349250" algn="l" rtl="0">
              <a:spcBef>
                <a:spcPts val="700"/>
              </a:spcBef>
              <a:spcAft>
                <a:spcPts val="0"/>
              </a:spcAft>
              <a:buClr>
                <a:schemeClr val="dk1"/>
              </a:buClr>
              <a:buSzPts val="1900"/>
              <a:buChar char="■"/>
              <a:defRPr sz="1500"/>
            </a:lvl6pPr>
            <a:lvl7pPr marL="3200400" lvl="6" indent="-349250" algn="l" rtl="0">
              <a:spcBef>
                <a:spcPts val="900"/>
              </a:spcBef>
              <a:spcAft>
                <a:spcPts val="0"/>
              </a:spcAft>
              <a:buClr>
                <a:schemeClr val="dk1"/>
              </a:buClr>
              <a:buSzPts val="1900"/>
              <a:buChar char="●"/>
              <a:defRPr sz="1500"/>
            </a:lvl7pPr>
            <a:lvl8pPr marL="3657600" lvl="7" indent="-349250" algn="l" rtl="0">
              <a:spcBef>
                <a:spcPts val="900"/>
              </a:spcBef>
              <a:spcAft>
                <a:spcPts val="0"/>
              </a:spcAft>
              <a:buClr>
                <a:schemeClr val="dk1"/>
              </a:buClr>
              <a:buSzPts val="1900"/>
              <a:buChar char="○"/>
              <a:defRPr sz="1500"/>
            </a:lvl8pPr>
            <a:lvl9pPr marL="4114800" lvl="8" indent="-349250" algn="l" rtl="0">
              <a:spcBef>
                <a:spcPts val="900"/>
              </a:spcBef>
              <a:spcAft>
                <a:spcPts val="900"/>
              </a:spcAft>
              <a:buClr>
                <a:schemeClr val="dk1"/>
              </a:buClr>
              <a:buSzPts val="1900"/>
              <a:buChar char="■"/>
              <a:defRPr sz="1500"/>
            </a:lvl9pPr>
          </a:lstStyle>
          <a:p>
            <a:endParaRPr/>
          </a:p>
        </p:txBody>
      </p:sp>
      <p:sp>
        <p:nvSpPr>
          <p:cNvPr id="966" name="Google Shape;966;p92"/>
          <p:cNvSpPr txBox="1">
            <a:spLocks noGrp="1"/>
          </p:cNvSpPr>
          <p:nvPr>
            <p:ph type="ftr" idx="11"/>
          </p:nvPr>
        </p:nvSpPr>
        <p:spPr>
          <a:xfrm>
            <a:off x="577851" y="6545879"/>
            <a:ext cx="10587300" cy="1812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500"/>
              <a:buNone/>
              <a:defRPr sz="1500">
                <a:solidFill>
                  <a:srgbClr val="FFFFFF"/>
                </a:solidFill>
                <a:latin typeface="Salesforce Sans"/>
                <a:ea typeface="Salesforce Sans"/>
                <a:cs typeface="Salesforce Sans"/>
                <a:sym typeface="Salesforce Sans"/>
              </a:defRPr>
            </a:lvl1pPr>
            <a:lvl2pPr lvl="1" algn="l" rtl="0">
              <a:spcBef>
                <a:spcPts val="0"/>
              </a:spcBef>
              <a:spcAft>
                <a:spcPts val="0"/>
              </a:spcAft>
              <a:buSzPts val="1500"/>
              <a:buNone/>
              <a:defRPr sz="1500"/>
            </a:lvl2pPr>
            <a:lvl3pPr lvl="2" algn="l" rtl="0">
              <a:spcBef>
                <a:spcPts val="0"/>
              </a:spcBef>
              <a:spcAft>
                <a:spcPts val="0"/>
              </a:spcAft>
              <a:buSzPts val="1500"/>
              <a:buNone/>
              <a:defRPr sz="1500"/>
            </a:lvl3pPr>
            <a:lvl4pPr lvl="3" algn="l" rtl="0">
              <a:spcBef>
                <a:spcPts val="0"/>
              </a:spcBef>
              <a:spcAft>
                <a:spcPts val="0"/>
              </a:spcAft>
              <a:buSzPts val="1500"/>
              <a:buNone/>
              <a:defRPr sz="1500"/>
            </a:lvl4pPr>
            <a:lvl5pPr lvl="4" algn="l" rtl="0">
              <a:spcBef>
                <a:spcPts val="0"/>
              </a:spcBef>
              <a:spcAft>
                <a:spcPts val="0"/>
              </a:spcAft>
              <a:buSzPts val="1500"/>
              <a:buNone/>
              <a:defRPr sz="1500"/>
            </a:lvl5pPr>
            <a:lvl6pPr lvl="5" algn="l" rtl="0">
              <a:spcBef>
                <a:spcPts val="0"/>
              </a:spcBef>
              <a:spcAft>
                <a:spcPts val="0"/>
              </a:spcAft>
              <a:buSzPts val="1500"/>
              <a:buNone/>
              <a:defRPr sz="1500"/>
            </a:lvl6pPr>
            <a:lvl7pPr lvl="6" algn="l" rtl="0">
              <a:spcBef>
                <a:spcPts val="0"/>
              </a:spcBef>
              <a:spcAft>
                <a:spcPts val="0"/>
              </a:spcAft>
              <a:buSzPts val="1500"/>
              <a:buNone/>
              <a:defRPr sz="1500"/>
            </a:lvl7pPr>
            <a:lvl8pPr lvl="7" algn="l" rtl="0">
              <a:spcBef>
                <a:spcPts val="0"/>
              </a:spcBef>
              <a:spcAft>
                <a:spcPts val="0"/>
              </a:spcAft>
              <a:buSzPts val="1500"/>
              <a:buNone/>
              <a:defRPr sz="1500"/>
            </a:lvl8pPr>
            <a:lvl9pPr lvl="8" algn="l" rtl="0">
              <a:spcBef>
                <a:spcPts val="0"/>
              </a:spcBef>
              <a:spcAft>
                <a:spcPts val="0"/>
              </a:spcAft>
              <a:buSzPts val="1500"/>
              <a:buNone/>
              <a:defRPr sz="1500"/>
            </a:lvl9pPr>
          </a:lstStyle>
          <a:p>
            <a:endParaRPr/>
          </a:p>
        </p:txBody>
      </p:sp>
    </p:spTree>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1 - Cityscape Vignette">
  <p:cSld name="Cityscape Vignette">
    <p:bg>
      <p:bgPr>
        <a:solidFill>
          <a:srgbClr val="F4F4F4"/>
        </a:solidFill>
        <a:effectLst/>
      </p:bgPr>
    </p:bg>
    <p:spTree>
      <p:nvGrpSpPr>
        <p:cNvPr id="1" name="Shape 967"/>
        <p:cNvGrpSpPr/>
        <p:nvPr/>
      </p:nvGrpSpPr>
      <p:grpSpPr>
        <a:xfrm>
          <a:off x="0" y="0"/>
          <a:ext cx="0" cy="0"/>
          <a:chOff x="0" y="0"/>
          <a:chExt cx="0" cy="0"/>
        </a:xfrm>
      </p:grpSpPr>
      <p:pic>
        <p:nvPicPr>
          <p:cNvPr id="968" name="Google Shape;968;p93"/>
          <p:cNvPicPr preferRelativeResize="0"/>
          <p:nvPr/>
        </p:nvPicPr>
        <p:blipFill rotWithShape="1">
          <a:blip r:embed="rId2">
            <a:alphaModFix/>
          </a:blip>
          <a:srcRect/>
          <a:stretch/>
        </p:blipFill>
        <p:spPr>
          <a:xfrm>
            <a:off x="3" y="893"/>
            <a:ext cx="12185637" cy="6854425"/>
          </a:xfrm>
          <a:prstGeom prst="rect">
            <a:avLst/>
          </a:prstGeom>
          <a:noFill/>
          <a:ln>
            <a:noFill/>
          </a:ln>
        </p:spPr>
      </p:pic>
      <p:sp>
        <p:nvSpPr>
          <p:cNvPr id="969" name="Google Shape;969;p93"/>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970" name="Google Shape;970;p93"/>
          <p:cNvSpPr txBox="1">
            <a:spLocks noGrp="1"/>
          </p:cNvSpPr>
          <p:nvPr>
            <p:ph type="body" idx="1"/>
          </p:nvPr>
        </p:nvSpPr>
        <p:spPr>
          <a:xfrm>
            <a:off x="571500" y="1611887"/>
            <a:ext cx="110460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9250" algn="l" rtl="0">
              <a:lnSpc>
                <a:spcPct val="100000"/>
              </a:lnSpc>
              <a:spcBef>
                <a:spcPts val="300"/>
              </a:spcBef>
              <a:spcAft>
                <a:spcPts val="0"/>
              </a:spcAft>
              <a:buSzPts val="1900"/>
              <a:buChar char="○"/>
              <a:defRPr>
                <a:solidFill>
                  <a:schemeClr val="accent2"/>
                </a:solidFill>
              </a:defRPr>
            </a:lvl2pPr>
            <a:lvl3pPr marL="1371600" lvl="2" indent="-330200" algn="l" rtl="0">
              <a:lnSpc>
                <a:spcPct val="100000"/>
              </a:lnSpc>
              <a:spcBef>
                <a:spcPts val="700"/>
              </a:spcBef>
              <a:spcAft>
                <a:spcPts val="0"/>
              </a:spcAft>
              <a:buSzPts val="1600"/>
              <a:buChar char="■"/>
              <a:defRPr>
                <a:solidFill>
                  <a:schemeClr val="accent2"/>
                </a:solidFill>
              </a:defRPr>
            </a:lvl3pPr>
            <a:lvl4pPr marL="1828800" lvl="3" indent="-323850" algn="l" rtl="0">
              <a:lnSpc>
                <a:spcPct val="100000"/>
              </a:lnSpc>
              <a:spcBef>
                <a:spcPts val="700"/>
              </a:spcBef>
              <a:spcAft>
                <a:spcPts val="0"/>
              </a:spcAft>
              <a:buSzPts val="1500"/>
              <a:buChar char="●"/>
              <a:defRPr>
                <a:solidFill>
                  <a:schemeClr val="accent2"/>
                </a:solidFill>
              </a:defRPr>
            </a:lvl4pPr>
            <a:lvl5pPr marL="2286000" lvl="4" indent="-228600" algn="l" rtl="0">
              <a:lnSpc>
                <a:spcPct val="100000"/>
              </a:lnSpc>
              <a:spcBef>
                <a:spcPts val="700"/>
              </a:spcBef>
              <a:spcAft>
                <a:spcPts val="0"/>
              </a:spcAft>
              <a:buSzPts val="1400"/>
              <a:buNone/>
              <a:defRPr/>
            </a:lvl5pPr>
            <a:lvl6pPr marL="2743200" lvl="5" indent="-349250" algn="l" rtl="0">
              <a:spcBef>
                <a:spcPts val="700"/>
              </a:spcBef>
              <a:spcAft>
                <a:spcPts val="0"/>
              </a:spcAft>
              <a:buClr>
                <a:schemeClr val="accent2"/>
              </a:buClr>
              <a:buSzPts val="1900"/>
              <a:buChar char="■"/>
              <a:defRPr/>
            </a:lvl6pPr>
            <a:lvl7pPr marL="3200400" lvl="6" indent="-349250" algn="l" rtl="0">
              <a:spcBef>
                <a:spcPts val="900"/>
              </a:spcBef>
              <a:spcAft>
                <a:spcPts val="0"/>
              </a:spcAft>
              <a:buClr>
                <a:schemeClr val="accent2"/>
              </a:buClr>
              <a:buSzPts val="1900"/>
              <a:buChar char="●"/>
              <a:defRPr/>
            </a:lvl7pPr>
            <a:lvl8pPr marL="3657600" lvl="7" indent="-349250" algn="l" rtl="0">
              <a:spcBef>
                <a:spcPts val="900"/>
              </a:spcBef>
              <a:spcAft>
                <a:spcPts val="0"/>
              </a:spcAft>
              <a:buClr>
                <a:schemeClr val="accent2"/>
              </a:buClr>
              <a:buSzPts val="1900"/>
              <a:buChar char="○"/>
              <a:defRPr/>
            </a:lvl8pPr>
            <a:lvl9pPr marL="4114800" lvl="8" indent="-349250" algn="l" rtl="0">
              <a:spcBef>
                <a:spcPts val="900"/>
              </a:spcBef>
              <a:spcAft>
                <a:spcPts val="900"/>
              </a:spcAft>
              <a:buClr>
                <a:schemeClr val="accent2"/>
              </a:buClr>
              <a:buSzPts val="1900"/>
              <a:buChar char="■"/>
              <a:defRPr/>
            </a:lvl9pPr>
          </a:lstStyle>
          <a:p>
            <a:endParaRPr/>
          </a:p>
        </p:txBody>
      </p:sp>
      <p:sp>
        <p:nvSpPr>
          <p:cNvPr id="971" name="Google Shape;971;p93"/>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74650" algn="l" rtl="0">
              <a:spcBef>
                <a:spcPts val="0"/>
              </a:spcBef>
              <a:spcAft>
                <a:spcPts val="0"/>
              </a:spcAft>
              <a:buSzPts val="2300"/>
              <a:buChar char="●"/>
              <a:defRPr sz="2300" b="0" i="0">
                <a:solidFill>
                  <a:schemeClr val="dk1"/>
                </a:solidFill>
                <a:latin typeface="Salesforce Sans"/>
                <a:ea typeface="Salesforce Sans"/>
                <a:cs typeface="Salesforce Sans"/>
                <a:sym typeface="Salesforce Sans"/>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400"/>
              <a:buNone/>
              <a:defRPr/>
            </a:lvl5pPr>
            <a:lvl6pPr marL="2743200" lvl="5" indent="-349250" algn="l" rtl="0">
              <a:spcBef>
                <a:spcPts val="700"/>
              </a:spcBef>
              <a:spcAft>
                <a:spcPts val="0"/>
              </a:spcAft>
              <a:buClr>
                <a:schemeClr val="accent2"/>
              </a:buClr>
              <a:buSzPts val="1900"/>
              <a:buChar char="■"/>
              <a:defRPr/>
            </a:lvl6pPr>
            <a:lvl7pPr marL="3200400" lvl="6" indent="-349250" algn="l" rtl="0">
              <a:spcBef>
                <a:spcPts val="900"/>
              </a:spcBef>
              <a:spcAft>
                <a:spcPts val="0"/>
              </a:spcAft>
              <a:buClr>
                <a:schemeClr val="accent2"/>
              </a:buClr>
              <a:buSzPts val="1900"/>
              <a:buChar char="●"/>
              <a:defRPr/>
            </a:lvl7pPr>
            <a:lvl8pPr marL="3657600" lvl="7" indent="-349250" algn="l" rtl="0">
              <a:spcBef>
                <a:spcPts val="900"/>
              </a:spcBef>
              <a:spcAft>
                <a:spcPts val="0"/>
              </a:spcAft>
              <a:buClr>
                <a:schemeClr val="accent2"/>
              </a:buClr>
              <a:buSzPts val="1900"/>
              <a:buChar char="○"/>
              <a:defRPr/>
            </a:lvl8pPr>
            <a:lvl9pPr marL="4114800" lvl="8" indent="-349250" algn="l" rtl="0">
              <a:spcBef>
                <a:spcPts val="900"/>
              </a:spcBef>
              <a:spcAft>
                <a:spcPts val="900"/>
              </a:spcAft>
              <a:buClr>
                <a:schemeClr val="accent2"/>
              </a:buClr>
              <a:buSzPts val="1900"/>
              <a:buChar char="■"/>
              <a:defRPr/>
            </a:lvl9pPr>
          </a:lstStyle>
          <a:p>
            <a:endParaRPr/>
          </a:p>
        </p:txBody>
      </p:sp>
      <p:pic>
        <p:nvPicPr>
          <p:cNvPr id="972" name="Google Shape;972;p93" descr="pasted-image.pdf"/>
          <p:cNvPicPr preferRelativeResize="0"/>
          <p:nvPr/>
        </p:nvPicPr>
        <p:blipFill rotWithShape="1">
          <a:blip r:embed="rId3">
            <a:alphaModFix/>
          </a:blip>
          <a:srcRect/>
          <a:stretch/>
        </p:blipFill>
        <p:spPr>
          <a:xfrm>
            <a:off x="11030573" y="565460"/>
            <a:ext cx="635568" cy="444979"/>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973"/>
        <p:cNvGrpSpPr/>
        <p:nvPr/>
      </p:nvGrpSpPr>
      <p:grpSpPr>
        <a:xfrm>
          <a:off x="0" y="0"/>
          <a:ext cx="0" cy="0"/>
          <a:chOff x="0" y="0"/>
          <a:chExt cx="0" cy="0"/>
        </a:xfrm>
      </p:grpSpPr>
      <p:sp>
        <p:nvSpPr>
          <p:cNvPr id="974" name="Google Shape;974;p94"/>
          <p:cNvSpPr txBox="1">
            <a:spLocks noGrp="1"/>
          </p:cNvSpPr>
          <p:nvPr>
            <p:ph type="title"/>
          </p:nvPr>
        </p:nvSpPr>
        <p:spPr>
          <a:xfrm>
            <a:off x="101574" y="127000"/>
            <a:ext cx="12188700" cy="609600"/>
          </a:xfrm>
          <a:prstGeom prst="rect">
            <a:avLst/>
          </a:prstGeom>
          <a:noFill/>
          <a:ln>
            <a:noFill/>
          </a:ln>
        </p:spPr>
        <p:txBody>
          <a:bodyPr spcFirstLastPara="1" wrap="square" lIns="0" tIns="0" rIns="0" bIns="0" anchor="b" anchorCtr="0">
            <a:noAutofit/>
          </a:bodyPr>
          <a:lstStyle>
            <a:lvl1pPr marL="0" marR="0" lvl="0" indent="0" algn="l" rtl="0">
              <a:lnSpc>
                <a:spcPct val="95000"/>
              </a:lnSpc>
              <a:spcBef>
                <a:spcPts val="0"/>
              </a:spcBef>
              <a:spcAft>
                <a:spcPts val="0"/>
              </a:spcAft>
              <a:buSzPts val="3200"/>
              <a:buNone/>
              <a:defRPr sz="2800" b="1" i="0" u="none" strike="noStrike" cap="none">
                <a:solidFill>
                  <a:srgbClr val="3E6E84"/>
                </a:solidFill>
                <a:latin typeface="Arial"/>
                <a:ea typeface="Arial"/>
                <a:cs typeface="Arial"/>
                <a:sym typeface="Arial"/>
              </a:defRPr>
            </a:lvl1pPr>
            <a:lvl2pPr marL="0" marR="0" lvl="1" indent="0" algn="l" rtl="0">
              <a:spcBef>
                <a:spcPts val="0"/>
              </a:spcBef>
              <a:spcAft>
                <a:spcPts val="0"/>
              </a:spcAft>
              <a:buSzPts val="3200"/>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SzPts val="3200"/>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SzPts val="3200"/>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SzPts val="3200"/>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SzPts val="3200"/>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SzPts val="3200"/>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SzPts val="3200"/>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SzPts val="3200"/>
              <a:buNone/>
              <a:defRPr sz="3200" b="0" i="0" u="none" strike="noStrike" cap="none">
                <a:solidFill>
                  <a:schemeClr val="accent1"/>
                </a:solidFill>
                <a:latin typeface="Arial"/>
                <a:ea typeface="Arial"/>
                <a:cs typeface="Arial"/>
                <a:sym typeface="Arial"/>
              </a:defRPr>
            </a:lvl9pPr>
          </a:lstStyle>
          <a:p>
            <a:endParaRPr/>
          </a:p>
        </p:txBody>
      </p:sp>
      <p:sp>
        <p:nvSpPr>
          <p:cNvPr id="975" name="Google Shape;975;p94"/>
          <p:cNvSpPr txBox="1">
            <a:spLocks noGrp="1"/>
          </p:cNvSpPr>
          <p:nvPr>
            <p:ph type="ftr" idx="11"/>
          </p:nvPr>
        </p:nvSpPr>
        <p:spPr>
          <a:xfrm>
            <a:off x="577851" y="6410462"/>
            <a:ext cx="5508300" cy="213900"/>
          </a:xfrm>
          <a:prstGeom prst="rect">
            <a:avLst/>
          </a:prstGeom>
          <a:noFill/>
          <a:ln>
            <a:noFill/>
          </a:ln>
        </p:spPr>
        <p:txBody>
          <a:bodyPr spcFirstLastPara="1" wrap="square" lIns="121875" tIns="121875" rIns="121875" bIns="121875" anchor="b" anchorCtr="0">
            <a:noAutofit/>
          </a:bodyPr>
          <a:lstStyle>
            <a:lvl1pPr marL="0" marR="0" lvl="0" indent="0" algn="l" rtl="0">
              <a:spcBef>
                <a:spcPts val="0"/>
              </a:spcBef>
              <a:spcAft>
                <a:spcPts val="0"/>
              </a:spcAft>
              <a:buSzPts val="1900"/>
              <a:buNone/>
              <a:defRPr sz="1200">
                <a:solidFill>
                  <a:schemeClr val="accent2"/>
                </a:solidFill>
                <a:latin typeface="Arial"/>
                <a:ea typeface="Arial"/>
                <a:cs typeface="Arial"/>
                <a:sym typeface="Arial"/>
              </a:defRPr>
            </a:lvl1pPr>
            <a:lvl2pPr marL="457200" marR="0" lvl="1" indent="0" algn="l" rtl="0">
              <a:spcBef>
                <a:spcPts val="0"/>
              </a:spcBef>
              <a:spcAft>
                <a:spcPts val="0"/>
              </a:spcAft>
              <a:buSzPts val="19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9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9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9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9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9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9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9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1 - Basic">
  <p:cSld name="Basic">
    <p:bg>
      <p:bgPr>
        <a:solidFill>
          <a:srgbClr val="F4F4F4"/>
        </a:solidFill>
        <a:effectLst/>
      </p:bgPr>
    </p:bg>
    <p:spTree>
      <p:nvGrpSpPr>
        <p:cNvPr id="1" name="Shape 976"/>
        <p:cNvGrpSpPr/>
        <p:nvPr/>
      </p:nvGrpSpPr>
      <p:grpSpPr>
        <a:xfrm>
          <a:off x="0" y="0"/>
          <a:ext cx="0" cy="0"/>
          <a:chOff x="0" y="0"/>
          <a:chExt cx="0" cy="0"/>
        </a:xfrm>
      </p:grpSpPr>
      <p:pic>
        <p:nvPicPr>
          <p:cNvPr id="977" name="Google Shape;977;p95"/>
          <p:cNvPicPr preferRelativeResize="0"/>
          <p:nvPr/>
        </p:nvPicPr>
        <p:blipFill rotWithShape="1">
          <a:blip r:embed="rId2">
            <a:alphaModFix/>
          </a:blip>
          <a:srcRect/>
          <a:stretch/>
        </p:blipFill>
        <p:spPr>
          <a:xfrm>
            <a:off x="0" y="893"/>
            <a:ext cx="12185645" cy="6854425"/>
          </a:xfrm>
          <a:prstGeom prst="rect">
            <a:avLst/>
          </a:prstGeom>
          <a:noFill/>
          <a:ln>
            <a:noFill/>
          </a:ln>
        </p:spPr>
      </p:pic>
      <p:sp>
        <p:nvSpPr>
          <p:cNvPr id="978" name="Google Shape;978;p95"/>
          <p:cNvSpPr txBox="1">
            <a:spLocks noGrp="1"/>
          </p:cNvSpPr>
          <p:nvPr>
            <p:ph type="body" idx="1"/>
          </p:nvPr>
        </p:nvSpPr>
        <p:spPr>
          <a:xfrm>
            <a:off x="571500" y="1611885"/>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9250" algn="l" rtl="0">
              <a:lnSpc>
                <a:spcPct val="100000"/>
              </a:lnSpc>
              <a:spcBef>
                <a:spcPts val="300"/>
              </a:spcBef>
              <a:spcAft>
                <a:spcPts val="0"/>
              </a:spcAft>
              <a:buSzPts val="1900"/>
              <a:buChar char="•"/>
              <a:defRPr>
                <a:solidFill>
                  <a:schemeClr val="accent2"/>
                </a:solidFill>
              </a:defRPr>
            </a:lvl2pPr>
            <a:lvl3pPr marL="1371600" lvl="2" indent="-330200" algn="l" rtl="0">
              <a:lnSpc>
                <a:spcPct val="100000"/>
              </a:lnSpc>
              <a:spcBef>
                <a:spcPts val="700"/>
              </a:spcBef>
              <a:spcAft>
                <a:spcPts val="0"/>
              </a:spcAft>
              <a:buSzPts val="1600"/>
              <a:buChar char="•"/>
              <a:defRPr>
                <a:solidFill>
                  <a:schemeClr val="accent2"/>
                </a:solidFill>
              </a:defRPr>
            </a:lvl3pPr>
            <a:lvl4pPr marL="1828800" lvl="3" indent="-323850" algn="l" rtl="0">
              <a:lnSpc>
                <a:spcPct val="100000"/>
              </a:lnSpc>
              <a:spcBef>
                <a:spcPts val="700"/>
              </a:spcBef>
              <a:spcAft>
                <a:spcPts val="0"/>
              </a:spcAft>
              <a:buSzPts val="1500"/>
              <a:buChar char="•"/>
              <a:defRPr>
                <a:solidFill>
                  <a:schemeClr val="accent2"/>
                </a:solidFill>
              </a:defRPr>
            </a:lvl4pPr>
            <a:lvl5pPr marL="2286000" lvl="4" indent="-228600" algn="l" rtl="0">
              <a:lnSpc>
                <a:spcPct val="100000"/>
              </a:lnSpc>
              <a:spcBef>
                <a:spcPts val="700"/>
              </a:spcBef>
              <a:spcAft>
                <a:spcPts val="0"/>
              </a:spcAft>
              <a:buSzPts val="1500"/>
              <a:buNone/>
              <a:defRPr>
                <a:solidFill>
                  <a:schemeClr val="accent2"/>
                </a:solidFill>
              </a:defRPr>
            </a:lvl5pPr>
            <a:lvl6pPr marL="2743200" lvl="5" indent="-349250" algn="l" rtl="0">
              <a:lnSpc>
                <a:spcPct val="100000"/>
              </a:lnSpc>
              <a:spcBef>
                <a:spcPts val="700"/>
              </a:spcBef>
              <a:spcAft>
                <a:spcPts val="0"/>
              </a:spcAft>
              <a:buClr>
                <a:schemeClr val="accent2"/>
              </a:buClr>
              <a:buSzPts val="1900"/>
              <a:buChar char="•"/>
              <a:defRPr/>
            </a:lvl6pPr>
            <a:lvl7pPr marL="3200400" lvl="6" indent="-349250" algn="l" rtl="0">
              <a:lnSpc>
                <a:spcPct val="100000"/>
              </a:lnSpc>
              <a:spcBef>
                <a:spcPts val="400"/>
              </a:spcBef>
              <a:spcAft>
                <a:spcPts val="0"/>
              </a:spcAft>
              <a:buClr>
                <a:schemeClr val="accent2"/>
              </a:buClr>
              <a:buSzPts val="1900"/>
              <a:buChar char="•"/>
              <a:defRPr/>
            </a:lvl7pPr>
            <a:lvl8pPr marL="3657600" lvl="7" indent="-349250" algn="l" rtl="0">
              <a:lnSpc>
                <a:spcPct val="100000"/>
              </a:lnSpc>
              <a:spcBef>
                <a:spcPts val="400"/>
              </a:spcBef>
              <a:spcAft>
                <a:spcPts val="0"/>
              </a:spcAft>
              <a:buClr>
                <a:schemeClr val="accent2"/>
              </a:buClr>
              <a:buSzPts val="1900"/>
              <a:buChar char="•"/>
              <a:defRPr/>
            </a:lvl8pPr>
            <a:lvl9pPr marL="4114800" lvl="8" indent="-349250" algn="l" rtl="0">
              <a:lnSpc>
                <a:spcPct val="100000"/>
              </a:lnSpc>
              <a:spcBef>
                <a:spcPts val="400"/>
              </a:spcBef>
              <a:spcAft>
                <a:spcPts val="0"/>
              </a:spcAft>
              <a:buClr>
                <a:schemeClr val="accent2"/>
              </a:buClr>
              <a:buSzPts val="1900"/>
              <a:buChar char="•"/>
              <a:defRPr/>
            </a:lvl9pPr>
          </a:lstStyle>
          <a:p>
            <a:endParaRPr/>
          </a:p>
        </p:txBody>
      </p:sp>
      <p:sp>
        <p:nvSpPr>
          <p:cNvPr id="979" name="Google Shape;979;p95"/>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300"/>
              <a:buNone/>
              <a:defRPr sz="2300" b="0" i="0">
                <a:solidFill>
                  <a:schemeClr val="dk1"/>
                </a:solidFill>
                <a:latin typeface="Salesforce Sans"/>
                <a:ea typeface="Salesforce Sans"/>
                <a:cs typeface="Salesforce Sans"/>
                <a:sym typeface="Salesforce Sans"/>
              </a:defRPr>
            </a:lvl1pPr>
            <a:lvl2pPr marL="914400" lvl="1" indent="-349250" algn="l" rtl="0">
              <a:lnSpc>
                <a:spcPct val="100000"/>
              </a:lnSpc>
              <a:spcBef>
                <a:spcPts val="300"/>
              </a:spcBef>
              <a:spcAft>
                <a:spcPts val="0"/>
              </a:spcAft>
              <a:buSzPts val="1900"/>
              <a:buChar char="•"/>
              <a:defRPr/>
            </a:lvl2pPr>
            <a:lvl3pPr marL="1371600" lvl="2" indent="-349250" algn="l" rtl="0">
              <a:lnSpc>
                <a:spcPct val="100000"/>
              </a:lnSpc>
              <a:spcBef>
                <a:spcPts val="700"/>
              </a:spcBef>
              <a:spcAft>
                <a:spcPts val="0"/>
              </a:spcAft>
              <a:buSzPts val="1900"/>
              <a:buChar char="•"/>
              <a:defRPr/>
            </a:lvl3pPr>
            <a:lvl4pPr marL="1828800" lvl="3" indent="-349250" algn="l" rtl="0">
              <a:lnSpc>
                <a:spcPct val="100000"/>
              </a:lnSpc>
              <a:spcBef>
                <a:spcPts val="700"/>
              </a:spcBef>
              <a:spcAft>
                <a:spcPts val="0"/>
              </a:spcAft>
              <a:buSzPts val="1900"/>
              <a:buChar char="•"/>
              <a:defRPr/>
            </a:lvl4pPr>
            <a:lvl5pPr marL="2286000" lvl="4" indent="-228600" algn="l" rtl="0">
              <a:lnSpc>
                <a:spcPct val="100000"/>
              </a:lnSpc>
              <a:spcBef>
                <a:spcPts val="700"/>
              </a:spcBef>
              <a:spcAft>
                <a:spcPts val="0"/>
              </a:spcAft>
              <a:buSzPts val="1500"/>
              <a:buNone/>
              <a:defRPr/>
            </a:lvl5pPr>
            <a:lvl6pPr marL="2743200" lvl="5" indent="-349250" algn="l" rtl="0">
              <a:lnSpc>
                <a:spcPct val="100000"/>
              </a:lnSpc>
              <a:spcBef>
                <a:spcPts val="700"/>
              </a:spcBef>
              <a:spcAft>
                <a:spcPts val="0"/>
              </a:spcAft>
              <a:buClr>
                <a:schemeClr val="accent2"/>
              </a:buClr>
              <a:buSzPts val="1900"/>
              <a:buChar char="•"/>
              <a:defRPr/>
            </a:lvl6pPr>
            <a:lvl7pPr marL="3200400" lvl="6" indent="-349250" algn="l" rtl="0">
              <a:lnSpc>
                <a:spcPct val="100000"/>
              </a:lnSpc>
              <a:spcBef>
                <a:spcPts val="0"/>
              </a:spcBef>
              <a:spcAft>
                <a:spcPts val="0"/>
              </a:spcAft>
              <a:buClr>
                <a:schemeClr val="accent2"/>
              </a:buClr>
              <a:buSzPts val="1900"/>
              <a:buChar char="•"/>
              <a:defRPr/>
            </a:lvl7pPr>
            <a:lvl8pPr marL="3657600" lvl="7" indent="-349250" algn="l" rtl="0">
              <a:lnSpc>
                <a:spcPct val="100000"/>
              </a:lnSpc>
              <a:spcBef>
                <a:spcPts val="0"/>
              </a:spcBef>
              <a:spcAft>
                <a:spcPts val="0"/>
              </a:spcAft>
              <a:buClr>
                <a:schemeClr val="accent2"/>
              </a:buClr>
              <a:buSzPts val="1900"/>
              <a:buChar char="•"/>
              <a:defRPr/>
            </a:lvl8pPr>
            <a:lvl9pPr marL="4114800" lvl="8" indent="-349250" algn="l" rtl="0">
              <a:lnSpc>
                <a:spcPct val="100000"/>
              </a:lnSpc>
              <a:spcBef>
                <a:spcPts val="0"/>
              </a:spcBef>
              <a:spcAft>
                <a:spcPts val="0"/>
              </a:spcAft>
              <a:buClr>
                <a:schemeClr val="accent2"/>
              </a:buClr>
              <a:buSzPts val="1900"/>
              <a:buChar char="•"/>
              <a:defRPr/>
            </a:lvl9pPr>
          </a:lstStyle>
          <a:p>
            <a:endParaRPr/>
          </a:p>
        </p:txBody>
      </p:sp>
      <p:pic>
        <p:nvPicPr>
          <p:cNvPr id="980" name="Google Shape;980;p95" descr="pasted-image.pdf"/>
          <p:cNvPicPr preferRelativeResize="0"/>
          <p:nvPr/>
        </p:nvPicPr>
        <p:blipFill rotWithShape="1">
          <a:blip r:embed="rId3">
            <a:alphaModFix/>
          </a:blip>
          <a:srcRect/>
          <a:stretch/>
        </p:blipFill>
        <p:spPr>
          <a:xfrm>
            <a:off x="11030572" y="565460"/>
            <a:ext cx="635568" cy="444979"/>
          </a:xfrm>
          <a:prstGeom prst="rect">
            <a:avLst/>
          </a:prstGeom>
          <a:noFill/>
          <a:ln>
            <a:noFill/>
          </a:ln>
        </p:spPr>
      </p:pic>
      <p:sp>
        <p:nvSpPr>
          <p:cNvPr id="981" name="Google Shape;981;p95"/>
          <p:cNvSpPr txBox="1">
            <a:spLocks noGrp="1"/>
          </p:cNvSpPr>
          <p:nvPr>
            <p:ph type="ftr" idx="11"/>
          </p:nvPr>
        </p:nvSpPr>
        <p:spPr>
          <a:xfrm>
            <a:off x="571500" y="6549531"/>
            <a:ext cx="55083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500"/>
              <a:buNone/>
              <a:defRPr sz="1100">
                <a:solidFill>
                  <a:srgbClr val="6A625B"/>
                </a:solidFill>
                <a:latin typeface="Salesforce Sans"/>
                <a:ea typeface="Salesforce Sans"/>
                <a:cs typeface="Salesforce Sans"/>
                <a:sym typeface="Salesforce Sans"/>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982" name="Google Shape;982;p95"/>
          <p:cNvSpPr txBox="1">
            <a:spLocks noGrp="1"/>
          </p:cNvSpPr>
          <p:nvPr>
            <p:ph type="title"/>
          </p:nvPr>
        </p:nvSpPr>
        <p:spPr>
          <a:xfrm>
            <a:off x="571504" y="63500"/>
            <a:ext cx="11045400" cy="990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solidFill>
                  <a:schemeClr val="dk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E2 - Two Speaker Slide B">
  <p:cSld name="K2 - Speaker Slide B">
    <p:bg>
      <p:bgPr>
        <a:solidFill>
          <a:srgbClr val="003366"/>
        </a:solidFill>
        <a:effectLst/>
      </p:bgPr>
    </p:bg>
    <p:spTree>
      <p:nvGrpSpPr>
        <p:cNvPr id="1" name="Shape 983"/>
        <p:cNvGrpSpPr/>
        <p:nvPr/>
      </p:nvGrpSpPr>
      <p:grpSpPr>
        <a:xfrm>
          <a:off x="0" y="0"/>
          <a:ext cx="0" cy="0"/>
          <a:chOff x="0" y="0"/>
          <a:chExt cx="0" cy="0"/>
        </a:xfrm>
      </p:grpSpPr>
      <p:sp>
        <p:nvSpPr>
          <p:cNvPr id="984" name="Google Shape;984;p96"/>
          <p:cNvSpPr txBox="1">
            <a:spLocks noGrp="1"/>
          </p:cNvSpPr>
          <p:nvPr>
            <p:ph type="body" idx="1"/>
          </p:nvPr>
        </p:nvSpPr>
        <p:spPr>
          <a:xfrm>
            <a:off x="2487953" y="4895798"/>
            <a:ext cx="4540500" cy="601200"/>
          </a:xfrm>
          <a:prstGeom prst="rect">
            <a:avLst/>
          </a:prstGeom>
          <a:noFill/>
          <a:ln>
            <a:noFill/>
          </a:ln>
        </p:spPr>
        <p:txBody>
          <a:bodyPr spcFirstLastPara="1" wrap="square" lIns="0" tIns="0" rIns="0" bIns="0" anchor="t" anchorCtr="0">
            <a:noAutofit/>
          </a:bodyPr>
          <a:lstStyle>
            <a:lvl1pPr marL="457200" lvl="0" indent="-342900" algn="l" rtl="0">
              <a:lnSpc>
                <a:spcPct val="95000"/>
              </a:lnSpc>
              <a:spcBef>
                <a:spcPts val="300"/>
              </a:spcBef>
              <a:spcAft>
                <a:spcPts val="0"/>
              </a:spcAft>
              <a:buClr>
                <a:srgbClr val="FEFEFD"/>
              </a:buClr>
              <a:buSzPts val="1800"/>
              <a:buFont typeface="Salesforce Sans"/>
              <a:buChar char="●"/>
              <a:defRPr sz="1800">
                <a:solidFill>
                  <a:srgbClr val="FEFEFD"/>
                </a:solidFill>
              </a:defRPr>
            </a:lvl1pPr>
            <a:lvl2pPr marL="914400" lvl="1" indent="-355600" algn="l" rtl="0">
              <a:lnSpc>
                <a:spcPct val="100000"/>
              </a:lnSpc>
              <a:spcBef>
                <a:spcPts val="1000"/>
              </a:spcBef>
              <a:spcAft>
                <a:spcPts val="0"/>
              </a:spcAft>
              <a:buClr>
                <a:schemeClr val="accent1"/>
              </a:buClr>
              <a:buSzPts val="2000"/>
              <a:buChar char="○"/>
              <a:defRPr/>
            </a:lvl2pPr>
            <a:lvl3pPr marL="1371600" lvl="2" indent="-355600" algn="l" rtl="0">
              <a:lnSpc>
                <a:spcPct val="100000"/>
              </a:lnSpc>
              <a:spcBef>
                <a:spcPts val="1000"/>
              </a:spcBef>
              <a:spcAft>
                <a:spcPts val="0"/>
              </a:spcAft>
              <a:buClr>
                <a:schemeClr val="accent1"/>
              </a:buClr>
              <a:buSzPts val="2000"/>
              <a:buChar char="■"/>
              <a:defRPr/>
            </a:lvl3pPr>
            <a:lvl4pPr marL="1828800" lvl="3" indent="-355600" algn="l" rtl="0">
              <a:lnSpc>
                <a:spcPct val="100000"/>
              </a:lnSpc>
              <a:spcBef>
                <a:spcPts val="1000"/>
              </a:spcBef>
              <a:spcAft>
                <a:spcPts val="0"/>
              </a:spcAft>
              <a:buClr>
                <a:schemeClr val="accent1"/>
              </a:buClr>
              <a:buSzPts val="2000"/>
              <a:buChar char="●"/>
              <a:defRPr/>
            </a:lvl4pPr>
            <a:lvl5pPr marL="2286000" lvl="4" indent="-285750" algn="l" rtl="0">
              <a:lnSpc>
                <a:spcPct val="100000"/>
              </a:lnSpc>
              <a:spcBef>
                <a:spcPts val="1000"/>
              </a:spcBef>
              <a:spcAft>
                <a:spcPts val="0"/>
              </a:spcAft>
              <a:buClr>
                <a:schemeClr val="accent1"/>
              </a:buClr>
              <a:buSzPts val="900"/>
              <a:buChar char="○"/>
              <a:defRPr/>
            </a:lvl5pPr>
            <a:lvl6pPr marL="2743200" lvl="5" indent="-355600" algn="l" rtl="0">
              <a:lnSpc>
                <a:spcPct val="100000"/>
              </a:lnSpc>
              <a:spcBef>
                <a:spcPts val="1000"/>
              </a:spcBef>
              <a:spcAft>
                <a:spcPts val="0"/>
              </a:spcAft>
              <a:buClr>
                <a:schemeClr val="accent1"/>
              </a:buClr>
              <a:buSzPts val="2000"/>
              <a:buChar char="■"/>
              <a:defRPr/>
            </a:lvl6pPr>
            <a:lvl7pPr marL="3200400" lvl="6" indent="-355600" algn="l" rtl="0">
              <a:lnSpc>
                <a:spcPct val="100000"/>
              </a:lnSpc>
              <a:spcBef>
                <a:spcPts val="1000"/>
              </a:spcBef>
              <a:spcAft>
                <a:spcPts val="0"/>
              </a:spcAft>
              <a:buClr>
                <a:schemeClr val="accent1"/>
              </a:buClr>
              <a:buSzPts val="2000"/>
              <a:buChar char="●"/>
              <a:defRPr/>
            </a:lvl7pPr>
            <a:lvl8pPr marL="3657600" lvl="7" indent="-355600" algn="l" rtl="0">
              <a:lnSpc>
                <a:spcPct val="100000"/>
              </a:lnSpc>
              <a:spcBef>
                <a:spcPts val="1000"/>
              </a:spcBef>
              <a:spcAft>
                <a:spcPts val="0"/>
              </a:spcAft>
              <a:buClr>
                <a:schemeClr val="accent1"/>
              </a:buClr>
              <a:buSzPts val="2000"/>
              <a:buChar char="○"/>
              <a:defRPr/>
            </a:lvl8pPr>
            <a:lvl9pPr marL="4114800" lvl="8" indent="-355600" algn="l" rtl="0">
              <a:lnSpc>
                <a:spcPct val="100000"/>
              </a:lnSpc>
              <a:spcBef>
                <a:spcPts val="1000"/>
              </a:spcBef>
              <a:spcAft>
                <a:spcPts val="0"/>
              </a:spcAft>
              <a:buClr>
                <a:schemeClr val="accent1"/>
              </a:buClr>
              <a:buSzPts val="2000"/>
              <a:buChar char="■"/>
              <a:defRPr/>
            </a:lvl9pPr>
          </a:lstStyle>
          <a:p>
            <a:endParaRPr/>
          </a:p>
        </p:txBody>
      </p:sp>
      <p:sp>
        <p:nvSpPr>
          <p:cNvPr id="985" name="Google Shape;985;p96"/>
          <p:cNvSpPr txBox="1">
            <a:spLocks noGrp="1"/>
          </p:cNvSpPr>
          <p:nvPr>
            <p:ph type="body" idx="2"/>
          </p:nvPr>
        </p:nvSpPr>
        <p:spPr>
          <a:xfrm>
            <a:off x="4927828" y="2996156"/>
            <a:ext cx="5240100" cy="1437600"/>
          </a:xfrm>
          <a:prstGeom prst="rect">
            <a:avLst/>
          </a:prstGeom>
          <a:noFill/>
          <a:ln>
            <a:noFill/>
          </a:ln>
        </p:spPr>
        <p:txBody>
          <a:bodyPr spcFirstLastPara="1" wrap="square" lIns="0" tIns="0" rIns="0" bIns="0" anchor="b" anchorCtr="0">
            <a:noAutofit/>
          </a:bodyPr>
          <a:lstStyle>
            <a:lvl1pPr marL="457200" lvl="0" indent="-431800" algn="l" rtl="0">
              <a:lnSpc>
                <a:spcPct val="90000"/>
              </a:lnSpc>
              <a:spcBef>
                <a:spcPts val="0"/>
              </a:spcBef>
              <a:spcAft>
                <a:spcPts val="0"/>
              </a:spcAft>
              <a:buClr>
                <a:srgbClr val="8CCFFE"/>
              </a:buClr>
              <a:buSzPts val="3200"/>
              <a:buFont typeface="Questrial"/>
              <a:buChar char="●"/>
              <a:defRPr sz="3200">
                <a:solidFill>
                  <a:srgbClr val="8CCFFE"/>
                </a:solidFill>
                <a:latin typeface="Questrial"/>
                <a:ea typeface="Questrial"/>
                <a:cs typeface="Questrial"/>
                <a:sym typeface="Questrial"/>
              </a:defRPr>
            </a:lvl1pPr>
            <a:lvl2pPr marL="914400" lvl="1" indent="-355600" algn="l" rtl="0">
              <a:lnSpc>
                <a:spcPct val="100000"/>
              </a:lnSpc>
              <a:spcBef>
                <a:spcPts val="1000"/>
              </a:spcBef>
              <a:spcAft>
                <a:spcPts val="0"/>
              </a:spcAft>
              <a:buClr>
                <a:schemeClr val="accent1"/>
              </a:buClr>
              <a:buSzPts val="2000"/>
              <a:buChar char="○"/>
              <a:defRPr/>
            </a:lvl2pPr>
            <a:lvl3pPr marL="1371600" lvl="2" indent="-355600" algn="l" rtl="0">
              <a:lnSpc>
                <a:spcPct val="100000"/>
              </a:lnSpc>
              <a:spcBef>
                <a:spcPts val="1000"/>
              </a:spcBef>
              <a:spcAft>
                <a:spcPts val="0"/>
              </a:spcAft>
              <a:buClr>
                <a:schemeClr val="accent1"/>
              </a:buClr>
              <a:buSzPts val="2000"/>
              <a:buChar char="■"/>
              <a:defRPr/>
            </a:lvl3pPr>
            <a:lvl4pPr marL="1828800" lvl="3" indent="-355600" algn="l" rtl="0">
              <a:lnSpc>
                <a:spcPct val="100000"/>
              </a:lnSpc>
              <a:spcBef>
                <a:spcPts val="1000"/>
              </a:spcBef>
              <a:spcAft>
                <a:spcPts val="0"/>
              </a:spcAft>
              <a:buClr>
                <a:schemeClr val="accent1"/>
              </a:buClr>
              <a:buSzPts val="2000"/>
              <a:buChar char="●"/>
              <a:defRPr/>
            </a:lvl4pPr>
            <a:lvl5pPr marL="2286000" lvl="4" indent="-285750" algn="l" rtl="0">
              <a:lnSpc>
                <a:spcPct val="100000"/>
              </a:lnSpc>
              <a:spcBef>
                <a:spcPts val="1000"/>
              </a:spcBef>
              <a:spcAft>
                <a:spcPts val="0"/>
              </a:spcAft>
              <a:buClr>
                <a:schemeClr val="accent1"/>
              </a:buClr>
              <a:buSzPts val="900"/>
              <a:buChar char="○"/>
              <a:defRPr/>
            </a:lvl5pPr>
            <a:lvl6pPr marL="2743200" lvl="5" indent="-355600" algn="l" rtl="0">
              <a:lnSpc>
                <a:spcPct val="100000"/>
              </a:lnSpc>
              <a:spcBef>
                <a:spcPts val="1000"/>
              </a:spcBef>
              <a:spcAft>
                <a:spcPts val="0"/>
              </a:spcAft>
              <a:buClr>
                <a:schemeClr val="accent1"/>
              </a:buClr>
              <a:buSzPts val="2000"/>
              <a:buChar char="■"/>
              <a:defRPr/>
            </a:lvl6pPr>
            <a:lvl7pPr marL="3200400" lvl="6" indent="-355600" algn="l" rtl="0">
              <a:lnSpc>
                <a:spcPct val="100000"/>
              </a:lnSpc>
              <a:spcBef>
                <a:spcPts val="1000"/>
              </a:spcBef>
              <a:spcAft>
                <a:spcPts val="0"/>
              </a:spcAft>
              <a:buClr>
                <a:schemeClr val="accent1"/>
              </a:buClr>
              <a:buSzPts val="2000"/>
              <a:buChar char="●"/>
              <a:defRPr/>
            </a:lvl7pPr>
            <a:lvl8pPr marL="3657600" lvl="7" indent="-355600" algn="l" rtl="0">
              <a:lnSpc>
                <a:spcPct val="100000"/>
              </a:lnSpc>
              <a:spcBef>
                <a:spcPts val="1000"/>
              </a:spcBef>
              <a:spcAft>
                <a:spcPts val="0"/>
              </a:spcAft>
              <a:buClr>
                <a:schemeClr val="accent1"/>
              </a:buClr>
              <a:buSzPts val="2000"/>
              <a:buChar char="○"/>
              <a:defRPr/>
            </a:lvl8pPr>
            <a:lvl9pPr marL="4114800" lvl="8" indent="-355600" algn="l" rtl="0">
              <a:lnSpc>
                <a:spcPct val="100000"/>
              </a:lnSpc>
              <a:spcBef>
                <a:spcPts val="1000"/>
              </a:spcBef>
              <a:spcAft>
                <a:spcPts val="0"/>
              </a:spcAft>
              <a:buClr>
                <a:schemeClr val="accent1"/>
              </a:buClr>
              <a:buSzPts val="2000"/>
              <a:buChar char="■"/>
              <a:defRPr/>
            </a:lvl9pPr>
          </a:lstStyle>
          <a:p>
            <a:endParaRPr/>
          </a:p>
        </p:txBody>
      </p:sp>
      <p:sp>
        <p:nvSpPr>
          <p:cNvPr id="986" name="Google Shape;986;p96"/>
          <p:cNvSpPr txBox="1">
            <a:spLocks noGrp="1"/>
          </p:cNvSpPr>
          <p:nvPr>
            <p:ph type="body" idx="3"/>
          </p:nvPr>
        </p:nvSpPr>
        <p:spPr>
          <a:xfrm>
            <a:off x="579688" y="2393898"/>
            <a:ext cx="4540500" cy="601200"/>
          </a:xfrm>
          <a:prstGeom prst="rect">
            <a:avLst/>
          </a:prstGeom>
          <a:noFill/>
          <a:ln>
            <a:noFill/>
          </a:ln>
        </p:spPr>
        <p:txBody>
          <a:bodyPr spcFirstLastPara="1" wrap="square" lIns="0" tIns="0" rIns="0" bIns="0" anchor="t" anchorCtr="0">
            <a:noAutofit/>
          </a:bodyPr>
          <a:lstStyle>
            <a:lvl1pPr marL="457200" lvl="0" indent="-342900" algn="l" rtl="0">
              <a:lnSpc>
                <a:spcPct val="95000"/>
              </a:lnSpc>
              <a:spcBef>
                <a:spcPts val="300"/>
              </a:spcBef>
              <a:spcAft>
                <a:spcPts val="0"/>
              </a:spcAft>
              <a:buClr>
                <a:srgbClr val="FEFEFD"/>
              </a:buClr>
              <a:buSzPts val="1800"/>
              <a:buFont typeface="Salesforce Sans"/>
              <a:buChar char="●"/>
              <a:defRPr sz="1800">
                <a:solidFill>
                  <a:srgbClr val="FEFEFD"/>
                </a:solidFill>
              </a:defRPr>
            </a:lvl1pPr>
            <a:lvl2pPr marL="914400" lvl="1" indent="-355600" algn="l" rtl="0">
              <a:lnSpc>
                <a:spcPct val="100000"/>
              </a:lnSpc>
              <a:spcBef>
                <a:spcPts val="1000"/>
              </a:spcBef>
              <a:spcAft>
                <a:spcPts val="0"/>
              </a:spcAft>
              <a:buClr>
                <a:schemeClr val="accent1"/>
              </a:buClr>
              <a:buSzPts val="2000"/>
              <a:buChar char="○"/>
              <a:defRPr/>
            </a:lvl2pPr>
            <a:lvl3pPr marL="1371600" lvl="2" indent="-355600" algn="l" rtl="0">
              <a:lnSpc>
                <a:spcPct val="100000"/>
              </a:lnSpc>
              <a:spcBef>
                <a:spcPts val="1000"/>
              </a:spcBef>
              <a:spcAft>
                <a:spcPts val="0"/>
              </a:spcAft>
              <a:buClr>
                <a:schemeClr val="accent1"/>
              </a:buClr>
              <a:buSzPts val="2000"/>
              <a:buChar char="■"/>
              <a:defRPr/>
            </a:lvl3pPr>
            <a:lvl4pPr marL="1828800" lvl="3" indent="-355600" algn="l" rtl="0">
              <a:lnSpc>
                <a:spcPct val="100000"/>
              </a:lnSpc>
              <a:spcBef>
                <a:spcPts val="1000"/>
              </a:spcBef>
              <a:spcAft>
                <a:spcPts val="0"/>
              </a:spcAft>
              <a:buClr>
                <a:schemeClr val="accent1"/>
              </a:buClr>
              <a:buSzPts val="2000"/>
              <a:buChar char="●"/>
              <a:defRPr/>
            </a:lvl4pPr>
            <a:lvl5pPr marL="2286000" lvl="4" indent="-285750" algn="l" rtl="0">
              <a:lnSpc>
                <a:spcPct val="100000"/>
              </a:lnSpc>
              <a:spcBef>
                <a:spcPts val="1000"/>
              </a:spcBef>
              <a:spcAft>
                <a:spcPts val="0"/>
              </a:spcAft>
              <a:buClr>
                <a:schemeClr val="accent1"/>
              </a:buClr>
              <a:buSzPts val="900"/>
              <a:buChar char="○"/>
              <a:defRPr/>
            </a:lvl5pPr>
            <a:lvl6pPr marL="2743200" lvl="5" indent="-355600" algn="l" rtl="0">
              <a:lnSpc>
                <a:spcPct val="100000"/>
              </a:lnSpc>
              <a:spcBef>
                <a:spcPts val="1000"/>
              </a:spcBef>
              <a:spcAft>
                <a:spcPts val="0"/>
              </a:spcAft>
              <a:buClr>
                <a:schemeClr val="accent1"/>
              </a:buClr>
              <a:buSzPts val="2000"/>
              <a:buChar char="■"/>
              <a:defRPr/>
            </a:lvl6pPr>
            <a:lvl7pPr marL="3200400" lvl="6" indent="-355600" algn="l" rtl="0">
              <a:lnSpc>
                <a:spcPct val="100000"/>
              </a:lnSpc>
              <a:spcBef>
                <a:spcPts val="1000"/>
              </a:spcBef>
              <a:spcAft>
                <a:spcPts val="0"/>
              </a:spcAft>
              <a:buClr>
                <a:schemeClr val="accent1"/>
              </a:buClr>
              <a:buSzPts val="2000"/>
              <a:buChar char="●"/>
              <a:defRPr/>
            </a:lvl7pPr>
            <a:lvl8pPr marL="3657600" lvl="7" indent="-355600" algn="l" rtl="0">
              <a:lnSpc>
                <a:spcPct val="100000"/>
              </a:lnSpc>
              <a:spcBef>
                <a:spcPts val="1000"/>
              </a:spcBef>
              <a:spcAft>
                <a:spcPts val="0"/>
              </a:spcAft>
              <a:buClr>
                <a:schemeClr val="accent1"/>
              </a:buClr>
              <a:buSzPts val="2000"/>
              <a:buChar char="○"/>
              <a:defRPr/>
            </a:lvl8pPr>
            <a:lvl9pPr marL="4114800" lvl="8" indent="-355600" algn="l" rtl="0">
              <a:lnSpc>
                <a:spcPct val="100000"/>
              </a:lnSpc>
              <a:spcBef>
                <a:spcPts val="1000"/>
              </a:spcBef>
              <a:spcAft>
                <a:spcPts val="0"/>
              </a:spcAft>
              <a:buClr>
                <a:schemeClr val="accent1"/>
              </a:buClr>
              <a:buSzPts val="2000"/>
              <a:buChar char="■"/>
              <a:defRPr/>
            </a:lvl9pPr>
          </a:lstStyle>
          <a:p>
            <a:endParaRPr/>
          </a:p>
        </p:txBody>
      </p:sp>
      <p:sp>
        <p:nvSpPr>
          <p:cNvPr id="987" name="Google Shape;987;p96"/>
          <p:cNvSpPr txBox="1">
            <a:spLocks noGrp="1"/>
          </p:cNvSpPr>
          <p:nvPr>
            <p:ph type="body" idx="4"/>
          </p:nvPr>
        </p:nvSpPr>
        <p:spPr>
          <a:xfrm>
            <a:off x="572162" y="945081"/>
            <a:ext cx="5240100" cy="1437600"/>
          </a:xfrm>
          <a:prstGeom prst="rect">
            <a:avLst/>
          </a:prstGeom>
          <a:noFill/>
          <a:ln>
            <a:noFill/>
          </a:ln>
        </p:spPr>
        <p:txBody>
          <a:bodyPr spcFirstLastPara="1" wrap="square" lIns="0" tIns="0" rIns="0" bIns="0" anchor="b" anchorCtr="0">
            <a:noAutofit/>
          </a:bodyPr>
          <a:lstStyle>
            <a:lvl1pPr marL="457200" lvl="0" indent="-431800" algn="l" rtl="0">
              <a:lnSpc>
                <a:spcPct val="90000"/>
              </a:lnSpc>
              <a:spcBef>
                <a:spcPts val="0"/>
              </a:spcBef>
              <a:spcAft>
                <a:spcPts val="0"/>
              </a:spcAft>
              <a:buClr>
                <a:srgbClr val="8CCFFE"/>
              </a:buClr>
              <a:buSzPts val="3200"/>
              <a:buFont typeface="Avant Garde Demi SFDC"/>
              <a:buChar char="●"/>
              <a:defRPr sz="3200">
                <a:solidFill>
                  <a:srgbClr val="8CCFFE"/>
                </a:solidFill>
                <a:latin typeface="Avant Garde Demi SFDC"/>
                <a:ea typeface="Avant Garde Demi SFDC"/>
                <a:cs typeface="Avant Garde Demi SFDC"/>
                <a:sym typeface="Avant Garde Demi SFDC"/>
              </a:defRPr>
            </a:lvl1pPr>
            <a:lvl2pPr marL="914400" lvl="1" indent="-355600" algn="l" rtl="0">
              <a:lnSpc>
                <a:spcPct val="100000"/>
              </a:lnSpc>
              <a:spcBef>
                <a:spcPts val="1000"/>
              </a:spcBef>
              <a:spcAft>
                <a:spcPts val="0"/>
              </a:spcAft>
              <a:buClr>
                <a:schemeClr val="accent1"/>
              </a:buClr>
              <a:buSzPts val="2000"/>
              <a:buChar char="○"/>
              <a:defRPr/>
            </a:lvl2pPr>
            <a:lvl3pPr marL="1371600" lvl="2" indent="-355600" algn="l" rtl="0">
              <a:lnSpc>
                <a:spcPct val="100000"/>
              </a:lnSpc>
              <a:spcBef>
                <a:spcPts val="1000"/>
              </a:spcBef>
              <a:spcAft>
                <a:spcPts val="0"/>
              </a:spcAft>
              <a:buClr>
                <a:schemeClr val="accent1"/>
              </a:buClr>
              <a:buSzPts val="2000"/>
              <a:buChar char="■"/>
              <a:defRPr/>
            </a:lvl3pPr>
            <a:lvl4pPr marL="1828800" lvl="3" indent="-355600" algn="l" rtl="0">
              <a:lnSpc>
                <a:spcPct val="100000"/>
              </a:lnSpc>
              <a:spcBef>
                <a:spcPts val="1000"/>
              </a:spcBef>
              <a:spcAft>
                <a:spcPts val="0"/>
              </a:spcAft>
              <a:buClr>
                <a:schemeClr val="accent1"/>
              </a:buClr>
              <a:buSzPts val="2000"/>
              <a:buChar char="●"/>
              <a:defRPr/>
            </a:lvl4pPr>
            <a:lvl5pPr marL="2286000" lvl="4" indent="-285750" algn="l" rtl="0">
              <a:lnSpc>
                <a:spcPct val="100000"/>
              </a:lnSpc>
              <a:spcBef>
                <a:spcPts val="1000"/>
              </a:spcBef>
              <a:spcAft>
                <a:spcPts val="0"/>
              </a:spcAft>
              <a:buClr>
                <a:schemeClr val="accent1"/>
              </a:buClr>
              <a:buSzPts val="900"/>
              <a:buChar char="○"/>
              <a:defRPr/>
            </a:lvl5pPr>
            <a:lvl6pPr marL="2743200" lvl="5" indent="-355600" algn="l" rtl="0">
              <a:lnSpc>
                <a:spcPct val="100000"/>
              </a:lnSpc>
              <a:spcBef>
                <a:spcPts val="1000"/>
              </a:spcBef>
              <a:spcAft>
                <a:spcPts val="0"/>
              </a:spcAft>
              <a:buClr>
                <a:schemeClr val="accent1"/>
              </a:buClr>
              <a:buSzPts val="2000"/>
              <a:buChar char="■"/>
              <a:defRPr/>
            </a:lvl6pPr>
            <a:lvl7pPr marL="3200400" lvl="6" indent="-355600" algn="l" rtl="0">
              <a:lnSpc>
                <a:spcPct val="100000"/>
              </a:lnSpc>
              <a:spcBef>
                <a:spcPts val="1000"/>
              </a:spcBef>
              <a:spcAft>
                <a:spcPts val="0"/>
              </a:spcAft>
              <a:buClr>
                <a:schemeClr val="accent1"/>
              </a:buClr>
              <a:buSzPts val="2000"/>
              <a:buFont typeface="Avant Garde Demi SFDC"/>
              <a:buChar char="●"/>
              <a:defRPr>
                <a:latin typeface="Avant Garde Demi SFDC"/>
                <a:ea typeface="Avant Garde Demi SFDC"/>
                <a:cs typeface="Avant Garde Demi SFDC"/>
                <a:sym typeface="Avant Garde Demi SFDC"/>
              </a:defRPr>
            </a:lvl7pPr>
            <a:lvl8pPr marL="3657600" lvl="7" indent="-355600" algn="l" rtl="0">
              <a:lnSpc>
                <a:spcPct val="100000"/>
              </a:lnSpc>
              <a:spcBef>
                <a:spcPts val="1000"/>
              </a:spcBef>
              <a:spcAft>
                <a:spcPts val="0"/>
              </a:spcAft>
              <a:buClr>
                <a:schemeClr val="accent1"/>
              </a:buClr>
              <a:buSzPts val="2000"/>
              <a:buChar char="○"/>
              <a:defRPr/>
            </a:lvl8pPr>
            <a:lvl9pPr marL="4114800" lvl="8" indent="-355600" algn="l" rtl="0">
              <a:lnSpc>
                <a:spcPct val="100000"/>
              </a:lnSpc>
              <a:spcBef>
                <a:spcPts val="1000"/>
              </a:spcBef>
              <a:spcAft>
                <a:spcPts val="0"/>
              </a:spcAft>
              <a:buClr>
                <a:schemeClr val="accent1"/>
              </a:buClr>
              <a:buSzPts val="2000"/>
              <a:buChar char="■"/>
              <a:defRPr/>
            </a:lvl9pPr>
          </a:lstStyle>
          <a:p>
            <a:endParaRPr/>
          </a:p>
        </p:txBody>
      </p:sp>
      <p:grpSp>
        <p:nvGrpSpPr>
          <p:cNvPr id="988" name="Google Shape;988;p96"/>
          <p:cNvGrpSpPr/>
          <p:nvPr/>
        </p:nvGrpSpPr>
        <p:grpSpPr>
          <a:xfrm>
            <a:off x="956575" y="2955065"/>
            <a:ext cx="3521150" cy="3140839"/>
            <a:chOff x="0" y="0"/>
            <a:chExt cx="7043709" cy="6281678"/>
          </a:xfrm>
        </p:grpSpPr>
        <p:pic>
          <p:nvPicPr>
            <p:cNvPr id="989" name="Google Shape;989;p96" descr="Google Shape;773;p88"/>
            <p:cNvPicPr preferRelativeResize="0"/>
            <p:nvPr/>
          </p:nvPicPr>
          <p:blipFill rotWithShape="1">
            <a:blip r:embed="rId2">
              <a:alphaModFix/>
            </a:blip>
            <a:srcRect/>
            <a:stretch/>
          </p:blipFill>
          <p:spPr>
            <a:xfrm>
              <a:off x="0" y="2444967"/>
              <a:ext cx="1475350" cy="1391549"/>
            </a:xfrm>
            <a:prstGeom prst="rect">
              <a:avLst/>
            </a:prstGeom>
            <a:noFill/>
            <a:ln>
              <a:noFill/>
            </a:ln>
          </p:spPr>
        </p:pic>
        <p:pic>
          <p:nvPicPr>
            <p:cNvPr id="990" name="Google Shape;990;p96" descr="image138-Salesforce-Blue.png"/>
            <p:cNvPicPr preferRelativeResize="0"/>
            <p:nvPr/>
          </p:nvPicPr>
          <p:blipFill rotWithShape="1">
            <a:blip r:embed="rId3">
              <a:alphaModFix/>
            </a:blip>
            <a:srcRect/>
            <a:stretch/>
          </p:blipFill>
          <p:spPr>
            <a:xfrm>
              <a:off x="1416925" y="0"/>
              <a:ext cx="5626784" cy="6281678"/>
            </a:xfrm>
            <a:prstGeom prst="rect">
              <a:avLst/>
            </a:prstGeom>
            <a:noFill/>
            <a:ln>
              <a:noFill/>
            </a:ln>
          </p:spPr>
        </p:pic>
        <p:sp>
          <p:nvSpPr>
            <p:cNvPr id="991" name="Google Shape;991;p96"/>
            <p:cNvSpPr/>
            <p:nvPr/>
          </p:nvSpPr>
          <p:spPr>
            <a:xfrm>
              <a:off x="1711984" y="344388"/>
              <a:ext cx="5036688" cy="5592816"/>
            </a:xfrm>
            <a:custGeom>
              <a:avLst/>
              <a:gdLst/>
              <a:ahLst/>
              <a:cxnLst/>
              <a:rect l="l" t="t" r="r" b="b"/>
              <a:pathLst>
                <a:path w="21600" h="21356" extrusionOk="0">
                  <a:moveTo>
                    <a:pt x="0" y="6700"/>
                  </a:moveTo>
                  <a:lnTo>
                    <a:pt x="0" y="14656"/>
                  </a:lnTo>
                  <a:cubicBezTo>
                    <a:pt x="0" y="15631"/>
                    <a:pt x="581" y="16528"/>
                    <a:pt x="1530" y="17015"/>
                  </a:cubicBezTo>
                  <a:lnTo>
                    <a:pt x="9270" y="20991"/>
                  </a:lnTo>
                  <a:cubicBezTo>
                    <a:pt x="10219" y="21478"/>
                    <a:pt x="11381" y="21478"/>
                    <a:pt x="12330" y="20991"/>
                  </a:cubicBezTo>
                  <a:lnTo>
                    <a:pt x="20070" y="17015"/>
                  </a:lnTo>
                  <a:cubicBezTo>
                    <a:pt x="21019" y="16528"/>
                    <a:pt x="21600" y="15631"/>
                    <a:pt x="21600" y="14656"/>
                  </a:cubicBezTo>
                  <a:lnTo>
                    <a:pt x="21600" y="6700"/>
                  </a:lnTo>
                  <a:cubicBezTo>
                    <a:pt x="21600" y="5725"/>
                    <a:pt x="21019" y="4828"/>
                    <a:pt x="20070" y="4341"/>
                  </a:cubicBezTo>
                  <a:lnTo>
                    <a:pt x="12330" y="365"/>
                  </a:lnTo>
                  <a:cubicBezTo>
                    <a:pt x="11381" y="-122"/>
                    <a:pt x="10219" y="-122"/>
                    <a:pt x="9270" y="365"/>
                  </a:cubicBezTo>
                  <a:lnTo>
                    <a:pt x="1530" y="4341"/>
                  </a:lnTo>
                  <a:cubicBezTo>
                    <a:pt x="581" y="4828"/>
                    <a:pt x="0" y="5725"/>
                    <a:pt x="0" y="6700"/>
                  </a:cubicBezTo>
                  <a:close/>
                </a:path>
              </a:pathLst>
            </a:custGeom>
            <a:solidFill>
              <a:srgbClr val="FEFEF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92" name="Google Shape;992;p96"/>
          <p:cNvSpPr txBox="1">
            <a:spLocks noGrp="1"/>
          </p:cNvSpPr>
          <p:nvPr>
            <p:ph type="sldNum" idx="12"/>
          </p:nvPr>
        </p:nvSpPr>
        <p:spPr>
          <a:xfrm>
            <a:off x="5891477" y="6172200"/>
            <a:ext cx="2841000" cy="2769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200"/>
              <a:buFont typeface="Salesforce Sans"/>
              <a:buNone/>
              <a:defRPr sz="1200">
                <a:solidFill>
                  <a:srgbClr val="000000"/>
                </a:solidFill>
              </a:defRPr>
            </a:lvl1pPr>
            <a:lvl2pPr marL="0" marR="0" lvl="1" indent="0" algn="r" rtl="0">
              <a:lnSpc>
                <a:spcPct val="100000"/>
              </a:lnSpc>
              <a:spcBef>
                <a:spcPts val="0"/>
              </a:spcBef>
              <a:spcAft>
                <a:spcPts val="0"/>
              </a:spcAft>
              <a:buClr>
                <a:srgbClr val="000000"/>
              </a:buClr>
              <a:buSzPts val="1200"/>
              <a:buFont typeface="Salesforce Sans"/>
              <a:buNone/>
              <a:defRPr sz="1200">
                <a:solidFill>
                  <a:srgbClr val="000000"/>
                </a:solidFill>
              </a:defRPr>
            </a:lvl2pPr>
            <a:lvl3pPr marL="0" marR="0" lvl="2" indent="0" algn="r" rtl="0">
              <a:lnSpc>
                <a:spcPct val="100000"/>
              </a:lnSpc>
              <a:spcBef>
                <a:spcPts val="0"/>
              </a:spcBef>
              <a:spcAft>
                <a:spcPts val="0"/>
              </a:spcAft>
              <a:buClr>
                <a:srgbClr val="000000"/>
              </a:buClr>
              <a:buSzPts val="1200"/>
              <a:buFont typeface="Salesforce Sans"/>
              <a:buNone/>
              <a:defRPr sz="1200">
                <a:solidFill>
                  <a:srgbClr val="000000"/>
                </a:solidFill>
              </a:defRPr>
            </a:lvl3pPr>
            <a:lvl4pPr marL="0" marR="0" lvl="3" indent="0" algn="r" rtl="0">
              <a:lnSpc>
                <a:spcPct val="100000"/>
              </a:lnSpc>
              <a:spcBef>
                <a:spcPts val="0"/>
              </a:spcBef>
              <a:spcAft>
                <a:spcPts val="0"/>
              </a:spcAft>
              <a:buClr>
                <a:srgbClr val="000000"/>
              </a:buClr>
              <a:buSzPts val="1200"/>
              <a:buFont typeface="Salesforce Sans"/>
              <a:buNone/>
              <a:defRPr sz="1200">
                <a:solidFill>
                  <a:srgbClr val="000000"/>
                </a:solidFill>
              </a:defRPr>
            </a:lvl4pPr>
            <a:lvl5pPr marL="0" marR="0" lvl="4" indent="0" algn="r" rtl="0">
              <a:lnSpc>
                <a:spcPct val="100000"/>
              </a:lnSpc>
              <a:spcBef>
                <a:spcPts val="0"/>
              </a:spcBef>
              <a:spcAft>
                <a:spcPts val="0"/>
              </a:spcAft>
              <a:buClr>
                <a:srgbClr val="000000"/>
              </a:buClr>
              <a:buSzPts val="1200"/>
              <a:buFont typeface="Salesforce Sans"/>
              <a:buNone/>
              <a:defRPr sz="1200">
                <a:solidFill>
                  <a:srgbClr val="000000"/>
                </a:solidFill>
              </a:defRPr>
            </a:lvl5pPr>
            <a:lvl6pPr marL="0" marR="0" lvl="5" indent="0" algn="r" rtl="0">
              <a:lnSpc>
                <a:spcPct val="100000"/>
              </a:lnSpc>
              <a:spcBef>
                <a:spcPts val="0"/>
              </a:spcBef>
              <a:spcAft>
                <a:spcPts val="0"/>
              </a:spcAft>
              <a:buClr>
                <a:srgbClr val="000000"/>
              </a:buClr>
              <a:buSzPts val="1200"/>
              <a:buFont typeface="Salesforce Sans"/>
              <a:buNone/>
              <a:defRPr sz="1200">
                <a:solidFill>
                  <a:srgbClr val="000000"/>
                </a:solidFill>
              </a:defRPr>
            </a:lvl6pPr>
            <a:lvl7pPr marL="0" marR="0" lvl="6" indent="0" algn="r" rtl="0">
              <a:lnSpc>
                <a:spcPct val="100000"/>
              </a:lnSpc>
              <a:spcBef>
                <a:spcPts val="0"/>
              </a:spcBef>
              <a:spcAft>
                <a:spcPts val="0"/>
              </a:spcAft>
              <a:buClr>
                <a:srgbClr val="000000"/>
              </a:buClr>
              <a:buSzPts val="1200"/>
              <a:buFont typeface="Salesforce Sans"/>
              <a:buNone/>
              <a:defRPr sz="1200">
                <a:solidFill>
                  <a:srgbClr val="000000"/>
                </a:solidFill>
              </a:defRPr>
            </a:lvl7pPr>
            <a:lvl8pPr marL="0" marR="0" lvl="7" indent="0" algn="r" rtl="0">
              <a:lnSpc>
                <a:spcPct val="100000"/>
              </a:lnSpc>
              <a:spcBef>
                <a:spcPts val="0"/>
              </a:spcBef>
              <a:spcAft>
                <a:spcPts val="0"/>
              </a:spcAft>
              <a:buClr>
                <a:srgbClr val="000000"/>
              </a:buClr>
              <a:buSzPts val="1200"/>
              <a:buFont typeface="Salesforce Sans"/>
              <a:buNone/>
              <a:defRPr sz="1200">
                <a:solidFill>
                  <a:srgbClr val="000000"/>
                </a:solidFill>
              </a:defRPr>
            </a:lvl8pPr>
            <a:lvl9pPr marL="0" marR="0" lvl="8" indent="0" algn="r" rtl="0">
              <a:lnSpc>
                <a:spcPct val="100000"/>
              </a:lnSpc>
              <a:spcBef>
                <a:spcPts val="0"/>
              </a:spcBef>
              <a:spcAft>
                <a:spcPts val="0"/>
              </a:spcAft>
              <a:buClr>
                <a:srgbClr val="000000"/>
              </a:buClr>
              <a:buSzPts val="1200"/>
              <a:buFont typeface="Salesforce Sans"/>
              <a:buNone/>
              <a:defRPr sz="1200">
                <a:solidFill>
                  <a:srgbClr val="000000"/>
                </a:solidFill>
              </a:defRPr>
            </a:lvl9pPr>
          </a:lstStyle>
          <a:p>
            <a:pPr marL="0" lvl="0" indent="0" algn="r" rtl="0">
              <a:spcBef>
                <a:spcPts val="0"/>
              </a:spcBef>
              <a:spcAft>
                <a:spcPts val="0"/>
              </a:spcAft>
              <a:buNone/>
            </a:pPr>
            <a:fld id="{00000000-1234-1234-1234-123412341234}" type="slidenum">
              <a:rPr lang="en-US"/>
              <a:t>‹nº›</a:t>
            </a:fld>
            <a:endParaRPr sz="1400"/>
          </a:p>
        </p:txBody>
      </p:sp>
      <p:pic>
        <p:nvPicPr>
          <p:cNvPr id="993" name="Google Shape;993;p96"/>
          <p:cNvPicPr preferRelativeResize="0"/>
          <p:nvPr/>
        </p:nvPicPr>
        <p:blipFill>
          <a:blip r:embed="rId4">
            <a:alphaModFix/>
          </a:blip>
          <a:stretch>
            <a:fillRect/>
          </a:stretch>
        </p:blipFill>
        <p:spPr>
          <a:xfrm>
            <a:off x="7196325" y="3429000"/>
            <a:ext cx="2965225" cy="2965225"/>
          </a:xfrm>
          <a:prstGeom prst="rect">
            <a:avLst/>
          </a:prstGeom>
          <a:noFill/>
          <a:ln>
            <a:noFill/>
          </a:ln>
        </p:spPr>
      </p:pic>
      <p:grpSp>
        <p:nvGrpSpPr>
          <p:cNvPr id="994" name="Google Shape;994;p96"/>
          <p:cNvGrpSpPr/>
          <p:nvPr/>
        </p:nvGrpSpPr>
        <p:grpSpPr>
          <a:xfrm>
            <a:off x="8024077" y="-245241"/>
            <a:ext cx="2812829" cy="3447205"/>
            <a:chOff x="0" y="0"/>
            <a:chExt cx="5626784" cy="6894411"/>
          </a:xfrm>
        </p:grpSpPr>
        <p:pic>
          <p:nvPicPr>
            <p:cNvPr id="995" name="Google Shape;995;p96" descr="image138-Salesforce-Blue.png"/>
            <p:cNvPicPr preferRelativeResize="0"/>
            <p:nvPr/>
          </p:nvPicPr>
          <p:blipFill rotWithShape="1">
            <a:blip r:embed="rId3">
              <a:alphaModFix/>
            </a:blip>
            <a:srcRect/>
            <a:stretch/>
          </p:blipFill>
          <p:spPr>
            <a:xfrm>
              <a:off x="0" y="612733"/>
              <a:ext cx="5626784" cy="6281678"/>
            </a:xfrm>
            <a:prstGeom prst="rect">
              <a:avLst/>
            </a:prstGeom>
            <a:noFill/>
            <a:ln>
              <a:noFill/>
            </a:ln>
          </p:spPr>
        </p:pic>
        <p:pic>
          <p:nvPicPr>
            <p:cNvPr id="996" name="Google Shape;996;p96" descr="Google Shape;773;p88"/>
            <p:cNvPicPr preferRelativeResize="0"/>
            <p:nvPr/>
          </p:nvPicPr>
          <p:blipFill rotWithShape="1">
            <a:blip r:embed="rId2">
              <a:alphaModFix/>
            </a:blip>
            <a:srcRect/>
            <a:stretch/>
          </p:blipFill>
          <p:spPr>
            <a:xfrm>
              <a:off x="3944332" y="0"/>
              <a:ext cx="1577456" cy="1487854"/>
            </a:xfrm>
            <a:prstGeom prst="rect">
              <a:avLst/>
            </a:prstGeom>
            <a:noFill/>
            <a:ln>
              <a:noFill/>
            </a:ln>
          </p:spPr>
        </p:pic>
        <p:pic>
          <p:nvPicPr>
            <p:cNvPr id="997" name="Google Shape;997;p96" descr="Image"/>
            <p:cNvPicPr preferRelativeResize="0"/>
            <p:nvPr/>
          </p:nvPicPr>
          <p:blipFill rotWithShape="1">
            <a:blip r:embed="rId5">
              <a:alphaModFix/>
            </a:blip>
            <a:srcRect l="576"/>
            <a:stretch/>
          </p:blipFill>
          <p:spPr>
            <a:xfrm>
              <a:off x="2138824" y="312210"/>
              <a:ext cx="3299647" cy="3582166"/>
            </a:xfrm>
            <a:prstGeom prst="rect">
              <a:avLst/>
            </a:prstGeom>
            <a:noFill/>
            <a:ln>
              <a:noFill/>
            </a:ln>
          </p:spPr>
        </p:pic>
        <p:sp>
          <p:nvSpPr>
            <p:cNvPr id="998" name="Google Shape;998;p96"/>
            <p:cNvSpPr/>
            <p:nvPr/>
          </p:nvSpPr>
          <p:spPr>
            <a:xfrm>
              <a:off x="295059" y="957121"/>
              <a:ext cx="5036688" cy="5592816"/>
            </a:xfrm>
            <a:custGeom>
              <a:avLst/>
              <a:gdLst/>
              <a:ahLst/>
              <a:cxnLst/>
              <a:rect l="l" t="t" r="r" b="b"/>
              <a:pathLst>
                <a:path w="21600" h="21356" extrusionOk="0">
                  <a:moveTo>
                    <a:pt x="0" y="6700"/>
                  </a:moveTo>
                  <a:lnTo>
                    <a:pt x="0" y="14656"/>
                  </a:lnTo>
                  <a:cubicBezTo>
                    <a:pt x="0" y="15631"/>
                    <a:pt x="581" y="16528"/>
                    <a:pt x="1530" y="17015"/>
                  </a:cubicBezTo>
                  <a:lnTo>
                    <a:pt x="9270" y="20991"/>
                  </a:lnTo>
                  <a:cubicBezTo>
                    <a:pt x="10219" y="21478"/>
                    <a:pt x="11381" y="21478"/>
                    <a:pt x="12330" y="20991"/>
                  </a:cubicBezTo>
                  <a:lnTo>
                    <a:pt x="20070" y="17015"/>
                  </a:lnTo>
                  <a:cubicBezTo>
                    <a:pt x="21019" y="16528"/>
                    <a:pt x="21600" y="15631"/>
                    <a:pt x="21600" y="14656"/>
                  </a:cubicBezTo>
                  <a:lnTo>
                    <a:pt x="21600" y="6700"/>
                  </a:lnTo>
                  <a:cubicBezTo>
                    <a:pt x="21600" y="5725"/>
                    <a:pt x="21019" y="4828"/>
                    <a:pt x="20070" y="4341"/>
                  </a:cubicBezTo>
                  <a:lnTo>
                    <a:pt x="12330" y="365"/>
                  </a:lnTo>
                  <a:cubicBezTo>
                    <a:pt x="11381" y="-122"/>
                    <a:pt x="10219" y="-122"/>
                    <a:pt x="9270" y="365"/>
                  </a:cubicBezTo>
                  <a:lnTo>
                    <a:pt x="1530" y="4341"/>
                  </a:lnTo>
                  <a:cubicBezTo>
                    <a:pt x="581" y="4828"/>
                    <a:pt x="0" y="5725"/>
                    <a:pt x="0" y="6700"/>
                  </a:cubicBezTo>
                  <a:close/>
                </a:path>
              </a:pathLst>
            </a:cu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999" name="Google Shape;999;p96"/>
          <p:cNvPicPr preferRelativeResize="0"/>
          <p:nvPr/>
        </p:nvPicPr>
        <p:blipFill>
          <a:blip r:embed="rId6">
            <a:alphaModFix/>
          </a:blip>
          <a:stretch>
            <a:fillRect/>
          </a:stretch>
        </p:blipFill>
        <p:spPr>
          <a:xfrm>
            <a:off x="8104312" y="232413"/>
            <a:ext cx="2652375" cy="2652375"/>
          </a:xfrm>
          <a:prstGeom prst="rect">
            <a:avLst/>
          </a:prstGeom>
          <a:noFill/>
          <a:ln>
            <a:noFill/>
          </a:ln>
        </p:spPr>
      </p:pic>
      <p:sp>
        <p:nvSpPr>
          <p:cNvPr id="1000" name="Google Shape;1000;p96"/>
          <p:cNvSpPr/>
          <p:nvPr/>
        </p:nvSpPr>
        <p:spPr>
          <a:xfrm>
            <a:off x="6759438" y="-1105988"/>
            <a:ext cx="5342100" cy="5329200"/>
          </a:xfrm>
          <a:prstGeom prst="donut">
            <a:avLst>
              <a:gd name="adj" fmla="val 25000"/>
            </a:avLst>
          </a:prstGeom>
          <a:solidFill>
            <a:srgbClr val="003366"/>
          </a:solidFill>
          <a:ln w="9525" cap="flat" cmpd="sng">
            <a:solidFill>
              <a:srgbClr val="0033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L1 - Panelist Slide - 3-Up">
  <p:cSld name="Basic_4_1_1_1_1_1_1_2_1_1_3">
    <p:spTree>
      <p:nvGrpSpPr>
        <p:cNvPr id="1" name="Shape 1001"/>
        <p:cNvGrpSpPr/>
        <p:nvPr/>
      </p:nvGrpSpPr>
      <p:grpSpPr>
        <a:xfrm>
          <a:off x="0" y="0"/>
          <a:ext cx="0" cy="0"/>
          <a:chOff x="0" y="0"/>
          <a:chExt cx="0" cy="0"/>
        </a:xfrm>
      </p:grpSpPr>
      <p:sp>
        <p:nvSpPr>
          <p:cNvPr id="1002" name="Google Shape;1002;p97"/>
          <p:cNvSpPr txBox="1">
            <a:spLocks noGrp="1"/>
          </p:cNvSpPr>
          <p:nvPr>
            <p:ph type="subTitle" idx="1"/>
          </p:nvPr>
        </p:nvSpPr>
        <p:spPr>
          <a:xfrm>
            <a:off x="576075" y="6446375"/>
            <a:ext cx="72657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1003" name="Google Shape;1003;p97"/>
          <p:cNvSpPr txBox="1">
            <a:spLocks noGrp="1"/>
          </p:cNvSpPr>
          <p:nvPr>
            <p:ph type="body" idx="2"/>
          </p:nvPr>
        </p:nvSpPr>
        <p:spPr>
          <a:xfrm>
            <a:off x="4352544"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004" name="Google Shape;1004;p97"/>
          <p:cNvSpPr txBox="1">
            <a:spLocks noGrp="1"/>
          </p:cNvSpPr>
          <p:nvPr>
            <p:ph type="body" idx="3"/>
          </p:nvPr>
        </p:nvSpPr>
        <p:spPr>
          <a:xfrm>
            <a:off x="576072"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005" name="Google Shape;1005;p97"/>
          <p:cNvSpPr>
            <a:spLocks noGrp="1"/>
          </p:cNvSpPr>
          <p:nvPr>
            <p:ph type="pic" idx="4"/>
          </p:nvPr>
        </p:nvSpPr>
        <p:spPr>
          <a:xfrm>
            <a:off x="920050" y="1920150"/>
            <a:ext cx="2795100" cy="2795100"/>
          </a:xfrm>
          <a:prstGeom prst="ellipse">
            <a:avLst/>
          </a:prstGeom>
          <a:noFill/>
          <a:ln>
            <a:noFill/>
          </a:ln>
        </p:spPr>
      </p:sp>
      <p:sp>
        <p:nvSpPr>
          <p:cNvPr id="1006" name="Google Shape;1006;p97"/>
          <p:cNvSpPr>
            <a:spLocks noGrp="1"/>
          </p:cNvSpPr>
          <p:nvPr>
            <p:ph type="pic" idx="5"/>
          </p:nvPr>
        </p:nvSpPr>
        <p:spPr>
          <a:xfrm>
            <a:off x="4696863" y="1920150"/>
            <a:ext cx="2795100" cy="2795100"/>
          </a:xfrm>
          <a:prstGeom prst="ellipse">
            <a:avLst/>
          </a:prstGeom>
          <a:noFill/>
          <a:ln>
            <a:noFill/>
          </a:ln>
        </p:spPr>
      </p:sp>
      <p:sp>
        <p:nvSpPr>
          <p:cNvPr id="1007" name="Google Shape;1007;p97"/>
          <p:cNvSpPr>
            <a:spLocks noGrp="1"/>
          </p:cNvSpPr>
          <p:nvPr>
            <p:ph type="pic" idx="6"/>
          </p:nvPr>
        </p:nvSpPr>
        <p:spPr>
          <a:xfrm>
            <a:off x="8472838" y="1920150"/>
            <a:ext cx="2795100" cy="2795100"/>
          </a:xfrm>
          <a:prstGeom prst="ellipse">
            <a:avLst/>
          </a:prstGeom>
          <a:noFill/>
          <a:ln>
            <a:noFill/>
          </a:ln>
        </p:spPr>
      </p:sp>
      <p:pic>
        <p:nvPicPr>
          <p:cNvPr id="1008" name="Google Shape;1008;p97"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
        <p:nvSpPr>
          <p:cNvPr id="1009" name="Google Shape;1009;p97"/>
          <p:cNvSpPr txBox="1">
            <a:spLocks noGrp="1"/>
          </p:cNvSpPr>
          <p:nvPr>
            <p:ph type="subTitle" idx="7"/>
          </p:nvPr>
        </p:nvSpPr>
        <p:spPr>
          <a:xfrm>
            <a:off x="576075" y="1115568"/>
            <a:ext cx="103968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010" name="Google Shape;1010;p97" descr="Google Shape;653;p89"/>
          <p:cNvPicPr preferRelativeResize="0"/>
          <p:nvPr/>
        </p:nvPicPr>
        <p:blipFill rotWithShape="1">
          <a:blip r:embed="rId3">
            <a:alphaModFix/>
          </a:blip>
          <a:srcRect l="156" r="13045" b="438"/>
          <a:stretch/>
        </p:blipFill>
        <p:spPr>
          <a:xfrm>
            <a:off x="10813987" y="5573200"/>
            <a:ext cx="1374849" cy="1284801"/>
          </a:xfrm>
          <a:prstGeom prst="rect">
            <a:avLst/>
          </a:prstGeom>
          <a:noFill/>
          <a:ln>
            <a:noFill/>
          </a:ln>
        </p:spPr>
      </p:pic>
      <p:sp>
        <p:nvSpPr>
          <p:cNvPr id="1011" name="Google Shape;1011;p97"/>
          <p:cNvSpPr txBox="1">
            <a:spLocks noGrp="1"/>
          </p:cNvSpPr>
          <p:nvPr>
            <p:ph type="body" idx="8"/>
          </p:nvPr>
        </p:nvSpPr>
        <p:spPr>
          <a:xfrm>
            <a:off x="8129016" y="4956048"/>
            <a:ext cx="3483900" cy="1143000"/>
          </a:xfrm>
          <a:prstGeom prst="rect">
            <a:avLst/>
          </a:prstGeom>
          <a:noFill/>
          <a:ln>
            <a:noFill/>
          </a:ln>
        </p:spPr>
        <p:txBody>
          <a:bodyPr spcFirstLastPara="1" wrap="square" lIns="0" tIns="0" rIns="0" bIns="0" anchor="t" anchorCtr="0">
            <a:noAutofit/>
          </a:bodyPr>
          <a:lstStyle>
            <a:lvl1pPr marL="457200" marR="0" lvl="0" indent="-355600" algn="ctr"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ctr"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ctr"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ctr"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17500" algn="ctr" rtl="0">
              <a:lnSpc>
                <a:spcPct val="103000"/>
              </a:lnSpc>
              <a:spcBef>
                <a:spcPts val="900"/>
              </a:spcBef>
              <a:spcAft>
                <a:spcPts val="0"/>
              </a:spcAft>
              <a:buClr>
                <a:schemeClr val="accent2"/>
              </a:buClr>
              <a:buSzPts val="14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ctr"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ctr"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
        <p:nvSpPr>
          <p:cNvPr id="1012" name="Google Shape;1012;p97"/>
          <p:cNvSpPr txBox="1">
            <a:spLocks noGrp="1"/>
          </p:cNvSpPr>
          <p:nvPr>
            <p:ph type="title"/>
          </p:nvPr>
        </p:nvSpPr>
        <p:spPr>
          <a:xfrm>
            <a:off x="576072" y="5947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lnSpc>
                <a:spcPct val="90000"/>
              </a:lnSpc>
              <a:spcBef>
                <a:spcPts val="0"/>
              </a:spcBef>
              <a:spcAft>
                <a:spcPts val="0"/>
              </a:spcAft>
              <a:buSzPts val="3200"/>
              <a:buFont typeface="Poppins"/>
              <a:buNone/>
              <a:defRPr b="1">
                <a:latin typeface="Poppins"/>
                <a:ea typeface="Poppins"/>
                <a:cs typeface="Poppins"/>
                <a:sym typeface="Poppins"/>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1 - Basic 1">
  <p:cSld name="Basic_11">
    <p:spTree>
      <p:nvGrpSpPr>
        <p:cNvPr id="1" name="Shape 1013"/>
        <p:cNvGrpSpPr/>
        <p:nvPr/>
      </p:nvGrpSpPr>
      <p:grpSpPr>
        <a:xfrm>
          <a:off x="0" y="0"/>
          <a:ext cx="0" cy="0"/>
          <a:chOff x="0" y="0"/>
          <a:chExt cx="0" cy="0"/>
        </a:xfrm>
      </p:grpSpPr>
      <p:sp>
        <p:nvSpPr>
          <p:cNvPr id="1014" name="Google Shape;1014;p98"/>
          <p:cNvSpPr/>
          <p:nvPr/>
        </p:nvSpPr>
        <p:spPr>
          <a:xfrm>
            <a:off x="-1" y="6211758"/>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1015" name="Google Shape;1015;p98"/>
          <p:cNvSpPr txBox="1"/>
          <p:nvPr/>
        </p:nvSpPr>
        <p:spPr>
          <a:xfrm rot="-5400864">
            <a:off x="-1679207" y="4449934"/>
            <a:ext cx="3579600" cy="333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None/>
            </a:pPr>
            <a:r>
              <a:rPr lang="en-US" sz="1100" b="1">
                <a:solidFill>
                  <a:srgbClr val="999999"/>
                </a:solidFill>
                <a:latin typeface="Salesforce Sans"/>
                <a:ea typeface="Salesforce Sans"/>
                <a:cs typeface="Salesforce Sans"/>
                <a:sym typeface="Salesforce Sans"/>
              </a:rPr>
              <a:t>Salesforce </a:t>
            </a:r>
            <a:r>
              <a:rPr lang="en-US" sz="1100">
                <a:solidFill>
                  <a:srgbClr val="999999"/>
                </a:solidFill>
                <a:latin typeface="Salesforce Sans"/>
                <a:ea typeface="Salesforce Sans"/>
                <a:cs typeface="Salesforce Sans"/>
                <a:sym typeface="Salesforce Sans"/>
              </a:rPr>
              <a:t>Professional Services - LATAM</a:t>
            </a:r>
            <a:endParaRPr sz="1100" b="1">
              <a:solidFill>
                <a:srgbClr val="999999"/>
              </a:solidFill>
              <a:latin typeface="Salesforce Sans"/>
              <a:ea typeface="Salesforce Sans"/>
              <a:cs typeface="Salesforce Sans"/>
              <a:sym typeface="Salesforce Sans"/>
            </a:endParaRPr>
          </a:p>
        </p:txBody>
      </p:sp>
      <p:pic>
        <p:nvPicPr>
          <p:cNvPr id="1016" name="Google Shape;1016;p98" title="Salesforce logo"/>
          <p:cNvPicPr preferRelativeResize="0"/>
          <p:nvPr/>
        </p:nvPicPr>
        <p:blipFill rotWithShape="1">
          <a:blip r:embed="rId2">
            <a:alphaModFix/>
          </a:blip>
          <a:srcRect/>
          <a:stretch/>
        </p:blipFill>
        <p:spPr>
          <a:xfrm>
            <a:off x="11030573" y="565460"/>
            <a:ext cx="635734" cy="44509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1 - Basic 2 1">
  <p:cSld name="Basic_8">
    <p:bg>
      <p:bgPr>
        <a:solidFill>
          <a:srgbClr val="F4F4F4"/>
        </a:solidFill>
        <a:effectLst/>
      </p:bgPr>
    </p:bg>
    <p:spTree>
      <p:nvGrpSpPr>
        <p:cNvPr id="1" name="Shape 1017"/>
        <p:cNvGrpSpPr/>
        <p:nvPr/>
      </p:nvGrpSpPr>
      <p:grpSpPr>
        <a:xfrm>
          <a:off x="0" y="0"/>
          <a:ext cx="0" cy="0"/>
          <a:chOff x="0" y="0"/>
          <a:chExt cx="0" cy="0"/>
        </a:xfrm>
      </p:grpSpPr>
      <p:pic>
        <p:nvPicPr>
          <p:cNvPr id="1018" name="Google Shape;1018;p99"/>
          <p:cNvPicPr preferRelativeResize="0"/>
          <p:nvPr/>
        </p:nvPicPr>
        <p:blipFill rotWithShape="1">
          <a:blip r:embed="rId2">
            <a:alphaModFix/>
          </a:blip>
          <a:srcRect/>
          <a:stretch/>
        </p:blipFill>
        <p:spPr>
          <a:xfrm>
            <a:off x="0" y="893"/>
            <a:ext cx="12188822" cy="6856213"/>
          </a:xfrm>
          <a:prstGeom prst="rect">
            <a:avLst/>
          </a:prstGeom>
          <a:noFill/>
          <a:ln>
            <a:noFill/>
          </a:ln>
        </p:spPr>
      </p:pic>
      <p:sp>
        <p:nvSpPr>
          <p:cNvPr id="1019" name="Google Shape;1019;p99"/>
          <p:cNvSpPr txBox="1">
            <a:spLocks noGrp="1"/>
          </p:cNvSpPr>
          <p:nvPr>
            <p:ph type="body" idx="1"/>
          </p:nvPr>
        </p:nvSpPr>
        <p:spPr>
          <a:xfrm>
            <a:off x="571500" y="16118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500"/>
              <a:buNone/>
              <a:defRPr>
                <a:solidFill>
                  <a:schemeClr val="accent2"/>
                </a:solidFill>
              </a:defRPr>
            </a:lvl5pPr>
            <a:lvl6pPr marL="2743200" lvl="5" indent="-342900" algn="l" rtl="0">
              <a:lnSpc>
                <a:spcPct val="100000"/>
              </a:lnSpc>
              <a:spcBef>
                <a:spcPts val="600"/>
              </a:spcBef>
              <a:spcAft>
                <a:spcPts val="0"/>
              </a:spcAft>
              <a:buClr>
                <a:schemeClr val="accent2"/>
              </a:buClr>
              <a:buSzPts val="1800"/>
              <a:buChar char="•"/>
              <a:defRPr/>
            </a:lvl6pPr>
            <a:lvl7pPr marL="3200400" lvl="6" indent="-342900" algn="l" rtl="0">
              <a:lnSpc>
                <a:spcPct val="100000"/>
              </a:lnSpc>
              <a:spcBef>
                <a:spcPts val="360"/>
              </a:spcBef>
              <a:spcAft>
                <a:spcPts val="0"/>
              </a:spcAft>
              <a:buClr>
                <a:schemeClr val="accent2"/>
              </a:buClr>
              <a:buSzPts val="1800"/>
              <a:buChar char="•"/>
              <a:defRPr/>
            </a:lvl7pPr>
            <a:lvl8pPr marL="3657600" lvl="7" indent="-342900" algn="l" rtl="0">
              <a:lnSpc>
                <a:spcPct val="100000"/>
              </a:lnSpc>
              <a:spcBef>
                <a:spcPts val="360"/>
              </a:spcBef>
              <a:spcAft>
                <a:spcPts val="0"/>
              </a:spcAft>
              <a:buClr>
                <a:schemeClr val="accent2"/>
              </a:buClr>
              <a:buSzPts val="1800"/>
              <a:buChar char="•"/>
              <a:defRPr/>
            </a:lvl8pPr>
            <a:lvl9pPr marL="4114800" lvl="8" indent="-342900" algn="l" rtl="0">
              <a:lnSpc>
                <a:spcPct val="100000"/>
              </a:lnSpc>
              <a:spcBef>
                <a:spcPts val="360"/>
              </a:spcBef>
              <a:spcAft>
                <a:spcPts val="0"/>
              </a:spcAft>
              <a:buClr>
                <a:schemeClr val="accent2"/>
              </a:buClr>
              <a:buSzPts val="1800"/>
              <a:buChar char="•"/>
              <a:defRPr/>
            </a:lvl9pPr>
          </a:lstStyle>
          <a:p>
            <a:endParaRPr/>
          </a:p>
        </p:txBody>
      </p:sp>
      <p:sp>
        <p:nvSpPr>
          <p:cNvPr id="1020" name="Google Shape;1020;p99"/>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0"/>
              </a:spcBef>
              <a:spcAft>
                <a:spcPts val="0"/>
              </a:spcAft>
              <a:buSzPts val="2200"/>
              <a:buChar char="●"/>
              <a:defRPr sz="2200" b="0" i="0">
                <a:solidFill>
                  <a:schemeClr val="dk1"/>
                </a:solidFill>
                <a:latin typeface="Salesforce Sans"/>
                <a:ea typeface="Salesforce Sans"/>
                <a:cs typeface="Salesforce Sans"/>
                <a:sym typeface="Salesforce Sans"/>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500"/>
              <a:buNone/>
              <a:defRPr/>
            </a:lvl5pPr>
            <a:lvl6pPr marL="2743200" lvl="5" indent="-342900" algn="l" rtl="0">
              <a:lnSpc>
                <a:spcPct val="100000"/>
              </a:lnSpc>
              <a:spcBef>
                <a:spcPts val="600"/>
              </a:spcBef>
              <a:spcAft>
                <a:spcPts val="0"/>
              </a:spcAft>
              <a:buClr>
                <a:schemeClr val="accent2"/>
              </a:buClr>
              <a:buSzPts val="1800"/>
              <a:buChar char="•"/>
              <a:defRPr/>
            </a:lvl6pPr>
            <a:lvl7pPr marL="3200400" lvl="6" indent="-342900" algn="l" rtl="0">
              <a:lnSpc>
                <a:spcPct val="100000"/>
              </a:lnSpc>
              <a:spcBef>
                <a:spcPts val="0"/>
              </a:spcBef>
              <a:spcAft>
                <a:spcPts val="0"/>
              </a:spcAft>
              <a:buClr>
                <a:schemeClr val="accent2"/>
              </a:buClr>
              <a:buSzPts val="1800"/>
              <a:buChar char="•"/>
              <a:defRPr/>
            </a:lvl7pPr>
            <a:lvl8pPr marL="3657600" lvl="7" indent="-342900" algn="l" rtl="0">
              <a:lnSpc>
                <a:spcPct val="100000"/>
              </a:lnSpc>
              <a:spcBef>
                <a:spcPts val="0"/>
              </a:spcBef>
              <a:spcAft>
                <a:spcPts val="0"/>
              </a:spcAft>
              <a:buClr>
                <a:schemeClr val="accent2"/>
              </a:buClr>
              <a:buSzPts val="1800"/>
              <a:buChar char="•"/>
              <a:defRPr/>
            </a:lvl8pPr>
            <a:lvl9pPr marL="4114800" lvl="8" indent="-342900" algn="l" rtl="0">
              <a:lnSpc>
                <a:spcPct val="100000"/>
              </a:lnSpc>
              <a:spcBef>
                <a:spcPts val="0"/>
              </a:spcBef>
              <a:spcAft>
                <a:spcPts val="0"/>
              </a:spcAft>
              <a:buClr>
                <a:schemeClr val="accent2"/>
              </a:buClr>
              <a:buSzPts val="1800"/>
              <a:buChar char="•"/>
              <a:defRPr/>
            </a:lvl9pPr>
          </a:lstStyle>
          <a:p>
            <a:endParaRPr/>
          </a:p>
        </p:txBody>
      </p:sp>
      <p:pic>
        <p:nvPicPr>
          <p:cNvPr id="1021" name="Google Shape;1021;p99"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
        <p:nvSpPr>
          <p:cNvPr id="1022" name="Google Shape;1022;p99"/>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6A625B"/>
                </a:solidFill>
                <a:latin typeface="Salesforce Sans"/>
                <a:ea typeface="Salesforce Sans"/>
                <a:cs typeface="Salesforce Sans"/>
                <a:sym typeface="Salesforce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99"/>
          <p:cNvSpPr txBox="1">
            <a:spLocks noGrp="1"/>
          </p:cNvSpPr>
          <p:nvPr>
            <p:ph type="title"/>
          </p:nvPr>
        </p:nvSpPr>
        <p:spPr>
          <a:xfrm>
            <a:off x="571504"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solidFill>
                  <a:schemeClr val="dk1"/>
                </a:solidFill>
              </a:defRPr>
            </a:lvl1pPr>
            <a:lvl2pPr lvl="1" algn="l" rtl="0">
              <a:lnSpc>
                <a:spcPct val="100000"/>
              </a:lnSpc>
              <a:spcBef>
                <a:spcPts val="0"/>
              </a:spcBef>
              <a:spcAft>
                <a:spcPts val="0"/>
              </a:spcAft>
              <a:buSzPts val="3200"/>
              <a:buNone/>
              <a:defRPr/>
            </a:lvl2pPr>
            <a:lvl3pPr lvl="2" algn="l" rtl="0">
              <a:lnSpc>
                <a:spcPct val="100000"/>
              </a:lnSpc>
              <a:spcBef>
                <a:spcPts val="0"/>
              </a:spcBef>
              <a:spcAft>
                <a:spcPts val="0"/>
              </a:spcAft>
              <a:buSzPts val="3200"/>
              <a:buNone/>
              <a:defRPr/>
            </a:lvl3pPr>
            <a:lvl4pPr lvl="3" algn="l" rtl="0">
              <a:lnSpc>
                <a:spcPct val="100000"/>
              </a:lnSpc>
              <a:spcBef>
                <a:spcPts val="0"/>
              </a:spcBef>
              <a:spcAft>
                <a:spcPts val="0"/>
              </a:spcAft>
              <a:buSzPts val="3200"/>
              <a:buNone/>
              <a:defRPr/>
            </a:lvl4pPr>
            <a:lvl5pPr lvl="4" algn="l" rtl="0">
              <a:lnSpc>
                <a:spcPct val="100000"/>
              </a:lnSpc>
              <a:spcBef>
                <a:spcPts val="0"/>
              </a:spcBef>
              <a:spcAft>
                <a:spcPts val="0"/>
              </a:spcAft>
              <a:buSzPts val="3200"/>
              <a:buNone/>
              <a:defRPr/>
            </a:lvl5pPr>
            <a:lvl6pPr lvl="5" algn="l" rtl="0">
              <a:lnSpc>
                <a:spcPct val="100000"/>
              </a:lnSpc>
              <a:spcBef>
                <a:spcPts val="0"/>
              </a:spcBef>
              <a:spcAft>
                <a:spcPts val="0"/>
              </a:spcAft>
              <a:buSzPts val="3200"/>
              <a:buNone/>
              <a:defRPr/>
            </a:lvl6pPr>
            <a:lvl7pPr lvl="6" algn="l" rtl="0">
              <a:lnSpc>
                <a:spcPct val="100000"/>
              </a:lnSpc>
              <a:spcBef>
                <a:spcPts val="0"/>
              </a:spcBef>
              <a:spcAft>
                <a:spcPts val="0"/>
              </a:spcAft>
              <a:buSzPts val="3200"/>
              <a:buNone/>
              <a:defRPr/>
            </a:lvl7pPr>
            <a:lvl8pPr lvl="7" algn="l" rtl="0">
              <a:lnSpc>
                <a:spcPct val="100000"/>
              </a:lnSpc>
              <a:spcBef>
                <a:spcPts val="0"/>
              </a:spcBef>
              <a:spcAft>
                <a:spcPts val="0"/>
              </a:spcAft>
              <a:buSzPts val="3200"/>
              <a:buNone/>
              <a:defRPr/>
            </a:lvl8pPr>
            <a:lvl9pPr lvl="8" algn="l" rtl="0">
              <a:lnSpc>
                <a:spcPct val="100000"/>
              </a:lnSpc>
              <a:spcBef>
                <a:spcPts val="0"/>
              </a:spcBef>
              <a:spcAft>
                <a:spcPts val="0"/>
              </a:spcAft>
              <a:buSzPts val="3200"/>
              <a:buNone/>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1 - Landscape Bottom_ A">
  <p:cSld name="Above Trees Vignette - Left_3_4">
    <p:bg>
      <p:bgPr>
        <a:solidFill>
          <a:srgbClr val="FFFFFF"/>
        </a:solidFill>
        <a:effectLst/>
      </p:bgPr>
    </p:bg>
    <p:spTree>
      <p:nvGrpSpPr>
        <p:cNvPr id="1" name="Shape 1024"/>
        <p:cNvGrpSpPr/>
        <p:nvPr/>
      </p:nvGrpSpPr>
      <p:grpSpPr>
        <a:xfrm>
          <a:off x="0" y="0"/>
          <a:ext cx="0" cy="0"/>
          <a:chOff x="0" y="0"/>
          <a:chExt cx="0" cy="0"/>
        </a:xfrm>
      </p:grpSpPr>
      <p:pic>
        <p:nvPicPr>
          <p:cNvPr id="1025" name="Google Shape;1025;p100"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
        <p:nvSpPr>
          <p:cNvPr id="1026" name="Google Shape;1026;p100"/>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lnSpc>
                <a:spcPct val="100000"/>
              </a:lnSpc>
              <a:spcBef>
                <a:spcPts val="0"/>
              </a:spcBef>
              <a:spcAft>
                <a:spcPts val="0"/>
              </a:spcAft>
              <a:buSzPts val="3200"/>
              <a:buNone/>
              <a:defRPr/>
            </a:lvl2pPr>
            <a:lvl3pPr lvl="2" algn="l" rtl="0">
              <a:lnSpc>
                <a:spcPct val="100000"/>
              </a:lnSpc>
              <a:spcBef>
                <a:spcPts val="0"/>
              </a:spcBef>
              <a:spcAft>
                <a:spcPts val="0"/>
              </a:spcAft>
              <a:buSzPts val="3200"/>
              <a:buNone/>
              <a:defRPr/>
            </a:lvl3pPr>
            <a:lvl4pPr lvl="3" algn="l" rtl="0">
              <a:lnSpc>
                <a:spcPct val="100000"/>
              </a:lnSpc>
              <a:spcBef>
                <a:spcPts val="0"/>
              </a:spcBef>
              <a:spcAft>
                <a:spcPts val="0"/>
              </a:spcAft>
              <a:buSzPts val="3200"/>
              <a:buNone/>
              <a:defRPr/>
            </a:lvl4pPr>
            <a:lvl5pPr lvl="4" algn="l" rtl="0">
              <a:lnSpc>
                <a:spcPct val="100000"/>
              </a:lnSpc>
              <a:spcBef>
                <a:spcPts val="0"/>
              </a:spcBef>
              <a:spcAft>
                <a:spcPts val="0"/>
              </a:spcAft>
              <a:buSzPts val="3200"/>
              <a:buNone/>
              <a:defRPr/>
            </a:lvl5pPr>
            <a:lvl6pPr lvl="5" algn="l" rtl="0">
              <a:lnSpc>
                <a:spcPct val="100000"/>
              </a:lnSpc>
              <a:spcBef>
                <a:spcPts val="0"/>
              </a:spcBef>
              <a:spcAft>
                <a:spcPts val="0"/>
              </a:spcAft>
              <a:buSzPts val="3200"/>
              <a:buNone/>
              <a:defRPr/>
            </a:lvl6pPr>
            <a:lvl7pPr lvl="6" algn="l" rtl="0">
              <a:lnSpc>
                <a:spcPct val="100000"/>
              </a:lnSpc>
              <a:spcBef>
                <a:spcPts val="0"/>
              </a:spcBef>
              <a:spcAft>
                <a:spcPts val="0"/>
              </a:spcAft>
              <a:buSzPts val="3200"/>
              <a:buNone/>
              <a:defRPr/>
            </a:lvl7pPr>
            <a:lvl8pPr lvl="7" algn="l" rtl="0">
              <a:lnSpc>
                <a:spcPct val="100000"/>
              </a:lnSpc>
              <a:spcBef>
                <a:spcPts val="0"/>
              </a:spcBef>
              <a:spcAft>
                <a:spcPts val="0"/>
              </a:spcAft>
              <a:buSzPts val="3200"/>
              <a:buNone/>
              <a:defRPr/>
            </a:lvl8pPr>
            <a:lvl9pPr lvl="8" algn="l" rtl="0">
              <a:lnSpc>
                <a:spcPct val="100000"/>
              </a:lnSpc>
              <a:spcBef>
                <a:spcPts val="0"/>
              </a:spcBef>
              <a:spcAft>
                <a:spcPts val="0"/>
              </a:spcAft>
              <a:buSzPts val="3200"/>
              <a:buNone/>
              <a:defRPr/>
            </a:lvl9pPr>
          </a:lstStyle>
          <a:p>
            <a:endParaRPr/>
          </a:p>
        </p:txBody>
      </p:sp>
      <p:sp>
        <p:nvSpPr>
          <p:cNvPr id="1027" name="Google Shape;1027;p100"/>
          <p:cNvSpPr txBox="1">
            <a:spLocks noGrp="1"/>
          </p:cNvSpPr>
          <p:nvPr>
            <p:ph type="body" idx="1"/>
          </p:nvPr>
        </p:nvSpPr>
        <p:spPr>
          <a:xfrm>
            <a:off x="571500" y="1661525"/>
            <a:ext cx="11046000" cy="43602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Clr>
                <a:schemeClr val="accent1"/>
              </a:buClr>
              <a:buSzPts val="1800"/>
              <a:buChar char="•"/>
              <a:defRPr>
                <a:solidFill>
                  <a:schemeClr val="accent1"/>
                </a:solidFill>
              </a:defRPr>
            </a:lvl2pPr>
            <a:lvl3pPr marL="1371600" lvl="2" indent="-330200" algn="l" rtl="0">
              <a:lnSpc>
                <a:spcPct val="100000"/>
              </a:lnSpc>
              <a:spcBef>
                <a:spcPts val="600"/>
              </a:spcBef>
              <a:spcAft>
                <a:spcPts val="0"/>
              </a:spcAft>
              <a:buClr>
                <a:schemeClr val="accent1"/>
              </a:buClr>
              <a:buSzPts val="1600"/>
              <a:buChar char="•"/>
              <a:defRPr>
                <a:solidFill>
                  <a:schemeClr val="accent1"/>
                </a:solidFill>
              </a:defRPr>
            </a:lvl3pPr>
            <a:lvl4pPr marL="1828800" lvl="3" indent="-317500" algn="l" rtl="0">
              <a:lnSpc>
                <a:spcPct val="100000"/>
              </a:lnSpc>
              <a:spcBef>
                <a:spcPts val="600"/>
              </a:spcBef>
              <a:spcAft>
                <a:spcPts val="0"/>
              </a:spcAft>
              <a:buClr>
                <a:schemeClr val="accent1"/>
              </a:buClr>
              <a:buSzPts val="1400"/>
              <a:buChar char="•"/>
              <a:defRPr>
                <a:solidFill>
                  <a:schemeClr val="accent1"/>
                </a:solidFill>
              </a:defRPr>
            </a:lvl4pPr>
            <a:lvl5pPr marL="2286000" lvl="4" indent="-228600" algn="l" rtl="0">
              <a:lnSpc>
                <a:spcPct val="100000"/>
              </a:lnSpc>
              <a:spcBef>
                <a:spcPts val="600"/>
              </a:spcBef>
              <a:spcAft>
                <a:spcPts val="0"/>
              </a:spcAft>
              <a:buClr>
                <a:schemeClr val="accent1"/>
              </a:buClr>
              <a:buSzPts val="1400"/>
              <a:buNone/>
              <a:defRPr b="1">
                <a:solidFill>
                  <a:schemeClr val="accent1"/>
                </a:solidFill>
              </a:defRPr>
            </a:lvl5pPr>
            <a:lvl6pPr marL="2743200" lvl="5" indent="-336550" algn="l" rtl="0">
              <a:lnSpc>
                <a:spcPct val="100000"/>
              </a:lnSpc>
              <a:spcBef>
                <a:spcPts val="600"/>
              </a:spcBef>
              <a:spcAft>
                <a:spcPts val="0"/>
              </a:spcAft>
              <a:buClr>
                <a:schemeClr val="accent1"/>
              </a:buClr>
              <a:buSzPts val="1700"/>
              <a:buChar char="•"/>
              <a:defRPr sz="1900">
                <a:solidFill>
                  <a:schemeClr val="accent1"/>
                </a:solidFill>
              </a:defRPr>
            </a:lvl6pPr>
            <a:lvl7pPr marL="3200400" lvl="6" indent="-336550" algn="l" rtl="0">
              <a:lnSpc>
                <a:spcPct val="100000"/>
              </a:lnSpc>
              <a:spcBef>
                <a:spcPts val="360"/>
              </a:spcBef>
              <a:spcAft>
                <a:spcPts val="0"/>
              </a:spcAft>
              <a:buClr>
                <a:schemeClr val="accent1"/>
              </a:buClr>
              <a:buSzPts val="1700"/>
              <a:buChar char="•"/>
              <a:defRPr sz="1900">
                <a:solidFill>
                  <a:schemeClr val="accent1"/>
                </a:solidFill>
              </a:defRPr>
            </a:lvl7pPr>
            <a:lvl8pPr marL="3657600" lvl="7" indent="-336550" algn="l" rtl="0">
              <a:lnSpc>
                <a:spcPct val="100000"/>
              </a:lnSpc>
              <a:spcBef>
                <a:spcPts val="360"/>
              </a:spcBef>
              <a:spcAft>
                <a:spcPts val="0"/>
              </a:spcAft>
              <a:buClr>
                <a:schemeClr val="accent1"/>
              </a:buClr>
              <a:buSzPts val="1700"/>
              <a:buChar char="•"/>
              <a:defRPr sz="1900">
                <a:solidFill>
                  <a:schemeClr val="accent1"/>
                </a:solidFill>
              </a:defRPr>
            </a:lvl8pPr>
            <a:lvl9pPr marL="4114800" lvl="8" indent="-336550" algn="l" rtl="0">
              <a:lnSpc>
                <a:spcPct val="100000"/>
              </a:lnSpc>
              <a:spcBef>
                <a:spcPts val="360"/>
              </a:spcBef>
              <a:spcAft>
                <a:spcPts val="0"/>
              </a:spcAft>
              <a:buClr>
                <a:schemeClr val="accent1"/>
              </a:buClr>
              <a:buSzPts val="1700"/>
              <a:buChar char="•"/>
              <a:defRPr sz="1900">
                <a:solidFill>
                  <a:schemeClr val="accent1"/>
                </a:solidFill>
              </a:defRPr>
            </a:lvl9pPr>
          </a:lstStyle>
          <a:p>
            <a:endParaRPr/>
          </a:p>
        </p:txBody>
      </p:sp>
      <p:sp>
        <p:nvSpPr>
          <p:cNvPr id="1028" name="Google Shape;1028;p100"/>
          <p:cNvSpPr txBox="1">
            <a:spLocks noGrp="1"/>
          </p:cNvSpPr>
          <p:nvPr>
            <p:ph type="subTitle" idx="2"/>
          </p:nvPr>
        </p:nvSpPr>
        <p:spPr>
          <a:xfrm>
            <a:off x="576072" y="1123424"/>
            <a:ext cx="9776400" cy="572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1"/>
              </a:buClr>
              <a:buSzPts val="2000"/>
              <a:buNone/>
              <a:defRPr>
                <a:solidFill>
                  <a:schemeClr val="accent1"/>
                </a:solidFill>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6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a:endParaRPr/>
          </a:p>
        </p:txBody>
      </p:sp>
      <p:sp>
        <p:nvSpPr>
          <p:cNvPr id="1029" name="Google Shape;1029;p100"/>
          <p:cNvSpPr/>
          <p:nvPr/>
        </p:nvSpPr>
        <p:spPr>
          <a:xfrm>
            <a:off x="-2" y="5862918"/>
            <a:ext cx="12192000" cy="995082"/>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0" name="Google Shape;1030;p100"/>
          <p:cNvGrpSpPr/>
          <p:nvPr/>
        </p:nvGrpSpPr>
        <p:grpSpPr>
          <a:xfrm>
            <a:off x="9075975" y="5295625"/>
            <a:ext cx="3142435" cy="1572231"/>
            <a:chOff x="9075975" y="5295625"/>
            <a:chExt cx="3142435" cy="1572231"/>
          </a:xfrm>
        </p:grpSpPr>
        <p:pic>
          <p:nvPicPr>
            <p:cNvPr id="1031" name="Google Shape;1031;p100"/>
            <p:cNvPicPr preferRelativeResize="0"/>
            <p:nvPr/>
          </p:nvPicPr>
          <p:blipFill rotWithShape="1">
            <a:blip r:embed="rId3">
              <a:alphaModFix/>
            </a:blip>
            <a:srcRect/>
            <a:stretch/>
          </p:blipFill>
          <p:spPr>
            <a:xfrm rot="-564565">
              <a:off x="9801673" y="6154677"/>
              <a:ext cx="818219" cy="572400"/>
            </a:xfrm>
            <a:prstGeom prst="rect">
              <a:avLst/>
            </a:prstGeom>
            <a:noFill/>
            <a:ln>
              <a:noFill/>
            </a:ln>
          </p:spPr>
        </p:pic>
        <p:pic>
          <p:nvPicPr>
            <p:cNvPr id="1032" name="Google Shape;1032;p100"/>
            <p:cNvPicPr preferRelativeResize="0"/>
            <p:nvPr/>
          </p:nvPicPr>
          <p:blipFill rotWithShape="1">
            <a:blip r:embed="rId3">
              <a:alphaModFix/>
            </a:blip>
            <a:srcRect l="7876"/>
            <a:stretch/>
          </p:blipFill>
          <p:spPr>
            <a:xfrm flipH="1">
              <a:off x="10406199" y="5295625"/>
              <a:ext cx="1802175" cy="1368601"/>
            </a:xfrm>
            <a:prstGeom prst="rect">
              <a:avLst/>
            </a:prstGeom>
            <a:noFill/>
            <a:ln>
              <a:noFill/>
            </a:ln>
          </p:spPr>
        </p:pic>
        <p:pic>
          <p:nvPicPr>
            <p:cNvPr id="1033" name="Google Shape;1033;p100"/>
            <p:cNvPicPr preferRelativeResize="0"/>
            <p:nvPr/>
          </p:nvPicPr>
          <p:blipFill rotWithShape="1">
            <a:blip r:embed="rId4">
              <a:alphaModFix/>
            </a:blip>
            <a:srcRect b="7944"/>
            <a:stretch/>
          </p:blipFill>
          <p:spPr>
            <a:xfrm rot="-30" flipH="1">
              <a:off x="10234075" y="6525731"/>
              <a:ext cx="254967" cy="115699"/>
            </a:xfrm>
            <a:prstGeom prst="rect">
              <a:avLst/>
            </a:prstGeom>
            <a:noFill/>
            <a:ln>
              <a:noFill/>
            </a:ln>
          </p:spPr>
        </p:pic>
        <p:pic>
          <p:nvPicPr>
            <p:cNvPr id="1034" name="Google Shape;1034;p100"/>
            <p:cNvPicPr preferRelativeResize="0"/>
            <p:nvPr/>
          </p:nvPicPr>
          <p:blipFill rotWithShape="1">
            <a:blip r:embed="rId5">
              <a:alphaModFix/>
            </a:blip>
            <a:srcRect r="1826" b="17046"/>
            <a:stretch/>
          </p:blipFill>
          <p:spPr>
            <a:xfrm>
              <a:off x="9075975" y="6435775"/>
              <a:ext cx="3132400" cy="432074"/>
            </a:xfrm>
            <a:prstGeom prst="rect">
              <a:avLst/>
            </a:prstGeom>
            <a:noFill/>
            <a:ln>
              <a:noFill/>
            </a:ln>
          </p:spPr>
        </p:pic>
        <p:pic>
          <p:nvPicPr>
            <p:cNvPr id="1035" name="Google Shape;1035;p100"/>
            <p:cNvPicPr preferRelativeResize="0"/>
            <p:nvPr/>
          </p:nvPicPr>
          <p:blipFill rotWithShape="1">
            <a:blip r:embed="rId4">
              <a:alphaModFix/>
            </a:blip>
            <a:srcRect b="7944"/>
            <a:stretch/>
          </p:blipFill>
          <p:spPr>
            <a:xfrm rot="-218073">
              <a:off x="10658438" y="6439374"/>
              <a:ext cx="430074" cy="193509"/>
            </a:xfrm>
            <a:prstGeom prst="rect">
              <a:avLst/>
            </a:prstGeom>
            <a:noFill/>
            <a:ln>
              <a:noFill/>
            </a:ln>
          </p:spPr>
        </p:pic>
        <p:pic>
          <p:nvPicPr>
            <p:cNvPr id="1036" name="Google Shape;1036;p100"/>
            <p:cNvPicPr preferRelativeResize="0"/>
            <p:nvPr/>
          </p:nvPicPr>
          <p:blipFill rotWithShape="1">
            <a:blip r:embed="rId3">
              <a:alphaModFix/>
            </a:blip>
            <a:srcRect l="37264" b="82908"/>
            <a:stretch/>
          </p:blipFill>
          <p:spPr>
            <a:xfrm flipH="1">
              <a:off x="10823361" y="6601975"/>
              <a:ext cx="1395050" cy="265875"/>
            </a:xfrm>
            <a:prstGeom prst="rect">
              <a:avLst/>
            </a:prstGeom>
            <a:noFill/>
            <a:ln>
              <a:noFill/>
            </a:ln>
          </p:spPr>
        </p:pic>
        <p:pic>
          <p:nvPicPr>
            <p:cNvPr id="1037" name="Google Shape;1037;p100"/>
            <p:cNvPicPr preferRelativeResize="0"/>
            <p:nvPr/>
          </p:nvPicPr>
          <p:blipFill rotWithShape="1">
            <a:blip r:embed="rId4">
              <a:alphaModFix/>
            </a:blip>
            <a:srcRect b="55947"/>
            <a:stretch/>
          </p:blipFill>
          <p:spPr>
            <a:xfrm rot="-61">
              <a:off x="10782875" y="6569066"/>
              <a:ext cx="1387549" cy="298778"/>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38.xml"/><Relationship Id="rId21" Type="http://schemas.openxmlformats.org/officeDocument/2006/relationships/slideLayout" Target="../slideLayouts/slideLayout133.xml"/><Relationship Id="rId42" Type="http://schemas.openxmlformats.org/officeDocument/2006/relationships/slideLayout" Target="../slideLayouts/slideLayout154.xml"/><Relationship Id="rId47" Type="http://schemas.openxmlformats.org/officeDocument/2006/relationships/slideLayout" Target="../slideLayouts/slideLayout159.xml"/><Relationship Id="rId63" Type="http://schemas.openxmlformats.org/officeDocument/2006/relationships/slideLayout" Target="../slideLayouts/slideLayout175.xml"/><Relationship Id="rId68" Type="http://schemas.openxmlformats.org/officeDocument/2006/relationships/slideLayout" Target="../slideLayouts/slideLayout180.xml"/><Relationship Id="rId84" Type="http://schemas.openxmlformats.org/officeDocument/2006/relationships/slideLayout" Target="../slideLayouts/slideLayout196.xml"/><Relationship Id="rId89" Type="http://schemas.openxmlformats.org/officeDocument/2006/relationships/slideLayout" Target="../slideLayouts/slideLayout201.xml"/><Relationship Id="rId16" Type="http://schemas.openxmlformats.org/officeDocument/2006/relationships/slideLayout" Target="../slideLayouts/slideLayout128.xml"/><Relationship Id="rId11" Type="http://schemas.openxmlformats.org/officeDocument/2006/relationships/slideLayout" Target="../slideLayouts/slideLayout123.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53" Type="http://schemas.openxmlformats.org/officeDocument/2006/relationships/slideLayout" Target="../slideLayouts/slideLayout165.xml"/><Relationship Id="rId58" Type="http://schemas.openxmlformats.org/officeDocument/2006/relationships/slideLayout" Target="../slideLayouts/slideLayout170.xml"/><Relationship Id="rId74" Type="http://schemas.openxmlformats.org/officeDocument/2006/relationships/slideLayout" Target="../slideLayouts/slideLayout186.xml"/><Relationship Id="rId79" Type="http://schemas.openxmlformats.org/officeDocument/2006/relationships/slideLayout" Target="../slideLayouts/slideLayout191.xml"/><Relationship Id="rId5" Type="http://schemas.openxmlformats.org/officeDocument/2006/relationships/slideLayout" Target="../slideLayouts/slideLayout117.xml"/><Relationship Id="rId90" Type="http://schemas.openxmlformats.org/officeDocument/2006/relationships/slideLayout" Target="../slideLayouts/slideLayout202.xml"/><Relationship Id="rId95" Type="http://schemas.openxmlformats.org/officeDocument/2006/relationships/theme" Target="../theme/theme2.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43" Type="http://schemas.openxmlformats.org/officeDocument/2006/relationships/slideLayout" Target="../slideLayouts/slideLayout155.xml"/><Relationship Id="rId48" Type="http://schemas.openxmlformats.org/officeDocument/2006/relationships/slideLayout" Target="../slideLayouts/slideLayout160.xml"/><Relationship Id="rId64" Type="http://schemas.openxmlformats.org/officeDocument/2006/relationships/slideLayout" Target="../slideLayouts/slideLayout176.xml"/><Relationship Id="rId69" Type="http://schemas.openxmlformats.org/officeDocument/2006/relationships/slideLayout" Target="../slideLayouts/slideLayout181.xml"/><Relationship Id="rId8" Type="http://schemas.openxmlformats.org/officeDocument/2006/relationships/slideLayout" Target="../slideLayouts/slideLayout120.xml"/><Relationship Id="rId51" Type="http://schemas.openxmlformats.org/officeDocument/2006/relationships/slideLayout" Target="../slideLayouts/slideLayout163.xml"/><Relationship Id="rId72" Type="http://schemas.openxmlformats.org/officeDocument/2006/relationships/slideLayout" Target="../slideLayouts/slideLayout184.xml"/><Relationship Id="rId80" Type="http://schemas.openxmlformats.org/officeDocument/2006/relationships/slideLayout" Target="../slideLayouts/slideLayout192.xml"/><Relationship Id="rId85" Type="http://schemas.openxmlformats.org/officeDocument/2006/relationships/slideLayout" Target="../slideLayouts/slideLayout197.xml"/><Relationship Id="rId93" Type="http://schemas.openxmlformats.org/officeDocument/2006/relationships/slideLayout" Target="../slideLayouts/slideLayout205.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46" Type="http://schemas.openxmlformats.org/officeDocument/2006/relationships/slideLayout" Target="../slideLayouts/slideLayout158.xml"/><Relationship Id="rId59" Type="http://schemas.openxmlformats.org/officeDocument/2006/relationships/slideLayout" Target="../slideLayouts/slideLayout171.xml"/><Relationship Id="rId67" Type="http://schemas.openxmlformats.org/officeDocument/2006/relationships/slideLayout" Target="../slideLayouts/slideLayout179.xml"/><Relationship Id="rId20" Type="http://schemas.openxmlformats.org/officeDocument/2006/relationships/slideLayout" Target="../slideLayouts/slideLayout132.xml"/><Relationship Id="rId41" Type="http://schemas.openxmlformats.org/officeDocument/2006/relationships/slideLayout" Target="../slideLayouts/slideLayout153.xml"/><Relationship Id="rId54" Type="http://schemas.openxmlformats.org/officeDocument/2006/relationships/slideLayout" Target="../slideLayouts/slideLayout166.xml"/><Relationship Id="rId62" Type="http://schemas.openxmlformats.org/officeDocument/2006/relationships/slideLayout" Target="../slideLayouts/slideLayout174.xml"/><Relationship Id="rId70" Type="http://schemas.openxmlformats.org/officeDocument/2006/relationships/slideLayout" Target="../slideLayouts/slideLayout182.xml"/><Relationship Id="rId75" Type="http://schemas.openxmlformats.org/officeDocument/2006/relationships/slideLayout" Target="../slideLayouts/slideLayout187.xml"/><Relationship Id="rId83" Type="http://schemas.openxmlformats.org/officeDocument/2006/relationships/slideLayout" Target="../slideLayouts/slideLayout195.xml"/><Relationship Id="rId88" Type="http://schemas.openxmlformats.org/officeDocument/2006/relationships/slideLayout" Target="../slideLayouts/slideLayout200.xml"/><Relationship Id="rId91" Type="http://schemas.openxmlformats.org/officeDocument/2006/relationships/slideLayout" Target="../slideLayouts/slideLayout203.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49" Type="http://schemas.openxmlformats.org/officeDocument/2006/relationships/slideLayout" Target="../slideLayouts/slideLayout161.xml"/><Relationship Id="rId57" Type="http://schemas.openxmlformats.org/officeDocument/2006/relationships/slideLayout" Target="../slideLayouts/slideLayout169.xml"/><Relationship Id="rId10" Type="http://schemas.openxmlformats.org/officeDocument/2006/relationships/slideLayout" Target="../slideLayouts/slideLayout122.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52" Type="http://schemas.openxmlformats.org/officeDocument/2006/relationships/slideLayout" Target="../slideLayouts/slideLayout164.xml"/><Relationship Id="rId60" Type="http://schemas.openxmlformats.org/officeDocument/2006/relationships/slideLayout" Target="../slideLayouts/slideLayout172.xml"/><Relationship Id="rId65" Type="http://schemas.openxmlformats.org/officeDocument/2006/relationships/slideLayout" Target="../slideLayouts/slideLayout177.xml"/><Relationship Id="rId73" Type="http://schemas.openxmlformats.org/officeDocument/2006/relationships/slideLayout" Target="../slideLayouts/slideLayout185.xml"/><Relationship Id="rId78" Type="http://schemas.openxmlformats.org/officeDocument/2006/relationships/slideLayout" Target="../slideLayouts/slideLayout190.xml"/><Relationship Id="rId81" Type="http://schemas.openxmlformats.org/officeDocument/2006/relationships/slideLayout" Target="../slideLayouts/slideLayout193.xml"/><Relationship Id="rId86" Type="http://schemas.openxmlformats.org/officeDocument/2006/relationships/slideLayout" Target="../slideLayouts/slideLayout198.xml"/><Relationship Id="rId94" Type="http://schemas.openxmlformats.org/officeDocument/2006/relationships/slideLayout" Target="../slideLayouts/slideLayout206.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9" Type="http://schemas.openxmlformats.org/officeDocument/2006/relationships/slideLayout" Target="../slideLayouts/slideLayout151.xml"/><Relationship Id="rId34" Type="http://schemas.openxmlformats.org/officeDocument/2006/relationships/slideLayout" Target="../slideLayouts/slideLayout146.xml"/><Relationship Id="rId50" Type="http://schemas.openxmlformats.org/officeDocument/2006/relationships/slideLayout" Target="../slideLayouts/slideLayout162.xml"/><Relationship Id="rId55" Type="http://schemas.openxmlformats.org/officeDocument/2006/relationships/slideLayout" Target="../slideLayouts/slideLayout167.xml"/><Relationship Id="rId76" Type="http://schemas.openxmlformats.org/officeDocument/2006/relationships/slideLayout" Target="../slideLayouts/slideLayout188.xml"/><Relationship Id="rId7" Type="http://schemas.openxmlformats.org/officeDocument/2006/relationships/slideLayout" Target="../slideLayouts/slideLayout119.xml"/><Relationship Id="rId71" Type="http://schemas.openxmlformats.org/officeDocument/2006/relationships/slideLayout" Target="../slideLayouts/slideLayout183.xml"/><Relationship Id="rId92" Type="http://schemas.openxmlformats.org/officeDocument/2006/relationships/slideLayout" Target="../slideLayouts/slideLayout204.xml"/><Relationship Id="rId2" Type="http://schemas.openxmlformats.org/officeDocument/2006/relationships/slideLayout" Target="../slideLayouts/slideLayout114.xml"/><Relationship Id="rId29" Type="http://schemas.openxmlformats.org/officeDocument/2006/relationships/slideLayout" Target="../slideLayouts/slideLayout141.xml"/><Relationship Id="rId24" Type="http://schemas.openxmlformats.org/officeDocument/2006/relationships/slideLayout" Target="../slideLayouts/slideLayout136.xml"/><Relationship Id="rId40" Type="http://schemas.openxmlformats.org/officeDocument/2006/relationships/slideLayout" Target="../slideLayouts/slideLayout152.xml"/><Relationship Id="rId45" Type="http://schemas.openxmlformats.org/officeDocument/2006/relationships/slideLayout" Target="../slideLayouts/slideLayout157.xml"/><Relationship Id="rId66" Type="http://schemas.openxmlformats.org/officeDocument/2006/relationships/slideLayout" Target="../slideLayouts/slideLayout178.xml"/><Relationship Id="rId87" Type="http://schemas.openxmlformats.org/officeDocument/2006/relationships/slideLayout" Target="../slideLayouts/slideLayout199.xml"/><Relationship Id="rId61" Type="http://schemas.openxmlformats.org/officeDocument/2006/relationships/slideLayout" Target="../slideLayouts/slideLayout173.xml"/><Relationship Id="rId82" Type="http://schemas.openxmlformats.org/officeDocument/2006/relationships/slideLayout" Target="../slideLayouts/slideLayout194.xml"/><Relationship Id="rId19" Type="http://schemas.openxmlformats.org/officeDocument/2006/relationships/slideLayout" Target="../slideLayouts/slideLayout131.xml"/><Relationship Id="rId14" Type="http://schemas.openxmlformats.org/officeDocument/2006/relationships/slideLayout" Target="../slideLayouts/slideLayout126.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56" Type="http://schemas.openxmlformats.org/officeDocument/2006/relationships/slideLayout" Target="../slideLayouts/slideLayout168.xml"/><Relationship Id="rId77"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1"/>
          <p:cNvSpPr txBox="1"/>
          <p:nvPr/>
        </p:nvSpPr>
        <p:spPr>
          <a:xfrm>
            <a:off x="13801727" y="6672263"/>
            <a:ext cx="184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424145"/>
              </a:solidFill>
              <a:latin typeface="Salesforce Sans"/>
              <a:ea typeface="Salesforce Sans"/>
              <a:cs typeface="Salesforce Sans"/>
              <a:sym typeface="Salesforce Sans"/>
            </a:endParaRPr>
          </a:p>
        </p:txBody>
      </p:sp>
      <p:sp>
        <p:nvSpPr>
          <p:cNvPr id="24" name="Google Shape;24;p1"/>
          <p:cNvSpPr txBox="1">
            <a:spLocks noGrp="1"/>
          </p:cNvSpPr>
          <p:nvPr>
            <p:ph type="title"/>
          </p:nvPr>
        </p:nvSpPr>
        <p:spPr>
          <a:xfrm>
            <a:off x="576075" y="0"/>
            <a:ext cx="11036700" cy="1048500"/>
          </a:xfrm>
          <a:prstGeom prst="rect">
            <a:avLst/>
          </a:prstGeom>
          <a:noFill/>
          <a:ln>
            <a:noFill/>
          </a:ln>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25" name="Google Shape;25;p1"/>
          <p:cNvSpPr txBox="1">
            <a:spLocks noGrp="1"/>
          </p:cNvSpPr>
          <p:nvPr>
            <p:ph type="body" idx="1"/>
          </p:nvPr>
        </p:nvSpPr>
        <p:spPr>
          <a:xfrm>
            <a:off x="576200" y="1787141"/>
            <a:ext cx="11036700" cy="4193100"/>
          </a:xfrm>
          <a:prstGeom prst="rect">
            <a:avLst/>
          </a:prstGeom>
          <a:noFill/>
          <a:ln>
            <a:noFill/>
          </a:ln>
        </p:spPr>
        <p:txBody>
          <a:bodyPr spcFirstLastPara="1" wrap="square" lIns="0" tIns="0" rIns="0" bIns="0" anchor="t" anchorCtr="0">
            <a:noAutofit/>
          </a:bodyPr>
          <a:lstStyle>
            <a:lvl1pPr marL="457200" lvl="0" indent="-355600" rtl="0">
              <a:spcBef>
                <a:spcPts val="500"/>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1pPr>
            <a:lvl2pPr marL="914400" lvl="1" indent="-342900" rtl="0">
              <a:spcBef>
                <a:spcPts val="900"/>
              </a:spcBef>
              <a:spcAft>
                <a:spcPts val="0"/>
              </a:spcAft>
              <a:buClr>
                <a:schemeClr val="accent2"/>
              </a:buClr>
              <a:buSzPts val="1800"/>
              <a:buFont typeface="Salesforce Sans"/>
              <a:buChar char="○"/>
              <a:defRPr sz="1800">
                <a:solidFill>
                  <a:schemeClr val="accent2"/>
                </a:solidFill>
                <a:latin typeface="Salesforce Sans"/>
                <a:ea typeface="Salesforce Sans"/>
                <a:cs typeface="Salesforce Sans"/>
                <a:sym typeface="Salesforce Sans"/>
              </a:defRPr>
            </a:lvl2pPr>
            <a:lvl3pPr marL="1371600" lvl="2" indent="-330200" rtl="0">
              <a:spcBef>
                <a:spcPts val="900"/>
              </a:spcBef>
              <a:spcAft>
                <a:spcPts val="0"/>
              </a:spcAft>
              <a:buClr>
                <a:schemeClr val="accent2"/>
              </a:buClr>
              <a:buSzPts val="1600"/>
              <a:buFont typeface="Salesforce Sans"/>
              <a:buChar char="■"/>
              <a:defRPr sz="1600">
                <a:solidFill>
                  <a:schemeClr val="accent2"/>
                </a:solidFill>
                <a:latin typeface="Salesforce Sans"/>
                <a:ea typeface="Salesforce Sans"/>
                <a:cs typeface="Salesforce Sans"/>
                <a:sym typeface="Salesforce Sans"/>
              </a:defRPr>
            </a:lvl3pPr>
            <a:lvl4pPr marL="1828800" lvl="3" indent="-3175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4pPr>
            <a:lvl5pPr marL="2286000" lvl="4" indent="-3175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5pPr>
            <a:lvl6pPr marL="2743200" lvl="5" indent="-3175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6pPr>
            <a:lvl7pPr marL="3200400" lvl="6" indent="-3175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7pPr>
            <a:lvl8pPr marL="3657600" lvl="7" indent="-3175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8pPr>
            <a:lvl9pPr marL="4114800" lvl="8" indent="-317500" rtl="0">
              <a:spcBef>
                <a:spcPts val="900"/>
              </a:spcBef>
              <a:spcAft>
                <a:spcPts val="90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9pPr>
          </a:lstStyle>
          <a:p>
            <a:endParaRPr/>
          </a:p>
        </p:txBody>
      </p:sp>
      <p:sp>
        <p:nvSpPr>
          <p:cNvPr id="3" name="CaixaDeTexto 2">
            <a:extLst>
              <a:ext uri="{FF2B5EF4-FFF2-40B4-BE49-F238E27FC236}">
                <a16:creationId xmlns:a16="http://schemas.microsoft.com/office/drawing/2014/main" id="{172D4B64-3D7D-BBF6-C388-F1B62F64E0E7}"/>
              </a:ext>
            </a:extLst>
          </p:cNvPr>
          <p:cNvSpPr txBox="1"/>
          <p:nvPr userDrawn="1">
            <p:extLst>
              <p:ext uri="{1162E1C5-73C7-4A58-AE30-91384D911F3F}">
                <p184:classification xmlns:p184="http://schemas.microsoft.com/office/powerpoint/2018/4/main" val="ftr"/>
              </p:ext>
            </p:extLst>
          </p:nvPr>
        </p:nvSpPr>
        <p:spPr>
          <a:xfrm>
            <a:off x="63500" y="6581140"/>
            <a:ext cx="2822575" cy="213360"/>
          </a:xfrm>
          <a:prstGeom prst="rect">
            <a:avLst/>
          </a:prstGeom>
        </p:spPr>
        <p:txBody>
          <a:bodyPr horzOverflow="overflow" lIns="0" tIns="0" rIns="0" bIns="0">
            <a:spAutoFit/>
          </a:bodyPr>
          <a:lstStyle/>
          <a:p>
            <a:pPr algn="l"/>
            <a:r>
              <a:rPr lang="pt-BR" sz="700">
                <a:solidFill>
                  <a:srgbClr val="000000">
                    <a:alpha val="50000"/>
                  </a:srgbClr>
                </a:solidFill>
                <a:latin typeface="Arial" panose="020B0604020202020204" pitchFamily="34" charset="0"/>
                <a:cs typeface="Arial" panose="020B0604020202020204" pitchFamily="34" charset="0"/>
              </a:rPr>
              <a:t>***Este documento está clasificado como PUBLICO por TELEFÓNICA.
***This document is classified as PUBLIC by TELEFÓNICA.</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99">
          <p15:clr>
            <a:srgbClr val="F26B43"/>
          </p15:clr>
        </p15:guide>
        <p15:guide id="2" pos="364">
          <p15:clr>
            <a:srgbClr val="FF00FF"/>
          </p15:clr>
        </p15:guide>
        <p15:guide id="3" orient="horz" pos="3840">
          <p15:clr>
            <a:srgbClr val="F26B43"/>
          </p15:clr>
        </p15:guide>
        <p15:guide id="4" pos="7315">
          <p15:clr>
            <a:srgbClr val="FF00FF"/>
          </p15:clr>
        </p15:guide>
        <p15:guide id="5" pos="3842">
          <p15:clr>
            <a:srgbClr val="FF00FF"/>
          </p15:clr>
        </p15:guide>
        <p15:guide id="6" pos="5121">
          <p15:clr>
            <a:srgbClr val="FF00FF"/>
          </p15:clr>
        </p15:guide>
        <p15:guide id="7" pos="2552">
          <p15:clr>
            <a:srgbClr val="FF00FF"/>
          </p15:clr>
        </p15:guide>
        <p15:guide id="8" pos="956">
          <p15:clr>
            <a:schemeClr val="dk2"/>
          </p15:clr>
        </p15:guide>
        <p15:guide id="9" pos="1365">
          <p15:clr>
            <a:schemeClr val="dk2"/>
          </p15:clr>
        </p15:guide>
        <p15:guide id="10" pos="1555">
          <p15:clr>
            <a:schemeClr val="dk2"/>
          </p15:clr>
        </p15:guide>
        <p15:guide id="11" pos="1964">
          <p15:clr>
            <a:schemeClr val="dk2"/>
          </p15:clr>
        </p15:guide>
        <p15:guide id="12" pos="2148">
          <p15:clr>
            <a:schemeClr val="dk2"/>
          </p15:clr>
        </p15:guide>
        <p15:guide id="13" pos="2742">
          <p15:clr>
            <a:schemeClr val="dk2"/>
          </p15:clr>
        </p15:guide>
        <p15:guide id="14" pos="3151">
          <p15:clr>
            <a:schemeClr val="dk2"/>
          </p15:clr>
        </p15:guide>
        <p15:guide id="15" pos="3335">
          <p15:clr>
            <a:schemeClr val="dk2"/>
          </p15:clr>
        </p15:guide>
        <p15:guide id="16" pos="3744">
          <p15:clr>
            <a:schemeClr val="dk2"/>
          </p15:clr>
        </p15:guide>
        <p15:guide id="17" pos="3934">
          <p15:clr>
            <a:schemeClr val="dk2"/>
          </p15:clr>
        </p15:guide>
        <p15:guide id="18" pos="4343">
          <p15:clr>
            <a:schemeClr val="dk2"/>
          </p15:clr>
        </p15:guide>
        <p15:guide id="19" pos="4533">
          <p15:clr>
            <a:schemeClr val="dk2"/>
          </p15:clr>
        </p15:guide>
        <p15:guide id="20" pos="4936">
          <p15:clr>
            <a:schemeClr val="dk2"/>
          </p15:clr>
        </p15:guide>
        <p15:guide id="21" pos="5530">
          <p15:clr>
            <a:schemeClr val="dk2"/>
          </p15:clr>
        </p15:guide>
        <p15:guide id="22" pos="5714">
          <p15:clr>
            <a:schemeClr val="dk2"/>
          </p15:clr>
        </p15:guide>
        <p15:guide id="23" pos="6123">
          <p15:clr>
            <a:schemeClr val="dk2"/>
          </p15:clr>
        </p15:guide>
        <p15:guide id="24" pos="6313">
          <p15:clr>
            <a:schemeClr val="dk2"/>
          </p15:clr>
        </p15:guide>
        <p15:guide id="25" pos="6722">
          <p15:clr>
            <a:schemeClr val="dk2"/>
          </p15:clr>
        </p15:guide>
        <p15:guide id="26" orient="horz" pos="600">
          <p15:clr>
            <a:srgbClr val="F26B43"/>
          </p15:clr>
        </p15:guide>
        <p15:guide id="27" orient="horz" pos="360">
          <p15:clr>
            <a:srgbClr val="F26B43"/>
          </p15:clr>
        </p15:guide>
        <p15:guide id="28" orient="horz" pos="840">
          <p15:clr>
            <a:srgbClr val="EA4335"/>
          </p15:clr>
        </p15:guide>
        <p15:guide id="29" orient="horz" pos="1319">
          <p15:clr>
            <a:srgbClr val="F26B43"/>
          </p15:clr>
        </p15:guide>
        <p15:guide id="30" pos="772">
          <p15:clr>
            <a:schemeClr val="dk2"/>
          </p15:clr>
        </p15:guide>
        <p15:guide id="31" pos="6912">
          <p15:clr>
            <a:schemeClr val="dk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4"/>
        <p:cNvGrpSpPr/>
        <p:nvPr/>
      </p:nvGrpSpPr>
      <p:grpSpPr>
        <a:xfrm>
          <a:off x="0" y="0"/>
          <a:ext cx="0" cy="0"/>
          <a:chOff x="0" y="0"/>
          <a:chExt cx="0" cy="0"/>
        </a:xfrm>
      </p:grpSpPr>
      <p:sp>
        <p:nvSpPr>
          <p:cNvPr id="1135" name="Google Shape;1135;p114"/>
          <p:cNvSpPr txBox="1">
            <a:spLocks noGrp="1"/>
          </p:cNvSpPr>
          <p:nvPr>
            <p:ph type="title"/>
          </p:nvPr>
        </p:nvSpPr>
        <p:spPr>
          <a:xfrm>
            <a:off x="576075" y="0"/>
            <a:ext cx="11036700" cy="1048500"/>
          </a:xfrm>
          <a:prstGeom prst="rect">
            <a:avLst/>
          </a:prstGeom>
          <a:noFill/>
          <a:ln>
            <a:noFill/>
          </a:ln>
        </p:spPr>
        <p:txBody>
          <a:bodyPr spcFirstLastPara="1" wrap="square" lIns="0" tIns="0" rIns="0" bIns="0" anchor="b" anchorCtr="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a:endParaRPr/>
          </a:p>
        </p:txBody>
      </p:sp>
      <p:sp>
        <p:nvSpPr>
          <p:cNvPr id="1136" name="Google Shape;1136;p114"/>
          <p:cNvSpPr txBox="1">
            <a:spLocks noGrp="1"/>
          </p:cNvSpPr>
          <p:nvPr>
            <p:ph type="body" idx="1"/>
          </p:nvPr>
        </p:nvSpPr>
        <p:spPr>
          <a:xfrm>
            <a:off x="576200" y="1787141"/>
            <a:ext cx="11036700" cy="4193100"/>
          </a:xfrm>
          <a:prstGeom prst="rect">
            <a:avLst/>
          </a:prstGeom>
          <a:noFill/>
          <a:ln>
            <a:noFill/>
          </a:ln>
        </p:spPr>
        <p:txBody>
          <a:bodyPr spcFirstLastPara="1" wrap="square" lIns="0" tIns="0" rIns="0" bIns="0" anchor="t" anchorCtr="0">
            <a:noAutofit/>
          </a:bodyPr>
          <a:lstStyle>
            <a:lvl1pPr marL="457200" lvl="0" indent="-355600" rtl="0">
              <a:spcBef>
                <a:spcPts val="500"/>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1pPr>
            <a:lvl2pPr marL="914400" lvl="1" indent="-342900" rtl="0">
              <a:spcBef>
                <a:spcPts val="900"/>
              </a:spcBef>
              <a:spcAft>
                <a:spcPts val="0"/>
              </a:spcAft>
              <a:buClr>
                <a:schemeClr val="accent2"/>
              </a:buClr>
              <a:buSzPts val="1800"/>
              <a:buFont typeface="Salesforce Sans"/>
              <a:buChar char="○"/>
              <a:defRPr sz="1800">
                <a:solidFill>
                  <a:schemeClr val="accent2"/>
                </a:solidFill>
                <a:latin typeface="Salesforce Sans"/>
                <a:ea typeface="Salesforce Sans"/>
                <a:cs typeface="Salesforce Sans"/>
                <a:sym typeface="Salesforce Sans"/>
              </a:defRPr>
            </a:lvl2pPr>
            <a:lvl3pPr marL="1371600" lvl="2" indent="-330200" rtl="0">
              <a:spcBef>
                <a:spcPts val="900"/>
              </a:spcBef>
              <a:spcAft>
                <a:spcPts val="0"/>
              </a:spcAft>
              <a:buClr>
                <a:schemeClr val="accent2"/>
              </a:buClr>
              <a:buSzPts val="1600"/>
              <a:buFont typeface="Salesforce Sans"/>
              <a:buChar char="■"/>
              <a:defRPr sz="1600">
                <a:solidFill>
                  <a:schemeClr val="accent2"/>
                </a:solidFill>
                <a:latin typeface="Salesforce Sans"/>
                <a:ea typeface="Salesforce Sans"/>
                <a:cs typeface="Salesforce Sans"/>
                <a:sym typeface="Salesforce Sans"/>
              </a:defRPr>
            </a:lvl3pPr>
            <a:lvl4pPr marL="1828800" lvl="3" indent="-317500" rtl="0">
              <a:spcBef>
                <a:spcPts val="900"/>
              </a:spcBef>
              <a:spcAft>
                <a:spcPts val="0"/>
              </a:spcAft>
              <a:buClr>
                <a:schemeClr val="accent2"/>
              </a:buClr>
              <a:buSzPts val="1400"/>
              <a:buFont typeface="Salesforce Sans"/>
              <a:buChar char="●"/>
              <a:defRPr sz="1400">
                <a:solidFill>
                  <a:schemeClr val="accent2"/>
                </a:solidFill>
                <a:latin typeface="Salesforce Sans"/>
                <a:ea typeface="Salesforce Sans"/>
                <a:cs typeface="Salesforce Sans"/>
                <a:sym typeface="Salesforce Sans"/>
              </a:defRPr>
            </a:lvl4pPr>
            <a:lvl5pPr marL="2286000" lvl="4" indent="-317500" rtl="0">
              <a:spcBef>
                <a:spcPts val="900"/>
              </a:spcBef>
              <a:spcAft>
                <a:spcPts val="0"/>
              </a:spcAft>
              <a:buClr>
                <a:schemeClr val="accent2"/>
              </a:buClr>
              <a:buSzPts val="1400"/>
              <a:buFont typeface="Salesforce Sans"/>
              <a:buChar char="○"/>
              <a:defRPr sz="1400">
                <a:solidFill>
                  <a:schemeClr val="accent2"/>
                </a:solidFill>
                <a:latin typeface="Salesforce Sans"/>
                <a:ea typeface="Salesforce Sans"/>
                <a:cs typeface="Salesforce Sans"/>
                <a:sym typeface="Salesforce Sans"/>
              </a:defRPr>
            </a:lvl5pPr>
            <a:lvl6pPr marL="2743200" lvl="5" indent="-317500" rtl="0">
              <a:spcBef>
                <a:spcPts val="900"/>
              </a:spcBef>
              <a:spcAft>
                <a:spcPts val="0"/>
              </a:spcAft>
              <a:buClr>
                <a:schemeClr val="accent2"/>
              </a:buClr>
              <a:buSzPts val="1400"/>
              <a:buFont typeface="Salesforce Sans"/>
              <a:buChar char="■"/>
              <a:defRPr sz="1400">
                <a:solidFill>
                  <a:schemeClr val="accent2"/>
                </a:solidFill>
                <a:latin typeface="Salesforce Sans"/>
                <a:ea typeface="Salesforce Sans"/>
                <a:cs typeface="Salesforce Sans"/>
                <a:sym typeface="Salesforce Sans"/>
              </a:defRPr>
            </a:lvl6pPr>
            <a:lvl7pPr marL="3200400" lvl="6" indent="-317500" rtl="0">
              <a:spcBef>
                <a:spcPts val="900"/>
              </a:spcBef>
              <a:spcAft>
                <a:spcPts val="0"/>
              </a:spcAft>
              <a:buClr>
                <a:schemeClr val="accent2"/>
              </a:buClr>
              <a:buSzPts val="1400"/>
              <a:buFont typeface="Salesforce Sans"/>
              <a:buChar char="●"/>
              <a:defRPr sz="1400">
                <a:solidFill>
                  <a:schemeClr val="accent2"/>
                </a:solidFill>
                <a:latin typeface="Salesforce Sans"/>
                <a:ea typeface="Salesforce Sans"/>
                <a:cs typeface="Salesforce Sans"/>
                <a:sym typeface="Salesforce Sans"/>
              </a:defRPr>
            </a:lvl7pPr>
            <a:lvl8pPr marL="3657600" lvl="7" indent="-317500" rtl="0">
              <a:spcBef>
                <a:spcPts val="900"/>
              </a:spcBef>
              <a:spcAft>
                <a:spcPts val="0"/>
              </a:spcAft>
              <a:buClr>
                <a:schemeClr val="accent2"/>
              </a:buClr>
              <a:buSzPts val="1400"/>
              <a:buFont typeface="Salesforce Sans"/>
              <a:buChar char="○"/>
              <a:defRPr sz="1400">
                <a:solidFill>
                  <a:schemeClr val="accent2"/>
                </a:solidFill>
                <a:latin typeface="Salesforce Sans"/>
                <a:ea typeface="Salesforce Sans"/>
                <a:cs typeface="Salesforce Sans"/>
                <a:sym typeface="Salesforce Sans"/>
              </a:defRPr>
            </a:lvl8pPr>
            <a:lvl9pPr marL="4114800" lvl="8" indent="-317500" rtl="0">
              <a:spcBef>
                <a:spcPts val="900"/>
              </a:spcBef>
              <a:spcAft>
                <a:spcPts val="900"/>
              </a:spcAft>
              <a:buClr>
                <a:schemeClr val="accent2"/>
              </a:buClr>
              <a:buSzPts val="1400"/>
              <a:buFont typeface="Salesforce Sans"/>
              <a:buChar char="■"/>
              <a:defRPr sz="1400">
                <a:solidFill>
                  <a:schemeClr val="accent2"/>
                </a:solidFill>
                <a:latin typeface="Salesforce Sans"/>
                <a:ea typeface="Salesforce Sans"/>
                <a:cs typeface="Salesforce Sans"/>
                <a:sym typeface="Salesforce Sans"/>
              </a:defRPr>
            </a:lvl9pPr>
          </a:lstStyle>
          <a:p>
            <a:endParaRPr/>
          </a:p>
        </p:txBody>
      </p:sp>
      <p:sp>
        <p:nvSpPr>
          <p:cNvPr id="3" name="CaixaDeTexto 2">
            <a:extLst>
              <a:ext uri="{FF2B5EF4-FFF2-40B4-BE49-F238E27FC236}">
                <a16:creationId xmlns:a16="http://schemas.microsoft.com/office/drawing/2014/main" id="{FF2EAD80-740F-AA2E-931F-AE345A3DF90B}"/>
              </a:ext>
            </a:extLst>
          </p:cNvPr>
          <p:cNvSpPr txBox="1"/>
          <p:nvPr userDrawn="1">
            <p:extLst>
              <p:ext uri="{1162E1C5-73C7-4A58-AE30-91384D911F3F}">
                <p184:classification xmlns:p184="http://schemas.microsoft.com/office/powerpoint/2018/4/main" val="ftr"/>
              </p:ext>
            </p:extLst>
          </p:nvPr>
        </p:nvSpPr>
        <p:spPr>
          <a:xfrm>
            <a:off x="63500" y="6581140"/>
            <a:ext cx="2822575" cy="213360"/>
          </a:xfrm>
          <a:prstGeom prst="rect">
            <a:avLst/>
          </a:prstGeom>
        </p:spPr>
        <p:txBody>
          <a:bodyPr horzOverflow="overflow" lIns="0" tIns="0" rIns="0" bIns="0">
            <a:spAutoFit/>
          </a:bodyPr>
          <a:lstStyle/>
          <a:p>
            <a:pPr algn="l"/>
            <a:r>
              <a:rPr lang="pt-BR" sz="700">
                <a:solidFill>
                  <a:srgbClr val="000000">
                    <a:alpha val="50000"/>
                  </a:srgbClr>
                </a:solidFill>
                <a:latin typeface="Arial" panose="020B0604020202020204" pitchFamily="34" charset="0"/>
                <a:cs typeface="Arial" panose="020B0604020202020204" pitchFamily="34" charset="0"/>
              </a:rPr>
              <a:t>***Este documento está clasificado como PUBLICO por TELEFÓNICA.
***This document is classified as PUBLIC by TELEFÓNICA.</a:t>
            </a:r>
          </a:p>
        </p:txBody>
      </p:sp>
    </p:spTree>
  </p:cSld>
  <p:clrMap bg1="lt1" tx1="dk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 id="2147483813" r:id="rId54"/>
    <p:sldLayoutId id="2147483814" r:id="rId55"/>
    <p:sldLayoutId id="2147483815" r:id="rId56"/>
    <p:sldLayoutId id="2147483816" r:id="rId57"/>
    <p:sldLayoutId id="2147483817" r:id="rId58"/>
    <p:sldLayoutId id="2147483818" r:id="rId59"/>
    <p:sldLayoutId id="2147483819" r:id="rId60"/>
    <p:sldLayoutId id="2147483820" r:id="rId61"/>
    <p:sldLayoutId id="2147483821" r:id="rId62"/>
    <p:sldLayoutId id="2147483822" r:id="rId63"/>
    <p:sldLayoutId id="2147483823" r:id="rId64"/>
    <p:sldLayoutId id="2147483824" r:id="rId65"/>
    <p:sldLayoutId id="2147483825" r:id="rId66"/>
    <p:sldLayoutId id="2147483826" r:id="rId67"/>
    <p:sldLayoutId id="2147483827" r:id="rId68"/>
    <p:sldLayoutId id="2147483828" r:id="rId69"/>
    <p:sldLayoutId id="2147483829" r:id="rId70"/>
    <p:sldLayoutId id="2147483830" r:id="rId71"/>
    <p:sldLayoutId id="2147483831" r:id="rId72"/>
    <p:sldLayoutId id="2147483832" r:id="rId73"/>
    <p:sldLayoutId id="2147483833" r:id="rId74"/>
    <p:sldLayoutId id="2147483834" r:id="rId75"/>
    <p:sldLayoutId id="2147483835" r:id="rId76"/>
    <p:sldLayoutId id="2147483836" r:id="rId77"/>
    <p:sldLayoutId id="2147483837" r:id="rId78"/>
    <p:sldLayoutId id="2147483838" r:id="rId79"/>
    <p:sldLayoutId id="2147483839" r:id="rId80"/>
    <p:sldLayoutId id="2147483840" r:id="rId81"/>
    <p:sldLayoutId id="2147483841" r:id="rId82"/>
    <p:sldLayoutId id="2147483842" r:id="rId83"/>
    <p:sldLayoutId id="2147483843" r:id="rId84"/>
    <p:sldLayoutId id="2147483844" r:id="rId85"/>
    <p:sldLayoutId id="2147483845" r:id="rId86"/>
    <p:sldLayoutId id="2147483846" r:id="rId87"/>
    <p:sldLayoutId id="2147483847" r:id="rId88"/>
    <p:sldLayoutId id="2147483848" r:id="rId89"/>
    <p:sldLayoutId id="2147483849" r:id="rId90"/>
    <p:sldLayoutId id="2147483850" r:id="rId91"/>
    <p:sldLayoutId id="2147483851" r:id="rId92"/>
    <p:sldLayoutId id="2147483852" r:id="rId93"/>
    <p:sldLayoutId id="2147483853" r:id="rId94"/>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99">
          <p15:clr>
            <a:srgbClr val="F26B43"/>
          </p15:clr>
        </p15:guide>
        <p15:guide id="2" pos="364">
          <p15:clr>
            <a:srgbClr val="FF00FF"/>
          </p15:clr>
        </p15:guide>
        <p15:guide id="3" orient="horz" pos="3840">
          <p15:clr>
            <a:srgbClr val="F26B43"/>
          </p15:clr>
        </p15:guide>
        <p15:guide id="4" pos="7315">
          <p15:clr>
            <a:srgbClr val="FF00FF"/>
          </p15:clr>
        </p15:guide>
        <p15:guide id="5" pos="3842">
          <p15:clr>
            <a:srgbClr val="FF00FF"/>
          </p15:clr>
        </p15:guide>
        <p15:guide id="6" pos="5121">
          <p15:clr>
            <a:srgbClr val="FF00FF"/>
          </p15:clr>
        </p15:guide>
        <p15:guide id="7" pos="2552">
          <p15:clr>
            <a:srgbClr val="FF00FF"/>
          </p15:clr>
        </p15:guide>
        <p15:guide id="8" pos="956">
          <p15:clr>
            <a:schemeClr val="dk2"/>
          </p15:clr>
        </p15:guide>
        <p15:guide id="9" pos="1365">
          <p15:clr>
            <a:schemeClr val="dk2"/>
          </p15:clr>
        </p15:guide>
        <p15:guide id="10" pos="1555">
          <p15:clr>
            <a:schemeClr val="dk2"/>
          </p15:clr>
        </p15:guide>
        <p15:guide id="11" pos="1964">
          <p15:clr>
            <a:schemeClr val="dk2"/>
          </p15:clr>
        </p15:guide>
        <p15:guide id="12" pos="2148">
          <p15:clr>
            <a:schemeClr val="dk2"/>
          </p15:clr>
        </p15:guide>
        <p15:guide id="13" pos="2742">
          <p15:clr>
            <a:schemeClr val="dk2"/>
          </p15:clr>
        </p15:guide>
        <p15:guide id="14" pos="3151">
          <p15:clr>
            <a:schemeClr val="dk2"/>
          </p15:clr>
        </p15:guide>
        <p15:guide id="15" pos="3335">
          <p15:clr>
            <a:schemeClr val="dk2"/>
          </p15:clr>
        </p15:guide>
        <p15:guide id="16" pos="3744">
          <p15:clr>
            <a:schemeClr val="dk2"/>
          </p15:clr>
        </p15:guide>
        <p15:guide id="17" pos="3934">
          <p15:clr>
            <a:schemeClr val="dk2"/>
          </p15:clr>
        </p15:guide>
        <p15:guide id="18" pos="4343">
          <p15:clr>
            <a:schemeClr val="dk2"/>
          </p15:clr>
        </p15:guide>
        <p15:guide id="19" pos="4533">
          <p15:clr>
            <a:schemeClr val="dk2"/>
          </p15:clr>
        </p15:guide>
        <p15:guide id="20" pos="4936">
          <p15:clr>
            <a:schemeClr val="dk2"/>
          </p15:clr>
        </p15:guide>
        <p15:guide id="21" pos="5530">
          <p15:clr>
            <a:schemeClr val="dk2"/>
          </p15:clr>
        </p15:guide>
        <p15:guide id="22" pos="5714">
          <p15:clr>
            <a:schemeClr val="dk2"/>
          </p15:clr>
        </p15:guide>
        <p15:guide id="23" pos="6123">
          <p15:clr>
            <a:schemeClr val="dk2"/>
          </p15:clr>
        </p15:guide>
        <p15:guide id="24" pos="6313">
          <p15:clr>
            <a:schemeClr val="dk2"/>
          </p15:clr>
        </p15:guide>
        <p15:guide id="25" pos="6722">
          <p15:clr>
            <a:schemeClr val="dk2"/>
          </p15:clr>
        </p15:guide>
        <p15:guide id="26" orient="horz" pos="600">
          <p15:clr>
            <a:srgbClr val="F26B43"/>
          </p15:clr>
        </p15:guide>
        <p15:guide id="27" orient="horz" pos="360">
          <p15:clr>
            <a:srgbClr val="F26B43"/>
          </p15:clr>
        </p15:guide>
        <p15:guide id="28" orient="horz" pos="840">
          <p15:clr>
            <a:srgbClr val="EA4335"/>
          </p15:clr>
        </p15:guide>
        <p15:guide id="29" orient="horz" pos="1319">
          <p15:clr>
            <a:srgbClr val="F26B43"/>
          </p15:clr>
        </p15:guide>
        <p15:guide id="30" pos="772">
          <p15:clr>
            <a:schemeClr val="dk2"/>
          </p15:clr>
        </p15:guide>
        <p15:guide id="31" pos="6912">
          <p15:clr>
            <a:schemeClr val="dk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4.xml"/><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hyperlink" Target="https://telefonicacorp.sharepoint.com/:p:/r/sites/CoESalesforceBR.TMBNL/Shared%20Documents/General/Ambientes/B2C/Vivo%20Valentina%20-%20Relato%CC%81rio%20de%20Testes%20de%20Performance%20do%20OM.pptx?d=w10e35a4f56e14e218ca74b36cce9798d&amp;csf=1&amp;web=1&amp;e=zgdeM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telefonicacorp.sharepoint.com/:x:/r/sites/CoESalesforceBR.TMBNL/Shared%20Documents/General/Ambientes/Org%20Strategy/Vivo%20-%20Org%20Strategy%20Scoring%20-%20Abril%202024.xlsx?d=w4cd8b353be1441e0a8985341dcd7891c&amp;csf=1&amp;web=1&amp;e=tvuzK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10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notesSlide" Target="../notesSlides/notesSlide30.xml"/><Relationship Id="rId1" Type="http://schemas.openxmlformats.org/officeDocument/2006/relationships/slideLayout" Target="../slideLayouts/slideLayout10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0.png"/></Relationships>
</file>

<file path=ppt/slides/_rels/slide31.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4.png"/><Relationship Id="rId2" Type="http://schemas.openxmlformats.org/officeDocument/2006/relationships/notesSlide" Target="../notesSlides/notesSlide31.xml"/><Relationship Id="rId1" Type="http://schemas.openxmlformats.org/officeDocument/2006/relationships/slideLayout" Target="../slideLayouts/slideLayout10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138.png"/><Relationship Id="rId4" Type="http://schemas.openxmlformats.org/officeDocument/2006/relationships/image" Target="../media/image137.png"/></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2.jp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48.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notesSlide" Target="../notesSlides/notesSlide43.xml"/><Relationship Id="rId1" Type="http://schemas.openxmlformats.org/officeDocument/2006/relationships/slideLayout" Target="../slideLayouts/slideLayout100.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37.png"/><Relationship Id="rId9" Type="http://schemas.openxmlformats.org/officeDocument/2006/relationships/image" Target="../media/image153.png"/><Relationship Id="rId14" Type="http://schemas.openxmlformats.org/officeDocument/2006/relationships/image" Target="../media/image158.png"/></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47.xml"/><Relationship Id="rId1" Type="http://schemas.openxmlformats.org/officeDocument/2006/relationships/slideLayout" Target="../slideLayouts/slideLayout20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50.xml"/><Relationship Id="rId1" Type="http://schemas.openxmlformats.org/officeDocument/2006/relationships/slideLayout" Target="../slideLayouts/slideLayout3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4.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notesSlide" Target="../notesSlides/notesSlide56.xml"/><Relationship Id="rId16" Type="http://schemas.openxmlformats.org/officeDocument/2006/relationships/image" Target="../media/image196.png"/><Relationship Id="rId1" Type="http://schemas.openxmlformats.org/officeDocument/2006/relationships/slideLayout" Target="../slideLayouts/slideLayout1.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image" Target="../media/image1.png"/><Relationship Id="rId9" Type="http://schemas.openxmlformats.org/officeDocument/2006/relationships/image" Target="../media/image189.png"/><Relationship Id="rId14" Type="http://schemas.openxmlformats.org/officeDocument/2006/relationships/image" Target="../media/image19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94.xml"/><Relationship Id="rId5" Type="http://schemas.openxmlformats.org/officeDocument/2006/relationships/image" Target="../media/image198.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9.xml"/><Relationship Id="rId1" Type="http://schemas.openxmlformats.org/officeDocument/2006/relationships/slideLayout" Target="../slideLayouts/slideLayout94.xml"/><Relationship Id="rId6" Type="http://schemas.openxmlformats.org/officeDocument/2006/relationships/slide" Target="slide39.xml"/><Relationship Id="rId5" Type="http://schemas.openxmlformats.org/officeDocument/2006/relationships/image" Target="../media/image4.png"/><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04.xml"/><Relationship Id="rId4" Type="http://schemas.openxmlformats.org/officeDocument/2006/relationships/image" Target="../media/image200.png"/></Relationships>
</file>

<file path=ppt/slides/_rels/slide61.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31.png"/><Relationship Id="rId7" Type="http://schemas.openxmlformats.org/officeDocument/2006/relationships/slide" Target="slide36.xml"/><Relationship Id="rId2" Type="http://schemas.openxmlformats.org/officeDocument/2006/relationships/notesSlide" Target="../notesSlides/notesSlide61.xml"/><Relationship Id="rId1" Type="http://schemas.openxmlformats.org/officeDocument/2006/relationships/slideLayout" Target="../slideLayouts/slideLayout94.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04.xml"/><Relationship Id="rId4" Type="http://schemas.openxmlformats.org/officeDocument/2006/relationships/image" Target="../media/image202.png"/></Relationships>
</file>

<file path=ppt/slides/_rels/slide63.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3" Type="http://schemas.openxmlformats.org/officeDocument/2006/relationships/image" Target="../media/image203.png"/><Relationship Id="rId7" Type="http://schemas.openxmlformats.org/officeDocument/2006/relationships/image" Target="../media/image207.png"/><Relationship Id="rId12" Type="http://schemas.openxmlformats.org/officeDocument/2006/relationships/image" Target="../media/image212.png"/><Relationship Id="rId2" Type="http://schemas.openxmlformats.org/officeDocument/2006/relationships/notesSlide" Target="../notesSlides/notesSlide63.xml"/><Relationship Id="rId1" Type="http://schemas.openxmlformats.org/officeDocument/2006/relationships/slideLayout" Target="../slideLayouts/slideLayout112.xml"/><Relationship Id="rId6" Type="http://schemas.openxmlformats.org/officeDocument/2006/relationships/image" Target="../media/image206.png"/><Relationship Id="rId11" Type="http://schemas.openxmlformats.org/officeDocument/2006/relationships/image" Target="../media/image211.png"/><Relationship Id="rId5" Type="http://schemas.openxmlformats.org/officeDocument/2006/relationships/image" Target="../media/image205.png"/><Relationship Id="rId10" Type="http://schemas.openxmlformats.org/officeDocument/2006/relationships/image" Target="../media/image210.png"/><Relationship Id="rId4" Type="http://schemas.openxmlformats.org/officeDocument/2006/relationships/image" Target="../media/image204.png"/><Relationship Id="rId9" Type="http://schemas.openxmlformats.org/officeDocument/2006/relationships/image" Target="../media/image209.png"/></Relationships>
</file>

<file path=ppt/slides/_rels/slide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xml"/><Relationship Id="rId1" Type="http://schemas.openxmlformats.org/officeDocument/2006/relationships/slideLayout" Target="../slideLayouts/slideLayout74.xml"/><Relationship Id="rId6" Type="http://schemas.openxmlformats.org/officeDocument/2006/relationships/image" Target="../media/image4.png"/><Relationship Id="rId5" Type="http://schemas.openxmlformats.org/officeDocument/2006/relationships/image" Target="../media/image125.png"/><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209"/>
          <p:cNvSpPr txBox="1">
            <a:spLocks noGrp="1"/>
          </p:cNvSpPr>
          <p:nvPr>
            <p:ph type="title"/>
          </p:nvPr>
        </p:nvSpPr>
        <p:spPr>
          <a:xfrm>
            <a:off x="576075" y="1286500"/>
            <a:ext cx="5780400" cy="2727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Vivo - Org Strategy</a:t>
            </a:r>
            <a:endParaRPr/>
          </a:p>
        </p:txBody>
      </p:sp>
      <p:sp>
        <p:nvSpPr>
          <p:cNvPr id="1989" name="Google Shape;1989;p209"/>
          <p:cNvSpPr txBox="1">
            <a:spLocks noGrp="1"/>
          </p:cNvSpPr>
          <p:nvPr>
            <p:ph type="subTitle" idx="2"/>
          </p:nvPr>
        </p:nvSpPr>
        <p:spPr>
          <a:xfrm>
            <a:off x="490800" y="5017000"/>
            <a:ext cx="6620100" cy="1227300"/>
          </a:xfrm>
          <a:prstGeom prst="rect">
            <a:avLst/>
          </a:prstGeom>
        </p:spPr>
        <p:txBody>
          <a:bodyPr spcFirstLastPara="1" wrap="square" lIns="0" tIns="0" rIns="0" bIns="0" anchor="b" anchorCtr="0">
            <a:noAutofit/>
          </a:bodyPr>
          <a:lstStyle/>
          <a:p>
            <a:pPr marL="0" lvl="0" indent="0" algn="l" rtl="0">
              <a:lnSpc>
                <a:spcPct val="103000"/>
              </a:lnSpc>
              <a:spcBef>
                <a:spcPts val="550"/>
              </a:spcBef>
              <a:spcAft>
                <a:spcPts val="0"/>
              </a:spcAft>
              <a:buNone/>
            </a:pPr>
            <a:r>
              <a:rPr lang="en-US"/>
              <a:t>Tiago Nascimento</a:t>
            </a:r>
            <a:br>
              <a:rPr lang="en-US"/>
            </a:br>
            <a:r>
              <a:rPr lang="en-US"/>
              <a:t>Wagner Rosado</a:t>
            </a:r>
            <a:endParaRPr/>
          </a:p>
          <a:p>
            <a:pPr marL="0" lvl="0" indent="0" algn="l" rtl="0">
              <a:lnSpc>
                <a:spcPct val="103000"/>
              </a:lnSpc>
              <a:spcBef>
                <a:spcPts val="575"/>
              </a:spcBef>
              <a:spcAft>
                <a:spcPts val="575"/>
              </a:spcAft>
              <a:buNone/>
            </a:pPr>
            <a:r>
              <a:rPr lang="en-US"/>
              <a:t>Agosto/2024</a:t>
            </a:r>
            <a:endParaRPr/>
          </a:p>
        </p:txBody>
      </p:sp>
      <p:pic>
        <p:nvPicPr>
          <p:cNvPr id="1990" name="Google Shape;1990;p209"/>
          <p:cNvPicPr preferRelativeResize="0"/>
          <p:nvPr/>
        </p:nvPicPr>
        <p:blipFill>
          <a:blip r:embed="rId3">
            <a:alphaModFix/>
          </a:blip>
          <a:stretch>
            <a:fillRect/>
          </a:stretch>
        </p:blipFill>
        <p:spPr>
          <a:xfrm>
            <a:off x="10038688" y="370425"/>
            <a:ext cx="1868224" cy="5819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218"/>
          <p:cNvSpPr txBox="1">
            <a:spLocks noGrp="1"/>
          </p:cNvSpPr>
          <p:nvPr>
            <p:ph type="title"/>
          </p:nvPr>
        </p:nvSpPr>
        <p:spPr>
          <a:xfrm>
            <a:off x="609464" y="406400"/>
            <a:ext cx="9438000" cy="5385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3100"/>
              <a:t>Quatro modelos operacionais</a:t>
            </a:r>
            <a:endParaRPr sz="3100"/>
          </a:p>
        </p:txBody>
      </p:sp>
      <p:sp>
        <p:nvSpPr>
          <p:cNvPr id="2177" name="Google Shape;2177;p218"/>
          <p:cNvSpPr txBox="1"/>
          <p:nvPr/>
        </p:nvSpPr>
        <p:spPr>
          <a:xfrm>
            <a:off x="2318995" y="1710778"/>
            <a:ext cx="3759000" cy="1616100"/>
          </a:xfrm>
          <a:prstGeom prst="rect">
            <a:avLst/>
          </a:prstGeom>
          <a:noFill/>
          <a:ln>
            <a:noFill/>
          </a:ln>
        </p:spPr>
        <p:txBody>
          <a:bodyPr spcFirstLastPara="1" wrap="square" lIns="91425" tIns="45700" rIns="91425" bIns="45700" anchor="t" anchorCtr="0">
            <a:noAutofit/>
          </a:bodyPr>
          <a:lstStyle/>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Clientes compartilhados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Impacto em outras transações da unidade de negócios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Unidades de negócios ou funções operacionalmente exclusivas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Gestão empresarial autônoma</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Controle da unidade de negócios sobre o design dos processos de negócios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Dados compartilhados de clientes, fornecedores ou produtos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Processos de consenso para desenho de serviços de TI; As decisões sobre aplicações de TI são tomadas em unidades de negócios.</a:t>
            </a:r>
            <a:endParaRPr sz="900" b="1">
              <a:solidFill>
                <a:srgbClr val="5C646A"/>
              </a:solidFill>
              <a:latin typeface="Salesforce Sans"/>
              <a:ea typeface="Salesforce Sans"/>
              <a:cs typeface="Salesforce Sans"/>
              <a:sym typeface="Salesforce Sans"/>
            </a:endParaRPr>
          </a:p>
        </p:txBody>
      </p:sp>
      <p:sp>
        <p:nvSpPr>
          <p:cNvPr id="2178" name="Google Shape;2178;p218"/>
          <p:cNvSpPr txBox="1"/>
          <p:nvPr/>
        </p:nvSpPr>
        <p:spPr>
          <a:xfrm>
            <a:off x="6473896" y="1664997"/>
            <a:ext cx="3968700" cy="1577100"/>
          </a:xfrm>
          <a:prstGeom prst="rect">
            <a:avLst/>
          </a:prstGeom>
          <a:noFill/>
          <a:ln>
            <a:noFill/>
          </a:ln>
        </p:spPr>
        <p:txBody>
          <a:bodyPr spcFirstLastPara="1" wrap="square" lIns="91425" tIns="45700" rIns="91425" bIns="45700" anchor="t" anchorCtr="0">
            <a:noAutofit/>
          </a:bodyPr>
          <a:lstStyle/>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Os clientes podem ser locais ou globais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Processos de negócios globalmente integrados, muitas vezes com suporte de sistemas empresariais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Unidades de negócios com operações semelhantes ou sobrepostas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Gerenciamento centralizado com matrizes funcionais, de processos e de unidades de negócios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Proprietários de processos de alto nível projetam um processo padronizado</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Decisões de TI tomadas centralmente</a:t>
            </a:r>
            <a:endParaRPr sz="900" b="1">
              <a:solidFill>
                <a:srgbClr val="5C646A"/>
              </a:solidFill>
              <a:latin typeface="Salesforce Sans"/>
              <a:ea typeface="Salesforce Sans"/>
              <a:cs typeface="Salesforce Sans"/>
              <a:sym typeface="Salesforce Sans"/>
            </a:endParaRPr>
          </a:p>
        </p:txBody>
      </p:sp>
      <p:sp>
        <p:nvSpPr>
          <p:cNvPr id="2179" name="Google Shape;2179;p218"/>
          <p:cNvSpPr txBox="1"/>
          <p:nvPr/>
        </p:nvSpPr>
        <p:spPr>
          <a:xfrm>
            <a:off x="6485739" y="3962362"/>
            <a:ext cx="3968700" cy="1577100"/>
          </a:xfrm>
          <a:prstGeom prst="rect">
            <a:avLst/>
          </a:prstGeom>
          <a:noFill/>
          <a:ln>
            <a:noFill/>
          </a:ln>
        </p:spPr>
        <p:txBody>
          <a:bodyPr spcFirstLastPara="1" wrap="square" lIns="91425" tIns="45700" rIns="91425" bIns="45700" anchor="t" anchorCtr="0">
            <a:noAutofit/>
          </a:bodyPr>
          <a:lstStyle/>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Poucos ou nenhum cliente compartilhado</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Unidades de negócios operacionalmente semelhantes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Líderes de unidades de negócios autônomos com discrição limitada sobre os processos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Controle centralizado (ou federal) sobre o design dos processos de negócios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Definições de dados padronizadas, mas dados de propriedade local.</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Serviços de TI mandatados centralmente</a:t>
            </a:r>
            <a:endParaRPr sz="900" b="1">
              <a:solidFill>
                <a:srgbClr val="5C646A"/>
              </a:solidFill>
              <a:latin typeface="Salesforce Sans"/>
              <a:ea typeface="Salesforce Sans"/>
              <a:cs typeface="Salesforce Sans"/>
              <a:sym typeface="Salesforce Sans"/>
            </a:endParaRPr>
          </a:p>
        </p:txBody>
      </p:sp>
      <p:sp>
        <p:nvSpPr>
          <p:cNvPr id="2180" name="Google Shape;2180;p218"/>
          <p:cNvSpPr txBox="1"/>
          <p:nvPr/>
        </p:nvSpPr>
        <p:spPr>
          <a:xfrm>
            <a:off x="2318996" y="3969818"/>
            <a:ext cx="3817800" cy="1454400"/>
          </a:xfrm>
          <a:prstGeom prst="rect">
            <a:avLst/>
          </a:prstGeom>
          <a:noFill/>
          <a:ln>
            <a:noFill/>
          </a:ln>
        </p:spPr>
        <p:txBody>
          <a:bodyPr spcFirstLastPara="1" wrap="square" lIns="91425" tIns="45700" rIns="91425" bIns="45700" anchor="t" anchorCtr="0">
            <a:noAutofit/>
          </a:bodyPr>
          <a:lstStyle/>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Poucos ou nenhum cliente compartilhado</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Transações independentes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Unidades de negócios operacionalmente únicas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Gestão empresarial autônoma</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Controle da unidade de negócios sobre o design dos processos de negócios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Poucos padrões de dados nas unidades de negócios</a:t>
            </a:r>
            <a:endParaRPr sz="900" b="1">
              <a:solidFill>
                <a:srgbClr val="5C646A"/>
              </a:solidFill>
              <a:latin typeface="Salesforce Sans"/>
              <a:ea typeface="Salesforce Sans"/>
              <a:cs typeface="Salesforce Sans"/>
              <a:sym typeface="Salesforce Sans"/>
            </a:endParaRPr>
          </a:p>
          <a:p>
            <a:pPr marL="0" lvl="0" indent="0" algn="l" rtl="0">
              <a:spcBef>
                <a:spcPts val="300"/>
              </a:spcBef>
              <a:spcAft>
                <a:spcPts val="0"/>
              </a:spcAft>
              <a:buNone/>
            </a:pPr>
            <a:r>
              <a:rPr lang="en-US" sz="900" b="1">
                <a:solidFill>
                  <a:srgbClr val="5C646A"/>
                </a:solidFill>
                <a:latin typeface="Salesforce Sans"/>
                <a:ea typeface="Salesforce Sans"/>
                <a:cs typeface="Salesforce Sans"/>
                <a:sym typeface="Salesforce Sans"/>
              </a:rPr>
              <a:t>A maioria das decisões de TI é tomada dentro de unidades de negócios.</a:t>
            </a:r>
            <a:endParaRPr sz="900" b="1">
              <a:solidFill>
                <a:srgbClr val="5C646A"/>
              </a:solidFill>
              <a:latin typeface="Salesforce Sans"/>
              <a:ea typeface="Salesforce Sans"/>
              <a:cs typeface="Salesforce Sans"/>
              <a:sym typeface="Salesforce Sans"/>
            </a:endParaRPr>
          </a:p>
        </p:txBody>
      </p:sp>
      <p:sp>
        <p:nvSpPr>
          <p:cNvPr id="2181" name="Google Shape;2181;p218"/>
          <p:cNvSpPr txBox="1"/>
          <p:nvPr/>
        </p:nvSpPr>
        <p:spPr>
          <a:xfrm>
            <a:off x="2318995" y="1403021"/>
            <a:ext cx="20739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rgbClr val="148DD9"/>
                </a:solidFill>
                <a:latin typeface="Salesforce Sans"/>
                <a:ea typeface="Salesforce Sans"/>
                <a:cs typeface="Salesforce Sans"/>
                <a:sym typeface="Salesforce Sans"/>
              </a:rPr>
              <a:t>Coordenação</a:t>
            </a:r>
            <a:endParaRPr sz="1500"/>
          </a:p>
        </p:txBody>
      </p:sp>
      <p:sp>
        <p:nvSpPr>
          <p:cNvPr id="2182" name="Google Shape;2182;p218"/>
          <p:cNvSpPr txBox="1"/>
          <p:nvPr/>
        </p:nvSpPr>
        <p:spPr>
          <a:xfrm>
            <a:off x="6464470" y="1394985"/>
            <a:ext cx="20739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rgbClr val="148DD9"/>
                </a:solidFill>
                <a:latin typeface="Salesforce Sans"/>
                <a:ea typeface="Salesforce Sans"/>
                <a:cs typeface="Salesforce Sans"/>
                <a:sym typeface="Salesforce Sans"/>
              </a:rPr>
              <a:t>Unificação</a:t>
            </a:r>
            <a:endParaRPr sz="1500"/>
          </a:p>
        </p:txBody>
      </p:sp>
      <p:sp>
        <p:nvSpPr>
          <p:cNvPr id="2183" name="Google Shape;2183;p218"/>
          <p:cNvSpPr txBox="1"/>
          <p:nvPr/>
        </p:nvSpPr>
        <p:spPr>
          <a:xfrm>
            <a:off x="2318995" y="3669121"/>
            <a:ext cx="20739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rgbClr val="148DD9"/>
                </a:solidFill>
                <a:latin typeface="Salesforce Sans"/>
                <a:ea typeface="Salesforce Sans"/>
                <a:cs typeface="Salesforce Sans"/>
                <a:sym typeface="Salesforce Sans"/>
              </a:rPr>
              <a:t>Diversificação</a:t>
            </a:r>
            <a:endParaRPr sz="1500"/>
          </a:p>
        </p:txBody>
      </p:sp>
      <p:sp>
        <p:nvSpPr>
          <p:cNvPr id="2184" name="Google Shape;2184;p218"/>
          <p:cNvSpPr txBox="1"/>
          <p:nvPr/>
        </p:nvSpPr>
        <p:spPr>
          <a:xfrm>
            <a:off x="6476312" y="3683754"/>
            <a:ext cx="20739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rgbClr val="148DD9"/>
                </a:solidFill>
                <a:latin typeface="Salesforce Sans"/>
                <a:ea typeface="Salesforce Sans"/>
                <a:cs typeface="Salesforce Sans"/>
                <a:sym typeface="Salesforce Sans"/>
              </a:rPr>
              <a:t>Replicação</a:t>
            </a:r>
            <a:endParaRPr sz="1500"/>
          </a:p>
        </p:txBody>
      </p:sp>
      <p:sp>
        <p:nvSpPr>
          <p:cNvPr id="2185" name="Google Shape;2185;p218"/>
          <p:cNvSpPr txBox="1"/>
          <p:nvPr/>
        </p:nvSpPr>
        <p:spPr>
          <a:xfrm rot="-5400000">
            <a:off x="-1367050" y="3173825"/>
            <a:ext cx="4527300" cy="49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C646A"/>
                </a:solidFill>
                <a:latin typeface="Salesforce Sans"/>
                <a:ea typeface="Salesforce Sans"/>
                <a:cs typeface="Salesforce Sans"/>
                <a:sym typeface="Salesforce Sans"/>
              </a:rPr>
              <a:t>Integração de Processos de negócio</a:t>
            </a:r>
            <a:endParaRPr sz="1500"/>
          </a:p>
        </p:txBody>
      </p:sp>
      <p:sp>
        <p:nvSpPr>
          <p:cNvPr id="2186" name="Google Shape;2186;p218"/>
          <p:cNvSpPr txBox="1"/>
          <p:nvPr/>
        </p:nvSpPr>
        <p:spPr>
          <a:xfrm>
            <a:off x="3776375" y="5927450"/>
            <a:ext cx="48969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C646A"/>
                </a:solidFill>
                <a:latin typeface="Salesforce Sans"/>
                <a:ea typeface="Salesforce Sans"/>
                <a:cs typeface="Salesforce Sans"/>
                <a:sym typeface="Salesforce Sans"/>
              </a:rPr>
              <a:t>Padronização de Processos de Negócios</a:t>
            </a:r>
            <a:endParaRPr sz="1500"/>
          </a:p>
        </p:txBody>
      </p:sp>
      <p:sp>
        <p:nvSpPr>
          <p:cNvPr id="2187" name="Google Shape;2187;p218"/>
          <p:cNvSpPr/>
          <p:nvPr/>
        </p:nvSpPr>
        <p:spPr>
          <a:xfrm>
            <a:off x="1329179" y="1381808"/>
            <a:ext cx="716400" cy="1807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a:solidFill>
                  <a:schemeClr val="lt1"/>
                </a:solidFill>
                <a:latin typeface="Salesforce Sans"/>
                <a:ea typeface="Salesforce Sans"/>
                <a:cs typeface="Salesforce Sans"/>
                <a:sym typeface="Salesforce Sans"/>
              </a:rPr>
              <a:t>Alta</a:t>
            </a:r>
            <a:endParaRPr sz="1900">
              <a:solidFill>
                <a:schemeClr val="lt1"/>
              </a:solidFill>
              <a:latin typeface="Salesforce Sans"/>
              <a:ea typeface="Salesforce Sans"/>
              <a:cs typeface="Salesforce Sans"/>
              <a:sym typeface="Salesforce Sans"/>
            </a:endParaRPr>
          </a:p>
        </p:txBody>
      </p:sp>
      <p:sp>
        <p:nvSpPr>
          <p:cNvPr id="2188" name="Google Shape;2188;p218"/>
          <p:cNvSpPr/>
          <p:nvPr/>
        </p:nvSpPr>
        <p:spPr>
          <a:xfrm>
            <a:off x="1329179" y="3766698"/>
            <a:ext cx="716400" cy="173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Salesforce Sans"/>
                <a:ea typeface="Salesforce Sans"/>
                <a:cs typeface="Salesforce Sans"/>
                <a:sym typeface="Salesforce Sans"/>
              </a:rPr>
              <a:t>Baixa</a:t>
            </a:r>
            <a:endParaRPr sz="1200"/>
          </a:p>
        </p:txBody>
      </p:sp>
      <p:sp>
        <p:nvSpPr>
          <p:cNvPr id="2189" name="Google Shape;2189;p218"/>
          <p:cNvSpPr/>
          <p:nvPr/>
        </p:nvSpPr>
        <p:spPr>
          <a:xfrm>
            <a:off x="2309567" y="5597161"/>
            <a:ext cx="3657600" cy="283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a:solidFill>
                  <a:schemeClr val="lt1"/>
                </a:solidFill>
                <a:latin typeface="Salesforce Sans"/>
                <a:ea typeface="Salesforce Sans"/>
                <a:cs typeface="Salesforce Sans"/>
                <a:sym typeface="Salesforce Sans"/>
              </a:rPr>
              <a:t>Baixa</a:t>
            </a:r>
            <a:endParaRPr sz="1500"/>
          </a:p>
        </p:txBody>
      </p:sp>
      <p:sp>
        <p:nvSpPr>
          <p:cNvPr id="2190" name="Google Shape;2190;p218"/>
          <p:cNvSpPr/>
          <p:nvPr/>
        </p:nvSpPr>
        <p:spPr>
          <a:xfrm>
            <a:off x="6285315" y="5597161"/>
            <a:ext cx="4159500" cy="283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a:solidFill>
                  <a:schemeClr val="lt1"/>
                </a:solidFill>
                <a:latin typeface="Salesforce Sans"/>
                <a:ea typeface="Salesforce Sans"/>
                <a:cs typeface="Salesforce Sans"/>
                <a:sym typeface="Salesforce Sans"/>
              </a:rPr>
              <a:t>Alta</a:t>
            </a:r>
            <a:endParaRPr sz="1900">
              <a:solidFill>
                <a:schemeClr val="lt1"/>
              </a:solidFill>
              <a:latin typeface="Salesforce Sans"/>
              <a:ea typeface="Salesforce Sans"/>
              <a:cs typeface="Salesforce Sans"/>
              <a:sym typeface="Salesforce Sans"/>
            </a:endParaRPr>
          </a:p>
        </p:txBody>
      </p:sp>
      <p:cxnSp>
        <p:nvCxnSpPr>
          <p:cNvPr id="2191" name="Google Shape;2191;p218"/>
          <p:cNvCxnSpPr/>
          <p:nvPr/>
        </p:nvCxnSpPr>
        <p:spPr>
          <a:xfrm>
            <a:off x="2104566" y="3583371"/>
            <a:ext cx="8154300" cy="0"/>
          </a:xfrm>
          <a:prstGeom prst="straightConnector1">
            <a:avLst/>
          </a:prstGeom>
          <a:noFill/>
          <a:ln w="19050" cap="flat" cmpd="sng">
            <a:solidFill>
              <a:schemeClr val="accent2"/>
            </a:solidFill>
            <a:prstDash val="dash"/>
            <a:round/>
            <a:headEnd type="none" w="sm" len="sm"/>
            <a:tailEnd type="none" w="sm" len="sm"/>
          </a:ln>
        </p:spPr>
      </p:cxnSp>
      <p:cxnSp>
        <p:nvCxnSpPr>
          <p:cNvPr id="2192" name="Google Shape;2192;p218"/>
          <p:cNvCxnSpPr/>
          <p:nvPr/>
        </p:nvCxnSpPr>
        <p:spPr>
          <a:xfrm rot="10800000">
            <a:off x="6125056" y="1296915"/>
            <a:ext cx="0" cy="4166700"/>
          </a:xfrm>
          <a:prstGeom prst="straightConnector1">
            <a:avLst/>
          </a:prstGeom>
          <a:noFill/>
          <a:ln w="19050" cap="flat" cmpd="sng">
            <a:solidFill>
              <a:schemeClr val="accent2"/>
            </a:solidFill>
            <a:prstDash val="dash"/>
            <a:round/>
            <a:headEnd type="none" w="sm" len="sm"/>
            <a:tailEnd type="none" w="sm" len="sm"/>
          </a:ln>
        </p:spPr>
      </p:cxnSp>
      <p:pic>
        <p:nvPicPr>
          <p:cNvPr id="2193" name="Google Shape;2193;p218"/>
          <p:cNvPicPr preferRelativeResize="0"/>
          <p:nvPr/>
        </p:nvPicPr>
        <p:blipFill>
          <a:blip r:embed="rId3">
            <a:alphaModFix/>
          </a:blip>
          <a:stretch>
            <a:fillRect/>
          </a:stretch>
        </p:blipFill>
        <p:spPr>
          <a:xfrm>
            <a:off x="9225100" y="437718"/>
            <a:ext cx="1369751" cy="426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219"/>
          <p:cNvSpPr txBox="1">
            <a:spLocks noGrp="1"/>
          </p:cNvSpPr>
          <p:nvPr>
            <p:ph type="title"/>
          </p:nvPr>
        </p:nvSpPr>
        <p:spPr>
          <a:xfrm>
            <a:off x="609441" y="406400"/>
            <a:ext cx="10969800" cy="53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Estratégia Single Org</a:t>
            </a:r>
            <a:endParaRPr/>
          </a:p>
        </p:txBody>
      </p:sp>
      <p:graphicFrame>
        <p:nvGraphicFramePr>
          <p:cNvPr id="2199" name="Google Shape;2199;p219"/>
          <p:cNvGraphicFramePr/>
          <p:nvPr/>
        </p:nvGraphicFramePr>
        <p:xfrm>
          <a:off x="580634" y="1409237"/>
          <a:ext cx="11036825" cy="4962324"/>
        </p:xfrm>
        <a:graphic>
          <a:graphicData uri="http://schemas.openxmlformats.org/drawingml/2006/table">
            <a:tbl>
              <a:tblPr>
                <a:noFill/>
                <a:tableStyleId>{1F233002-AC5B-46E0-83EF-0484EFD34BD2}</a:tableStyleId>
              </a:tblPr>
              <a:tblGrid>
                <a:gridCol w="5302150">
                  <a:extLst>
                    <a:ext uri="{9D8B030D-6E8A-4147-A177-3AD203B41FA5}">
                      <a16:colId xmlns:a16="http://schemas.microsoft.com/office/drawing/2014/main" val="20000"/>
                    </a:ext>
                  </a:extLst>
                </a:gridCol>
                <a:gridCol w="432525">
                  <a:extLst>
                    <a:ext uri="{9D8B030D-6E8A-4147-A177-3AD203B41FA5}">
                      <a16:colId xmlns:a16="http://schemas.microsoft.com/office/drawing/2014/main" val="20001"/>
                    </a:ext>
                  </a:extLst>
                </a:gridCol>
                <a:gridCol w="5302150">
                  <a:extLst>
                    <a:ext uri="{9D8B030D-6E8A-4147-A177-3AD203B41FA5}">
                      <a16:colId xmlns:a16="http://schemas.microsoft.com/office/drawing/2014/main" val="20002"/>
                    </a:ext>
                  </a:extLst>
                </a:gridCol>
              </a:tblGrid>
              <a:tr h="419250">
                <a:tc>
                  <a:txBody>
                    <a:bodyPr/>
                    <a:lstStyle/>
                    <a:p>
                      <a:pPr marL="0" marR="0" lvl="0" indent="0" algn="ctr" rtl="0">
                        <a:lnSpc>
                          <a:spcPct val="100000"/>
                        </a:lnSpc>
                        <a:spcBef>
                          <a:spcPts val="0"/>
                        </a:spcBef>
                        <a:spcAft>
                          <a:spcPts val="0"/>
                        </a:spcAft>
                        <a:buClr>
                          <a:srgbClr val="FFFFFF"/>
                        </a:buClr>
                        <a:buSzPts val="1200"/>
                        <a:buFont typeface="Arial"/>
                        <a:buNone/>
                      </a:pPr>
                      <a:r>
                        <a:rPr lang="en-US" sz="1800" b="1">
                          <a:solidFill>
                            <a:srgbClr val="FFFFFF"/>
                          </a:solidFill>
                          <a:latin typeface="Salesforce Sans"/>
                          <a:ea typeface="Salesforce Sans"/>
                          <a:cs typeface="Salesforce Sans"/>
                          <a:sym typeface="Salesforce Sans"/>
                        </a:rPr>
                        <a:t>Benefícios</a:t>
                      </a:r>
                      <a:endParaRPr sz="1800" u="none" strike="noStrike" cap="none">
                        <a:latin typeface="Salesforce Sans"/>
                        <a:ea typeface="Salesforce Sans"/>
                        <a:cs typeface="Salesforce Sans"/>
                        <a:sym typeface="Salesforce Sans"/>
                      </a:endParaRPr>
                    </a:p>
                  </a:txBody>
                  <a:tcPr marL="68600" marR="68600" marT="0" marB="0" anchor="ctr">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9525" cap="flat" cmpd="sng">
                      <a:solidFill>
                        <a:srgbClr val="E6F0F9"/>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600" u="none" strike="noStrike" cap="none">
                        <a:latin typeface="Salesforce Sans"/>
                        <a:ea typeface="Salesforce Sans"/>
                        <a:cs typeface="Salesforce Sans"/>
                        <a:sym typeface="Salesforce Sans"/>
                      </a:endParaRPr>
                    </a:p>
                  </a:txBody>
                  <a:tcPr marL="68600" marR="68600" marT="0" marB="0" anchor="ctr">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FFFF"/>
                        </a:buClr>
                        <a:buSzPts val="1200"/>
                        <a:buFont typeface="Arial"/>
                        <a:buNone/>
                      </a:pPr>
                      <a:r>
                        <a:rPr lang="en-US" sz="1800" b="1">
                          <a:solidFill>
                            <a:srgbClr val="FFFFFF"/>
                          </a:solidFill>
                          <a:latin typeface="Salesforce Sans"/>
                          <a:ea typeface="Salesforce Sans"/>
                          <a:cs typeface="Salesforce Sans"/>
                          <a:sym typeface="Salesforce Sans"/>
                        </a:rPr>
                        <a:t>Desafios</a:t>
                      </a:r>
                      <a:endParaRPr sz="1800" u="none" strike="noStrike" cap="none">
                        <a:latin typeface="Salesforce Sans"/>
                        <a:ea typeface="Salesforce Sans"/>
                        <a:cs typeface="Salesforce Sans"/>
                        <a:sym typeface="Salesforce Sans"/>
                      </a:endParaRPr>
                    </a:p>
                  </a:txBody>
                  <a:tcPr marL="68600" marR="68600" marT="0" marB="0" anchor="ctr">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9525" cap="flat" cmpd="sng">
                      <a:solidFill>
                        <a:srgbClr val="E6F0F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71425">
                <a:tc>
                  <a:txBody>
                    <a:bodyPr/>
                    <a:lstStyle/>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Colaboração entre unidades de negócios</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Soluções compartilhadas para processos de negócios comuns</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Capacidade de compartilhar dados quando apropriado</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Relatórios unificados</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Custos reduzidos de administração e suporte</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Login único</a:t>
                      </a:r>
                      <a:endParaRPr sz="1600">
                        <a:solidFill>
                          <a:srgbClr val="666666"/>
                        </a:solidFill>
                        <a:latin typeface="Salesforce Sans"/>
                        <a:ea typeface="Salesforce Sans"/>
                        <a:cs typeface="Salesforce Sans"/>
                        <a:sym typeface="Salesforce Sans"/>
                      </a:endParaRPr>
                    </a:p>
                  </a:txBody>
                  <a:tcPr marL="137200" marR="1372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9525" cap="flat" cmpd="sng">
                      <a:solidFill>
                        <a:srgbClr val="E6F0F9"/>
                      </a:solidFill>
                      <a:prstDash val="solid"/>
                      <a:round/>
                      <a:headEnd type="none" w="sm" len="sm"/>
                      <a:tailEnd type="none" w="sm" len="sm"/>
                    </a:lnB>
                    <a:solidFill>
                      <a:srgbClr val="FFFFFF"/>
                    </a:solidFill>
                  </a:tcPr>
                </a:tc>
                <a:tc>
                  <a:txBody>
                    <a:bodyPr/>
                    <a:lstStyle/>
                    <a:p>
                      <a:pPr marL="0" marR="0" lvl="0" indent="0" algn="l" rtl="0">
                        <a:lnSpc>
                          <a:spcPct val="110000"/>
                        </a:lnSpc>
                        <a:spcBef>
                          <a:spcPts val="0"/>
                        </a:spcBef>
                        <a:spcAft>
                          <a:spcPts val="0"/>
                        </a:spcAft>
                        <a:buClr>
                          <a:srgbClr val="000000"/>
                        </a:buClr>
                        <a:buSzPts val="900"/>
                        <a:buFont typeface="Arial"/>
                        <a:buNone/>
                      </a:pPr>
                      <a:endParaRPr sz="1300" i="0" u="none" strike="noStrike" cap="none">
                        <a:solidFill>
                          <a:srgbClr val="666666"/>
                        </a:solidFill>
                        <a:latin typeface="Salesforce Sans"/>
                        <a:ea typeface="Salesforce Sans"/>
                        <a:cs typeface="Salesforce Sans"/>
                        <a:sym typeface="Salesforce Sans"/>
                      </a:endParaRPr>
                    </a:p>
                  </a:txBody>
                  <a:tcPr marL="68600" marR="686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A complexidade da Org pode se tornar uma barreira ao progresso:</a:t>
                      </a:r>
                      <a:endParaRPr sz="1600">
                        <a:solidFill>
                          <a:srgbClr val="666666"/>
                        </a:solidFill>
                        <a:latin typeface="Salesforce Sans"/>
                        <a:ea typeface="Salesforce Sans"/>
                        <a:cs typeface="Salesforce Sans"/>
                        <a:sym typeface="Salesforce Sans"/>
                      </a:endParaRPr>
                    </a:p>
                    <a:p>
                      <a:pPr marL="685800" lvl="1"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Isso poderia levar a processos de desenvolvimento e teste mais complexos</a:t>
                      </a:r>
                      <a:endParaRPr sz="1600">
                        <a:solidFill>
                          <a:srgbClr val="666666"/>
                        </a:solidFill>
                        <a:latin typeface="Salesforce Sans"/>
                        <a:ea typeface="Salesforce Sans"/>
                        <a:cs typeface="Salesforce Sans"/>
                        <a:sym typeface="Salesforce Sans"/>
                      </a:endParaRPr>
                    </a:p>
                    <a:p>
                      <a:pPr marL="685800" lvl="1"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Você poderá experimentar agilidade reduzida, o que retardará a inovação</a:t>
                      </a:r>
                      <a:endParaRPr sz="1600">
                        <a:solidFill>
                          <a:srgbClr val="666666"/>
                        </a:solidFill>
                        <a:latin typeface="Salesforce Sans"/>
                        <a:ea typeface="Salesforce Sans"/>
                        <a:cs typeface="Salesforce Sans"/>
                        <a:sym typeface="Salesforce Sans"/>
                      </a:endParaRPr>
                    </a:p>
                    <a:p>
                      <a:pPr marL="685800" lvl="1"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Isso pode afetar o tempo de lançamento no mercado quando várias equipes implementam novas funcionalidades simultaneamente e de forma descoordenada.</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Há maior potencial para você atingir os limites da organização</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Poderá enfrentar uma arquitetura de segurança mais complexa, que será mais difícil de verificar</a:t>
                      </a:r>
                      <a:endParaRPr sz="1600">
                        <a:solidFill>
                          <a:srgbClr val="666666"/>
                        </a:solidFill>
                        <a:latin typeface="Salesforce Sans"/>
                        <a:ea typeface="Salesforce Sans"/>
                        <a:cs typeface="Salesforce Sans"/>
                        <a:sym typeface="Salesforce Sans"/>
                      </a:endParaRPr>
                    </a:p>
                  </a:txBody>
                  <a:tcPr marL="137200" marR="1372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9525" cap="flat" cmpd="sng">
                      <a:solidFill>
                        <a:srgbClr val="E6F0F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pic>
        <p:nvPicPr>
          <p:cNvPr id="2200" name="Google Shape;2200;p219"/>
          <p:cNvPicPr preferRelativeResize="0"/>
          <p:nvPr/>
        </p:nvPicPr>
        <p:blipFill>
          <a:blip r:embed="rId3">
            <a:alphaModFix/>
          </a:blip>
          <a:stretch>
            <a:fillRect/>
          </a:stretch>
        </p:blipFill>
        <p:spPr>
          <a:xfrm>
            <a:off x="9225100" y="303271"/>
            <a:ext cx="1369751" cy="42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22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Motivações para Single Org</a:t>
            </a:r>
            <a:endParaRPr/>
          </a:p>
        </p:txBody>
      </p:sp>
      <p:sp>
        <p:nvSpPr>
          <p:cNvPr id="2206" name="Google Shape;2206;p220"/>
          <p:cNvSpPr/>
          <p:nvPr/>
        </p:nvSpPr>
        <p:spPr>
          <a:xfrm>
            <a:off x="335950"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Salesforce Sans"/>
                <a:ea typeface="Salesforce Sans"/>
                <a:cs typeface="Salesforce Sans"/>
                <a:sym typeface="Salesforce Sans"/>
              </a:rPr>
              <a:t>Visão unificada de cliente e relatórios</a:t>
            </a:r>
            <a:endParaRPr b="1">
              <a:latin typeface="Salesforce Sans"/>
              <a:ea typeface="Salesforce Sans"/>
              <a:cs typeface="Salesforce Sans"/>
              <a:sym typeface="Salesforce Sans"/>
            </a:endParaRPr>
          </a:p>
          <a:p>
            <a:pPr marL="0" lvl="0" indent="0" algn="ctr" rtl="0">
              <a:spcBef>
                <a:spcPts val="0"/>
              </a:spcBef>
              <a:spcAft>
                <a:spcPts val="0"/>
              </a:spcAft>
              <a:buNone/>
            </a:pPr>
            <a:endParaRPr>
              <a:latin typeface="Salesforce Sans"/>
              <a:ea typeface="Salesforce Sans"/>
              <a:cs typeface="Salesforce Sans"/>
              <a:sym typeface="Salesforce Sans"/>
            </a:endParaRPr>
          </a:p>
          <a:p>
            <a:pPr marL="0" lvl="0" indent="0" algn="ctr" rtl="0">
              <a:spcBef>
                <a:spcPts val="0"/>
              </a:spcBef>
              <a:spcAft>
                <a:spcPts val="0"/>
              </a:spcAft>
              <a:buNone/>
            </a:pPr>
            <a:endParaRPr>
              <a:latin typeface="Salesforce Sans"/>
              <a:ea typeface="Salesforce Sans"/>
              <a:cs typeface="Salesforce Sans"/>
              <a:sym typeface="Salesforce Sans"/>
            </a:endParaRPr>
          </a:p>
          <a:p>
            <a:pPr marL="0" lvl="0" indent="0" algn="ctr" rtl="0">
              <a:spcBef>
                <a:spcPts val="0"/>
              </a:spcBef>
              <a:spcAft>
                <a:spcPts val="0"/>
              </a:spcAft>
              <a:buNone/>
            </a:pPr>
            <a:endParaRPr>
              <a:latin typeface="Salesforce Sans"/>
              <a:ea typeface="Salesforce Sans"/>
              <a:cs typeface="Salesforce Sans"/>
              <a:sym typeface="Salesforce Sans"/>
            </a:endParaRPr>
          </a:p>
          <a:p>
            <a:pPr marL="0" lvl="0" indent="0" algn="ctr" rtl="0">
              <a:spcBef>
                <a:spcPts val="0"/>
              </a:spcBef>
              <a:spcAft>
                <a:spcPts val="0"/>
              </a:spcAft>
              <a:buNone/>
            </a:pPr>
            <a:endParaRPr>
              <a:latin typeface="Salesforce Sans"/>
              <a:ea typeface="Salesforce Sans"/>
              <a:cs typeface="Salesforce Sans"/>
              <a:sym typeface="Salesforce Sans"/>
            </a:endParaRPr>
          </a:p>
          <a:p>
            <a:pPr marL="0" lvl="0" indent="0" algn="ctr" rtl="0">
              <a:spcBef>
                <a:spcPts val="0"/>
              </a:spcBef>
              <a:spcAft>
                <a:spcPts val="0"/>
              </a:spcAft>
              <a:buNone/>
            </a:pPr>
            <a:endParaRPr>
              <a:latin typeface="Salesforce Sans"/>
              <a:ea typeface="Salesforce Sans"/>
              <a:cs typeface="Salesforce Sans"/>
              <a:sym typeface="Salesforce Sans"/>
            </a:endParaRPr>
          </a:p>
          <a:p>
            <a:pPr marL="0" lvl="0" indent="0" algn="ctr" rtl="0">
              <a:spcBef>
                <a:spcPts val="0"/>
              </a:spcBef>
              <a:spcAft>
                <a:spcPts val="0"/>
              </a:spcAft>
              <a:buNone/>
            </a:pPr>
            <a:r>
              <a:rPr lang="en-US">
                <a:latin typeface="Salesforce Sans"/>
                <a:ea typeface="Salesforce Sans"/>
                <a:cs typeface="Salesforce Sans"/>
                <a:sym typeface="Salesforce Sans"/>
              </a:rPr>
              <a:t>Visão única de 360˚ de todas as atividades do cliente e relatórios consolidados</a:t>
            </a:r>
            <a:endParaRPr>
              <a:latin typeface="Salesforce Sans"/>
              <a:ea typeface="Salesforce Sans"/>
              <a:cs typeface="Salesforce Sans"/>
              <a:sym typeface="Salesforce Sans"/>
            </a:endParaRPr>
          </a:p>
        </p:txBody>
      </p:sp>
      <p:sp>
        <p:nvSpPr>
          <p:cNvPr id="2207" name="Google Shape;2207;p220"/>
          <p:cNvSpPr/>
          <p:nvPr/>
        </p:nvSpPr>
        <p:spPr>
          <a:xfrm>
            <a:off x="2283645"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Forecasting</a:t>
            </a: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r>
              <a:rPr lang="en-US">
                <a:latin typeface="Salesforce Sans"/>
                <a:ea typeface="Salesforce Sans"/>
                <a:cs typeface="Salesforce Sans"/>
                <a:sym typeface="Salesforce Sans"/>
              </a:rPr>
              <a:t>Habilita o forecast de vendas geral e o gerenciamento de pipeline</a:t>
            </a:r>
            <a:endParaRPr>
              <a:latin typeface="Salesforce Sans"/>
              <a:ea typeface="Salesforce Sans"/>
              <a:cs typeface="Salesforce Sans"/>
              <a:sym typeface="Salesforce Sans"/>
            </a:endParaRPr>
          </a:p>
        </p:txBody>
      </p:sp>
      <p:sp>
        <p:nvSpPr>
          <p:cNvPr id="2208" name="Google Shape;2208;p220"/>
          <p:cNvSpPr/>
          <p:nvPr/>
        </p:nvSpPr>
        <p:spPr>
          <a:xfrm>
            <a:off x="4231340"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Up-sell and Cross-sell</a:t>
            </a:r>
            <a:br>
              <a:rPr lang="en-US" b="1">
                <a:latin typeface="Salesforce Sans"/>
                <a:ea typeface="Salesforce Sans"/>
                <a:cs typeface="Salesforce Sans"/>
                <a:sym typeface="Salesforce Sans"/>
              </a:rPr>
            </a:b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br>
              <a:rPr lang="en-US" b="1">
                <a:latin typeface="Salesforce Sans"/>
                <a:ea typeface="Salesforce Sans"/>
                <a:cs typeface="Salesforce Sans"/>
                <a:sym typeface="Salesforce Sans"/>
              </a:rPr>
            </a:b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r>
              <a:rPr lang="en-US">
                <a:latin typeface="Salesforce Sans"/>
                <a:ea typeface="Salesforce Sans"/>
                <a:cs typeface="Salesforce Sans"/>
                <a:sym typeface="Salesforce Sans"/>
              </a:rPr>
              <a:t>Permite up/cross sell entre unidades de negócios</a:t>
            </a:r>
            <a:endParaRPr>
              <a:latin typeface="Salesforce Sans"/>
              <a:ea typeface="Salesforce Sans"/>
              <a:cs typeface="Salesforce Sans"/>
              <a:sym typeface="Salesforce Sans"/>
            </a:endParaRPr>
          </a:p>
        </p:txBody>
      </p:sp>
      <p:sp>
        <p:nvSpPr>
          <p:cNvPr id="2209" name="Google Shape;2209;p220"/>
          <p:cNvSpPr/>
          <p:nvPr/>
        </p:nvSpPr>
        <p:spPr>
          <a:xfrm>
            <a:off x="6179035"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Colaboração</a:t>
            </a: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r>
              <a:rPr lang="en-US">
                <a:latin typeface="Salesforce Sans"/>
                <a:ea typeface="Salesforce Sans"/>
                <a:cs typeface="Salesforce Sans"/>
                <a:sym typeface="Salesforce Sans"/>
              </a:rPr>
              <a:t>Melhora a colaboração em toda a empresa e reforça a cultura</a:t>
            </a:r>
            <a:endParaRPr>
              <a:latin typeface="Salesforce Sans"/>
              <a:ea typeface="Salesforce Sans"/>
              <a:cs typeface="Salesforce Sans"/>
              <a:sym typeface="Salesforce Sans"/>
            </a:endParaRPr>
          </a:p>
        </p:txBody>
      </p:sp>
      <p:sp>
        <p:nvSpPr>
          <p:cNvPr id="2210" name="Google Shape;2210;p220"/>
          <p:cNvSpPr/>
          <p:nvPr/>
        </p:nvSpPr>
        <p:spPr>
          <a:xfrm>
            <a:off x="8126731" y="2302084"/>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Padronização de Processos</a:t>
            </a: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r>
              <a:rPr lang="en-US">
                <a:latin typeface="Salesforce Sans"/>
                <a:ea typeface="Salesforce Sans"/>
                <a:cs typeface="Salesforce Sans"/>
                <a:sym typeface="Salesforce Sans"/>
              </a:rPr>
              <a:t>Habilita processos consistentes em toda a empresa</a:t>
            </a:r>
            <a:endParaRPr>
              <a:latin typeface="Salesforce Sans"/>
              <a:ea typeface="Salesforce Sans"/>
              <a:cs typeface="Salesforce Sans"/>
              <a:sym typeface="Salesforce Sans"/>
            </a:endParaRPr>
          </a:p>
        </p:txBody>
      </p:sp>
      <p:sp>
        <p:nvSpPr>
          <p:cNvPr id="2211" name="Google Shape;2211;p220"/>
          <p:cNvSpPr/>
          <p:nvPr/>
        </p:nvSpPr>
        <p:spPr>
          <a:xfrm>
            <a:off x="10074426"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Suporte e operação</a:t>
            </a: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l"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r>
              <a:rPr lang="en-US">
                <a:latin typeface="Salesforce Sans"/>
                <a:ea typeface="Salesforce Sans"/>
                <a:cs typeface="Salesforce Sans"/>
                <a:sym typeface="Salesforce Sans"/>
              </a:rPr>
              <a:t>Obtém eficiências e economias de escala</a:t>
            </a:r>
            <a:endParaRPr>
              <a:latin typeface="Salesforce Sans"/>
              <a:ea typeface="Salesforce Sans"/>
              <a:cs typeface="Salesforce Sans"/>
              <a:sym typeface="Salesforce Sans"/>
            </a:endParaRPr>
          </a:p>
        </p:txBody>
      </p:sp>
      <p:grpSp>
        <p:nvGrpSpPr>
          <p:cNvPr id="2212" name="Google Shape;2212;p220"/>
          <p:cNvGrpSpPr/>
          <p:nvPr/>
        </p:nvGrpSpPr>
        <p:grpSpPr>
          <a:xfrm>
            <a:off x="928193" y="3016040"/>
            <a:ext cx="594211" cy="594281"/>
            <a:chOff x="8113818" y="1811130"/>
            <a:chExt cx="747811" cy="747900"/>
          </a:xfrm>
        </p:grpSpPr>
        <p:sp>
          <p:nvSpPr>
            <p:cNvPr id="2213" name="Google Shape;2213;p220"/>
            <p:cNvSpPr/>
            <p:nvPr/>
          </p:nvSpPr>
          <p:spPr>
            <a:xfrm>
              <a:off x="8476940" y="2028445"/>
              <a:ext cx="140499" cy="280998"/>
            </a:xfrm>
            <a:custGeom>
              <a:avLst/>
              <a:gdLst/>
              <a:ahLst/>
              <a:cxnLst/>
              <a:rect l="l" t="t" r="r" b="b"/>
              <a:pathLst>
                <a:path w="203622" h="407244" extrusionOk="0">
                  <a:moveTo>
                    <a:pt x="192627" y="392177"/>
                  </a:moveTo>
                  <a:lnTo>
                    <a:pt x="173893" y="300139"/>
                  </a:lnTo>
                  <a:cubicBezTo>
                    <a:pt x="169821" y="279777"/>
                    <a:pt x="158418" y="261044"/>
                    <a:pt x="142943" y="248012"/>
                  </a:cubicBezTo>
                  <a:cubicBezTo>
                    <a:pt x="132355" y="239867"/>
                    <a:pt x="122581" y="234166"/>
                    <a:pt x="112807" y="231722"/>
                  </a:cubicBezTo>
                  <a:lnTo>
                    <a:pt x="33802" y="208917"/>
                  </a:lnTo>
                  <a:cubicBezTo>
                    <a:pt x="32172" y="208102"/>
                    <a:pt x="30543" y="207288"/>
                    <a:pt x="28914" y="206473"/>
                  </a:cubicBezTo>
                  <a:cubicBezTo>
                    <a:pt x="24842" y="204030"/>
                    <a:pt x="22398" y="199143"/>
                    <a:pt x="21584" y="194256"/>
                  </a:cubicBezTo>
                  <a:lnTo>
                    <a:pt x="18326" y="163305"/>
                  </a:lnTo>
                  <a:cubicBezTo>
                    <a:pt x="40317" y="146201"/>
                    <a:pt x="56607" y="120952"/>
                    <a:pt x="64752" y="90816"/>
                  </a:cubicBezTo>
                  <a:cubicBezTo>
                    <a:pt x="78598" y="89187"/>
                    <a:pt x="90001" y="73711"/>
                    <a:pt x="90001" y="54164"/>
                  </a:cubicBezTo>
                  <a:cubicBezTo>
                    <a:pt x="90001" y="36245"/>
                    <a:pt x="81042" y="20770"/>
                    <a:pt x="68010" y="18326"/>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220"/>
            <p:cNvSpPr/>
            <p:nvPr/>
          </p:nvSpPr>
          <p:spPr>
            <a:xfrm>
              <a:off x="8271564" y="2027884"/>
              <a:ext cx="140499" cy="280998"/>
            </a:xfrm>
            <a:custGeom>
              <a:avLst/>
              <a:gdLst/>
              <a:ahLst/>
              <a:cxnLst/>
              <a:rect l="l" t="t" r="r" b="b"/>
              <a:pathLst>
                <a:path w="203622" h="407244" extrusionOk="0">
                  <a:moveTo>
                    <a:pt x="142943" y="18326"/>
                  </a:moveTo>
                  <a:cubicBezTo>
                    <a:pt x="130725" y="21584"/>
                    <a:pt x="121766" y="36245"/>
                    <a:pt x="121766" y="54163"/>
                  </a:cubicBezTo>
                  <a:cubicBezTo>
                    <a:pt x="121766" y="73711"/>
                    <a:pt x="132355" y="89187"/>
                    <a:pt x="146200" y="90816"/>
                  </a:cubicBezTo>
                  <a:cubicBezTo>
                    <a:pt x="154345" y="120952"/>
                    <a:pt x="170635" y="146201"/>
                    <a:pt x="192626" y="163305"/>
                  </a:cubicBezTo>
                  <a:lnTo>
                    <a:pt x="189369" y="194256"/>
                  </a:lnTo>
                  <a:cubicBezTo>
                    <a:pt x="188554" y="199143"/>
                    <a:pt x="186111" y="204029"/>
                    <a:pt x="182038" y="206473"/>
                  </a:cubicBezTo>
                  <a:cubicBezTo>
                    <a:pt x="180409" y="207288"/>
                    <a:pt x="178780" y="208102"/>
                    <a:pt x="177151" y="208916"/>
                  </a:cubicBezTo>
                  <a:lnTo>
                    <a:pt x="98960" y="231722"/>
                  </a:lnTo>
                  <a:cubicBezTo>
                    <a:pt x="89186" y="234166"/>
                    <a:pt x="78598" y="239053"/>
                    <a:pt x="68010" y="248012"/>
                  </a:cubicBezTo>
                  <a:cubicBezTo>
                    <a:pt x="51720" y="261044"/>
                    <a:pt x="41132" y="279777"/>
                    <a:pt x="37059" y="300139"/>
                  </a:cubicBezTo>
                  <a:lnTo>
                    <a:pt x="18326" y="392177"/>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220"/>
            <p:cNvSpPr/>
            <p:nvPr/>
          </p:nvSpPr>
          <p:spPr>
            <a:xfrm>
              <a:off x="8357387" y="1938102"/>
              <a:ext cx="174219" cy="112399"/>
            </a:xfrm>
            <a:custGeom>
              <a:avLst/>
              <a:gdLst/>
              <a:ahLst/>
              <a:cxnLst/>
              <a:rect l="l" t="t" r="r" b="b"/>
              <a:pathLst>
                <a:path w="252491" h="162897" extrusionOk="0">
                  <a:moveTo>
                    <a:pt x="240726" y="148644"/>
                  </a:moveTo>
                  <a:cubicBezTo>
                    <a:pt x="240726" y="148644"/>
                    <a:pt x="247242" y="18326"/>
                    <a:pt x="129956" y="18326"/>
                  </a:cubicBezTo>
                  <a:cubicBezTo>
                    <a:pt x="12669" y="18326"/>
                    <a:pt x="18371" y="149459"/>
                    <a:pt x="18371" y="149459"/>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220"/>
            <p:cNvSpPr/>
            <p:nvPr/>
          </p:nvSpPr>
          <p:spPr>
            <a:xfrm>
              <a:off x="8363029" y="1973403"/>
              <a:ext cx="162979" cy="44960"/>
            </a:xfrm>
            <a:custGeom>
              <a:avLst/>
              <a:gdLst/>
              <a:ahLst/>
              <a:cxnLst/>
              <a:rect l="l" t="t" r="r" b="b"/>
              <a:pathLst>
                <a:path w="236201" h="65159" extrusionOk="0">
                  <a:moveTo>
                    <a:pt x="18326" y="41205"/>
                  </a:moveTo>
                  <a:cubicBezTo>
                    <a:pt x="23213" y="31431"/>
                    <a:pt x="32172" y="24915"/>
                    <a:pt x="41946" y="20843"/>
                  </a:cubicBezTo>
                  <a:cubicBezTo>
                    <a:pt x="58236" y="15141"/>
                    <a:pt x="75340" y="20028"/>
                    <a:pt x="90815" y="26544"/>
                  </a:cubicBezTo>
                  <a:cubicBezTo>
                    <a:pt x="112807" y="36318"/>
                    <a:pt x="132355" y="48535"/>
                    <a:pt x="157603" y="50979"/>
                  </a:cubicBezTo>
                  <a:cubicBezTo>
                    <a:pt x="181224" y="53422"/>
                    <a:pt x="203215" y="50979"/>
                    <a:pt x="224392" y="40390"/>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220"/>
            <p:cNvSpPr/>
            <p:nvPr/>
          </p:nvSpPr>
          <p:spPr>
            <a:xfrm>
              <a:off x="8384352" y="2158068"/>
              <a:ext cx="73059" cy="73059"/>
            </a:xfrm>
            <a:custGeom>
              <a:avLst/>
              <a:gdLst/>
              <a:ahLst/>
              <a:cxnLst/>
              <a:rect l="l" t="t" r="r" b="b"/>
              <a:pathLst>
                <a:path w="105883" h="105883" extrusionOk="0">
                  <a:moveTo>
                    <a:pt x="18326" y="18326"/>
                  </a:moveTo>
                  <a:lnTo>
                    <a:pt x="90816" y="93259"/>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220"/>
            <p:cNvSpPr/>
            <p:nvPr/>
          </p:nvSpPr>
          <p:spPr>
            <a:xfrm>
              <a:off x="8434294" y="2158068"/>
              <a:ext cx="73059" cy="73059"/>
            </a:xfrm>
            <a:custGeom>
              <a:avLst/>
              <a:gdLst/>
              <a:ahLst/>
              <a:cxnLst/>
              <a:rect l="l" t="t" r="r" b="b"/>
              <a:pathLst>
                <a:path w="105883" h="105883" extrusionOk="0">
                  <a:moveTo>
                    <a:pt x="90815" y="18326"/>
                  </a:moveTo>
                  <a:lnTo>
                    <a:pt x="18326" y="93259"/>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220"/>
            <p:cNvSpPr/>
            <p:nvPr/>
          </p:nvSpPr>
          <p:spPr>
            <a:xfrm>
              <a:off x="8434294" y="2209693"/>
              <a:ext cx="22480" cy="56199"/>
            </a:xfrm>
            <a:custGeom>
              <a:avLst/>
              <a:gdLst/>
              <a:ahLst/>
              <a:cxnLst/>
              <a:rect l="l" t="t" r="r" b="b"/>
              <a:pathLst>
                <a:path w="32579" h="81448" extrusionOk="0">
                  <a:moveTo>
                    <a:pt x="18326" y="18326"/>
                  </a:moveTo>
                  <a:lnTo>
                    <a:pt x="18326" y="68010"/>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220"/>
            <p:cNvSpPr/>
            <p:nvPr/>
          </p:nvSpPr>
          <p:spPr>
            <a:xfrm>
              <a:off x="8113818" y="1811130"/>
              <a:ext cx="663157" cy="663157"/>
            </a:xfrm>
            <a:custGeom>
              <a:avLst/>
              <a:gdLst/>
              <a:ahLst/>
              <a:cxnLst/>
              <a:rect l="l" t="t" r="r" b="b"/>
              <a:pathLst>
                <a:path w="961097" h="961097" extrusionOk="0">
                  <a:moveTo>
                    <a:pt x="923635" y="459290"/>
                  </a:moveTo>
                  <a:cubicBezTo>
                    <a:pt x="937093" y="702283"/>
                    <a:pt x="751018" y="910177"/>
                    <a:pt x="508025" y="923635"/>
                  </a:cubicBezTo>
                  <a:cubicBezTo>
                    <a:pt x="265032" y="937093"/>
                    <a:pt x="57138" y="751018"/>
                    <a:pt x="43680" y="508025"/>
                  </a:cubicBezTo>
                  <a:cubicBezTo>
                    <a:pt x="30222" y="265032"/>
                    <a:pt x="216297" y="57137"/>
                    <a:pt x="459290" y="43679"/>
                  </a:cubicBezTo>
                  <a:cubicBezTo>
                    <a:pt x="702283" y="30222"/>
                    <a:pt x="910177" y="216297"/>
                    <a:pt x="923635" y="459290"/>
                  </a:cubicBezTo>
                  <a:close/>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220"/>
            <p:cNvSpPr/>
            <p:nvPr/>
          </p:nvSpPr>
          <p:spPr>
            <a:xfrm>
              <a:off x="8659310" y="2356711"/>
              <a:ext cx="202319" cy="202319"/>
            </a:xfrm>
            <a:custGeom>
              <a:avLst/>
              <a:gdLst/>
              <a:ahLst/>
              <a:cxnLst/>
              <a:rect l="l" t="t" r="r" b="b"/>
              <a:pathLst>
                <a:path w="293216" h="293216" extrusionOk="0">
                  <a:moveTo>
                    <a:pt x="100589" y="18326"/>
                  </a:moveTo>
                  <a:lnTo>
                    <a:pt x="261044" y="178780"/>
                  </a:lnTo>
                  <a:cubicBezTo>
                    <a:pt x="283849" y="201586"/>
                    <a:pt x="283849" y="238238"/>
                    <a:pt x="261044" y="261044"/>
                  </a:cubicBezTo>
                  <a:lnTo>
                    <a:pt x="261044" y="261044"/>
                  </a:lnTo>
                  <a:cubicBezTo>
                    <a:pt x="238238" y="283849"/>
                    <a:pt x="201586" y="283849"/>
                    <a:pt x="178780" y="261044"/>
                  </a:cubicBezTo>
                  <a:lnTo>
                    <a:pt x="18326" y="100589"/>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220"/>
            <p:cNvSpPr/>
            <p:nvPr/>
          </p:nvSpPr>
          <p:spPr>
            <a:xfrm>
              <a:off x="8559988" y="2257390"/>
              <a:ext cx="230419" cy="230419"/>
            </a:xfrm>
            <a:custGeom>
              <a:avLst/>
              <a:gdLst/>
              <a:ahLst/>
              <a:cxnLst/>
              <a:rect l="l" t="t" r="r" b="b"/>
              <a:pathLst>
                <a:path w="333940" h="333940" extrusionOk="0">
                  <a:moveTo>
                    <a:pt x="18326" y="322130"/>
                  </a:moveTo>
                  <a:cubicBezTo>
                    <a:pt x="159233" y="271632"/>
                    <a:pt x="270818" y="159233"/>
                    <a:pt x="322130" y="18326"/>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23" name="Google Shape;2223;p220"/>
          <p:cNvGrpSpPr/>
          <p:nvPr/>
        </p:nvGrpSpPr>
        <p:grpSpPr>
          <a:xfrm>
            <a:off x="2921179" y="3007406"/>
            <a:ext cx="594225" cy="611565"/>
            <a:chOff x="11883265" y="5185484"/>
            <a:chExt cx="671365" cy="691034"/>
          </a:xfrm>
        </p:grpSpPr>
        <p:sp>
          <p:nvSpPr>
            <p:cNvPr id="2224" name="Google Shape;2224;p220"/>
            <p:cNvSpPr/>
            <p:nvPr/>
          </p:nvSpPr>
          <p:spPr>
            <a:xfrm>
              <a:off x="11969508" y="5543357"/>
              <a:ext cx="463525" cy="22072"/>
            </a:xfrm>
            <a:custGeom>
              <a:avLst/>
              <a:gdLst/>
              <a:ahLst/>
              <a:cxnLst/>
              <a:rect l="l" t="t" r="r" b="b"/>
              <a:pathLst>
                <a:path w="684170" h="32579" extrusionOk="0">
                  <a:moveTo>
                    <a:pt x="18326" y="18326"/>
                  </a:moveTo>
                  <a:lnTo>
                    <a:pt x="668288" y="18326"/>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220"/>
            <p:cNvSpPr/>
            <p:nvPr/>
          </p:nvSpPr>
          <p:spPr>
            <a:xfrm>
              <a:off x="12189525" y="5323339"/>
              <a:ext cx="22072" cy="242799"/>
            </a:xfrm>
            <a:custGeom>
              <a:avLst/>
              <a:gdLst/>
              <a:ahLst/>
              <a:cxnLst/>
              <a:rect l="l" t="t" r="r" b="b"/>
              <a:pathLst>
                <a:path w="32579" h="358375" extrusionOk="0">
                  <a:moveTo>
                    <a:pt x="18326" y="18326"/>
                  </a:moveTo>
                  <a:lnTo>
                    <a:pt x="18326" y="343307"/>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220"/>
            <p:cNvSpPr/>
            <p:nvPr/>
          </p:nvSpPr>
          <p:spPr>
            <a:xfrm>
              <a:off x="11969508" y="5323339"/>
              <a:ext cx="463525" cy="242799"/>
            </a:xfrm>
            <a:custGeom>
              <a:avLst/>
              <a:gdLst/>
              <a:ahLst/>
              <a:cxnLst/>
              <a:rect l="l" t="t" r="r" b="b"/>
              <a:pathLst>
                <a:path w="684170" h="358375" extrusionOk="0">
                  <a:moveTo>
                    <a:pt x="18326" y="343307"/>
                  </a:moveTo>
                  <a:cubicBezTo>
                    <a:pt x="18326" y="164120"/>
                    <a:pt x="164119" y="18326"/>
                    <a:pt x="343306" y="18326"/>
                  </a:cubicBezTo>
                  <a:cubicBezTo>
                    <a:pt x="522494" y="18326"/>
                    <a:pt x="668288" y="164934"/>
                    <a:pt x="668288" y="344122"/>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220"/>
            <p:cNvSpPr/>
            <p:nvPr/>
          </p:nvSpPr>
          <p:spPr>
            <a:xfrm>
              <a:off x="12071520" y="5323339"/>
              <a:ext cx="137954" cy="242799"/>
            </a:xfrm>
            <a:custGeom>
              <a:avLst/>
              <a:gdLst/>
              <a:ahLst/>
              <a:cxnLst/>
              <a:rect l="l" t="t" r="r" b="b"/>
              <a:pathLst>
                <a:path w="203622" h="358375" extrusionOk="0">
                  <a:moveTo>
                    <a:pt x="192626" y="18326"/>
                  </a:moveTo>
                  <a:cubicBezTo>
                    <a:pt x="192626" y="18326"/>
                    <a:pt x="18326" y="87558"/>
                    <a:pt x="18326" y="343307"/>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220"/>
            <p:cNvSpPr/>
            <p:nvPr/>
          </p:nvSpPr>
          <p:spPr>
            <a:xfrm>
              <a:off x="12189524" y="5323339"/>
              <a:ext cx="137954" cy="242799"/>
            </a:xfrm>
            <a:custGeom>
              <a:avLst/>
              <a:gdLst/>
              <a:ahLst/>
              <a:cxnLst/>
              <a:rect l="l" t="t" r="r" b="b"/>
              <a:pathLst>
                <a:path w="203622" h="358375" extrusionOk="0">
                  <a:moveTo>
                    <a:pt x="18326" y="18326"/>
                  </a:moveTo>
                  <a:cubicBezTo>
                    <a:pt x="18326" y="18326"/>
                    <a:pt x="192627" y="87558"/>
                    <a:pt x="192627" y="343307"/>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220"/>
            <p:cNvSpPr/>
            <p:nvPr/>
          </p:nvSpPr>
          <p:spPr>
            <a:xfrm>
              <a:off x="12036781" y="5385099"/>
              <a:ext cx="176581" cy="88290"/>
            </a:xfrm>
            <a:custGeom>
              <a:avLst/>
              <a:gdLst/>
              <a:ahLst/>
              <a:cxnLst/>
              <a:rect l="l" t="t" r="r" b="b"/>
              <a:pathLst>
                <a:path w="260636" h="130318" extrusionOk="0">
                  <a:moveTo>
                    <a:pt x="243939" y="112807"/>
                  </a:moveTo>
                  <a:cubicBezTo>
                    <a:pt x="64751" y="112807"/>
                    <a:pt x="18326" y="18326"/>
                    <a:pt x="18326"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220"/>
            <p:cNvSpPr/>
            <p:nvPr/>
          </p:nvSpPr>
          <p:spPr>
            <a:xfrm>
              <a:off x="12189524" y="5385099"/>
              <a:ext cx="176581" cy="88290"/>
            </a:xfrm>
            <a:custGeom>
              <a:avLst/>
              <a:gdLst/>
              <a:ahLst/>
              <a:cxnLst/>
              <a:rect l="l" t="t" r="r" b="b"/>
              <a:pathLst>
                <a:path w="260636" h="130318" extrusionOk="0">
                  <a:moveTo>
                    <a:pt x="243940" y="18326"/>
                  </a:moveTo>
                  <a:cubicBezTo>
                    <a:pt x="243940" y="18326"/>
                    <a:pt x="197514" y="112807"/>
                    <a:pt x="18326" y="112807"/>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220"/>
            <p:cNvSpPr/>
            <p:nvPr/>
          </p:nvSpPr>
          <p:spPr>
            <a:xfrm>
              <a:off x="12189525" y="5543357"/>
              <a:ext cx="22072" cy="242799"/>
            </a:xfrm>
            <a:custGeom>
              <a:avLst/>
              <a:gdLst/>
              <a:ahLst/>
              <a:cxnLst/>
              <a:rect l="l" t="t" r="r" b="b"/>
              <a:pathLst>
                <a:path w="32579" h="358375" extrusionOk="0">
                  <a:moveTo>
                    <a:pt x="18326" y="343307"/>
                  </a:moveTo>
                  <a:lnTo>
                    <a:pt x="18326" y="18326"/>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220"/>
            <p:cNvSpPr/>
            <p:nvPr/>
          </p:nvSpPr>
          <p:spPr>
            <a:xfrm>
              <a:off x="11969508" y="5543357"/>
              <a:ext cx="463525" cy="242799"/>
            </a:xfrm>
            <a:custGeom>
              <a:avLst/>
              <a:gdLst/>
              <a:ahLst/>
              <a:cxnLst/>
              <a:rect l="l" t="t" r="r" b="b"/>
              <a:pathLst>
                <a:path w="684170" h="358375" extrusionOk="0">
                  <a:moveTo>
                    <a:pt x="668288" y="18326"/>
                  </a:moveTo>
                  <a:cubicBezTo>
                    <a:pt x="668288" y="197514"/>
                    <a:pt x="522494" y="343307"/>
                    <a:pt x="343306" y="343307"/>
                  </a:cubicBezTo>
                  <a:cubicBezTo>
                    <a:pt x="164119" y="343307"/>
                    <a:pt x="18326" y="197514"/>
                    <a:pt x="18326"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220"/>
            <p:cNvSpPr/>
            <p:nvPr/>
          </p:nvSpPr>
          <p:spPr>
            <a:xfrm>
              <a:off x="12189524" y="5543357"/>
              <a:ext cx="137954" cy="242799"/>
            </a:xfrm>
            <a:custGeom>
              <a:avLst/>
              <a:gdLst/>
              <a:ahLst/>
              <a:cxnLst/>
              <a:rect l="l" t="t" r="r" b="b"/>
              <a:pathLst>
                <a:path w="203622" h="358375" extrusionOk="0">
                  <a:moveTo>
                    <a:pt x="18326" y="343307"/>
                  </a:moveTo>
                  <a:cubicBezTo>
                    <a:pt x="18326" y="343307"/>
                    <a:pt x="192627" y="274076"/>
                    <a:pt x="192627"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220"/>
            <p:cNvSpPr/>
            <p:nvPr/>
          </p:nvSpPr>
          <p:spPr>
            <a:xfrm>
              <a:off x="12071520" y="5543357"/>
              <a:ext cx="137954" cy="242799"/>
            </a:xfrm>
            <a:custGeom>
              <a:avLst/>
              <a:gdLst/>
              <a:ahLst/>
              <a:cxnLst/>
              <a:rect l="l" t="t" r="r" b="b"/>
              <a:pathLst>
                <a:path w="203622" h="358375" extrusionOk="0">
                  <a:moveTo>
                    <a:pt x="192626" y="343307"/>
                  </a:moveTo>
                  <a:cubicBezTo>
                    <a:pt x="192626" y="343307"/>
                    <a:pt x="18326" y="274076"/>
                    <a:pt x="18326"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220"/>
            <p:cNvSpPr/>
            <p:nvPr/>
          </p:nvSpPr>
          <p:spPr>
            <a:xfrm>
              <a:off x="12189524" y="5637650"/>
              <a:ext cx="176581" cy="88290"/>
            </a:xfrm>
            <a:custGeom>
              <a:avLst/>
              <a:gdLst/>
              <a:ahLst/>
              <a:cxnLst/>
              <a:rect l="l" t="t" r="r" b="b"/>
              <a:pathLst>
                <a:path w="260636" h="130318" extrusionOk="0">
                  <a:moveTo>
                    <a:pt x="243940" y="112807"/>
                  </a:moveTo>
                  <a:cubicBezTo>
                    <a:pt x="243940" y="112807"/>
                    <a:pt x="197514" y="18326"/>
                    <a:pt x="18326"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220"/>
            <p:cNvSpPr/>
            <p:nvPr/>
          </p:nvSpPr>
          <p:spPr>
            <a:xfrm>
              <a:off x="12036781" y="5637650"/>
              <a:ext cx="176581" cy="88290"/>
            </a:xfrm>
            <a:custGeom>
              <a:avLst/>
              <a:gdLst/>
              <a:ahLst/>
              <a:cxnLst/>
              <a:rect l="l" t="t" r="r" b="b"/>
              <a:pathLst>
                <a:path w="260636" h="130318" extrusionOk="0">
                  <a:moveTo>
                    <a:pt x="18326" y="112807"/>
                  </a:moveTo>
                  <a:cubicBezTo>
                    <a:pt x="18326" y="112807"/>
                    <a:pt x="64751" y="18326"/>
                    <a:pt x="243939"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220"/>
            <p:cNvSpPr/>
            <p:nvPr/>
          </p:nvSpPr>
          <p:spPr>
            <a:xfrm>
              <a:off x="11883265" y="5203681"/>
              <a:ext cx="281426" cy="474562"/>
            </a:xfrm>
            <a:custGeom>
              <a:avLst/>
              <a:gdLst/>
              <a:ahLst/>
              <a:cxnLst/>
              <a:rect l="l" t="t" r="r" b="b"/>
              <a:pathLst>
                <a:path w="415389" h="700460" extrusionOk="0">
                  <a:moveTo>
                    <a:pt x="401461" y="18326"/>
                  </a:moveTo>
                  <a:cubicBezTo>
                    <a:pt x="370511" y="88372"/>
                    <a:pt x="296393" y="91630"/>
                    <a:pt x="212500" y="145386"/>
                  </a:cubicBezTo>
                  <a:cubicBezTo>
                    <a:pt x="146527" y="187740"/>
                    <a:pt x="96028" y="251270"/>
                    <a:pt x="61820" y="322131"/>
                  </a:cubicBezTo>
                  <a:cubicBezTo>
                    <a:pt x="8064" y="435345"/>
                    <a:pt x="3991" y="571364"/>
                    <a:pt x="50417" y="687836"/>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220"/>
            <p:cNvSpPr/>
            <p:nvPr/>
          </p:nvSpPr>
          <p:spPr>
            <a:xfrm>
              <a:off x="12102951" y="5185484"/>
              <a:ext cx="88290" cy="71736"/>
            </a:xfrm>
            <a:custGeom>
              <a:avLst/>
              <a:gdLst/>
              <a:ahLst/>
              <a:cxnLst/>
              <a:rect l="l" t="t" r="r" b="b"/>
              <a:pathLst>
                <a:path w="130318" h="105883" extrusionOk="0">
                  <a:moveTo>
                    <a:pt x="18326" y="36245"/>
                  </a:moveTo>
                  <a:lnTo>
                    <a:pt x="94074" y="18326"/>
                  </a:lnTo>
                  <a:lnTo>
                    <a:pt x="111992" y="94888"/>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220"/>
            <p:cNvSpPr/>
            <p:nvPr/>
          </p:nvSpPr>
          <p:spPr>
            <a:xfrm>
              <a:off x="11918776" y="5733046"/>
              <a:ext cx="535262" cy="143472"/>
            </a:xfrm>
            <a:custGeom>
              <a:avLst/>
              <a:gdLst/>
              <a:ahLst/>
              <a:cxnLst/>
              <a:rect l="l" t="t" r="r" b="b"/>
              <a:pathLst>
                <a:path w="790054" h="211767" extrusionOk="0">
                  <a:moveTo>
                    <a:pt x="18326" y="50091"/>
                  </a:moveTo>
                  <a:cubicBezTo>
                    <a:pt x="94888" y="41946"/>
                    <a:pt x="133984" y="104662"/>
                    <a:pt x="223578" y="150273"/>
                  </a:cubicBezTo>
                  <a:cubicBezTo>
                    <a:pt x="292809" y="186111"/>
                    <a:pt x="374258" y="198328"/>
                    <a:pt x="452449" y="191812"/>
                  </a:cubicBezTo>
                  <a:cubicBezTo>
                    <a:pt x="577881" y="182038"/>
                    <a:pt x="697610" y="117694"/>
                    <a:pt x="774172" y="18326"/>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220"/>
            <p:cNvSpPr/>
            <p:nvPr/>
          </p:nvSpPr>
          <p:spPr>
            <a:xfrm>
              <a:off x="11897271" y="5717054"/>
              <a:ext cx="60699" cy="99327"/>
            </a:xfrm>
            <a:custGeom>
              <a:avLst/>
              <a:gdLst/>
              <a:ahLst/>
              <a:cxnLst/>
              <a:rect l="l" t="t" r="r" b="b"/>
              <a:pathLst>
                <a:path w="89593" h="146608" extrusionOk="0">
                  <a:moveTo>
                    <a:pt x="71268" y="129096"/>
                  </a:moveTo>
                  <a:lnTo>
                    <a:pt x="18326" y="71268"/>
                  </a:lnTo>
                  <a:lnTo>
                    <a:pt x="75340" y="18326"/>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220"/>
            <p:cNvSpPr/>
            <p:nvPr/>
          </p:nvSpPr>
          <p:spPr>
            <a:xfrm>
              <a:off x="12233638" y="5240626"/>
              <a:ext cx="297981" cy="452489"/>
            </a:xfrm>
            <a:custGeom>
              <a:avLst/>
              <a:gdLst/>
              <a:ahLst/>
              <a:cxnLst/>
              <a:rect l="l" t="t" r="r" b="b"/>
              <a:pathLst>
                <a:path w="439824" h="667881" extrusionOk="0">
                  <a:moveTo>
                    <a:pt x="423128" y="656886"/>
                  </a:moveTo>
                  <a:cubicBezTo>
                    <a:pt x="378331" y="594984"/>
                    <a:pt x="412539" y="529011"/>
                    <a:pt x="407652" y="429643"/>
                  </a:cubicBezTo>
                  <a:cubicBezTo>
                    <a:pt x="403580" y="351452"/>
                    <a:pt x="374258" y="275705"/>
                    <a:pt x="329462" y="210546"/>
                  </a:cubicBezTo>
                  <a:cubicBezTo>
                    <a:pt x="258600" y="107105"/>
                    <a:pt x="142943" y="35430"/>
                    <a:pt x="18326" y="18326"/>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220"/>
            <p:cNvSpPr/>
            <p:nvPr/>
          </p:nvSpPr>
          <p:spPr>
            <a:xfrm>
              <a:off x="12466339" y="5641510"/>
              <a:ext cx="88290" cy="71736"/>
            </a:xfrm>
            <a:custGeom>
              <a:avLst/>
              <a:gdLst/>
              <a:ahLst/>
              <a:cxnLst/>
              <a:rect l="l" t="t" r="r" b="b"/>
              <a:pathLst>
                <a:path w="130318" h="105883" extrusionOk="0">
                  <a:moveTo>
                    <a:pt x="116065" y="18326"/>
                  </a:moveTo>
                  <a:lnTo>
                    <a:pt x="93259" y="93259"/>
                  </a:lnTo>
                  <a:lnTo>
                    <a:pt x="18326" y="70453"/>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43" name="Google Shape;2243;p220"/>
          <p:cNvGrpSpPr/>
          <p:nvPr/>
        </p:nvGrpSpPr>
        <p:grpSpPr>
          <a:xfrm>
            <a:off x="4868893" y="3016965"/>
            <a:ext cx="594206" cy="592447"/>
            <a:chOff x="709741" y="4049994"/>
            <a:chExt cx="764055" cy="761794"/>
          </a:xfrm>
        </p:grpSpPr>
        <p:sp>
          <p:nvSpPr>
            <p:cNvPr id="2244" name="Google Shape;2244;p220"/>
            <p:cNvSpPr/>
            <p:nvPr/>
          </p:nvSpPr>
          <p:spPr>
            <a:xfrm>
              <a:off x="998160" y="4504719"/>
              <a:ext cx="105331" cy="105331"/>
            </a:xfrm>
            <a:custGeom>
              <a:avLst/>
              <a:gdLst/>
              <a:ahLst/>
              <a:cxnLst/>
              <a:rect l="l" t="t" r="r" b="b"/>
              <a:pathLst>
                <a:path w="105595" h="105595" extrusionOk="0">
                  <a:moveTo>
                    <a:pt x="96386" y="13199"/>
                  </a:moveTo>
                  <a:lnTo>
                    <a:pt x="13199" y="96379"/>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220"/>
            <p:cNvSpPr/>
            <p:nvPr/>
          </p:nvSpPr>
          <p:spPr>
            <a:xfrm>
              <a:off x="1081047" y="4413256"/>
              <a:ext cx="105331" cy="198959"/>
            </a:xfrm>
            <a:custGeom>
              <a:avLst/>
              <a:gdLst/>
              <a:ahLst/>
              <a:cxnLst/>
              <a:rect l="l" t="t" r="r" b="b"/>
              <a:pathLst>
                <a:path w="105595" h="199458" extrusionOk="0">
                  <a:moveTo>
                    <a:pt x="13199" y="13199"/>
                  </a:moveTo>
                  <a:lnTo>
                    <a:pt x="13199" y="104991"/>
                  </a:lnTo>
                  <a:lnTo>
                    <a:pt x="95235" y="187027"/>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220"/>
            <p:cNvSpPr/>
            <p:nvPr/>
          </p:nvSpPr>
          <p:spPr>
            <a:xfrm>
              <a:off x="947912" y="4200641"/>
              <a:ext cx="105331" cy="187256"/>
            </a:xfrm>
            <a:custGeom>
              <a:avLst/>
              <a:gdLst/>
              <a:ahLst/>
              <a:cxnLst/>
              <a:rect l="l" t="t" r="r" b="b"/>
              <a:pathLst>
                <a:path w="105595" h="187725" extrusionOk="0">
                  <a:moveTo>
                    <a:pt x="96233" y="13199"/>
                  </a:moveTo>
                  <a:lnTo>
                    <a:pt x="23296" y="60917"/>
                  </a:lnTo>
                  <a:cubicBezTo>
                    <a:pt x="23296" y="60917"/>
                    <a:pt x="13199" y="169176"/>
                    <a:pt x="13199" y="176057"/>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220"/>
            <p:cNvSpPr/>
            <p:nvPr/>
          </p:nvSpPr>
          <p:spPr>
            <a:xfrm>
              <a:off x="1030648" y="4200641"/>
              <a:ext cx="122886" cy="140441"/>
            </a:xfrm>
            <a:custGeom>
              <a:avLst/>
              <a:gdLst/>
              <a:ahLst/>
              <a:cxnLst/>
              <a:rect l="l" t="t" r="r" b="b"/>
              <a:pathLst>
                <a:path w="123194" h="140793" extrusionOk="0">
                  <a:moveTo>
                    <a:pt x="13199" y="13199"/>
                  </a:moveTo>
                  <a:lnTo>
                    <a:pt x="13199" y="13199"/>
                  </a:lnTo>
                  <a:lnTo>
                    <a:pt x="14432" y="67141"/>
                  </a:lnTo>
                  <a:cubicBezTo>
                    <a:pt x="14783" y="82646"/>
                    <a:pt x="21823" y="97236"/>
                    <a:pt x="33744" y="107162"/>
                  </a:cubicBezTo>
                  <a:lnTo>
                    <a:pt x="63205" y="131689"/>
                  </a:lnTo>
                  <a:lnTo>
                    <a:pt x="92666" y="107156"/>
                  </a:lnTo>
                  <a:cubicBezTo>
                    <a:pt x="104586" y="97236"/>
                    <a:pt x="111626" y="82640"/>
                    <a:pt x="111978" y="67141"/>
                  </a:cubicBezTo>
                  <a:lnTo>
                    <a:pt x="113210" y="13199"/>
                  </a:lnTo>
                  <a:lnTo>
                    <a:pt x="113210" y="13199"/>
                  </a:lnTo>
                  <a:cubicBezTo>
                    <a:pt x="83473" y="35116"/>
                    <a:pt x="42936" y="35116"/>
                    <a:pt x="13199" y="13199"/>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220"/>
            <p:cNvSpPr/>
            <p:nvPr/>
          </p:nvSpPr>
          <p:spPr>
            <a:xfrm>
              <a:off x="1130300" y="4200641"/>
              <a:ext cx="105331" cy="187256"/>
            </a:xfrm>
            <a:custGeom>
              <a:avLst/>
              <a:gdLst/>
              <a:ahLst/>
              <a:cxnLst/>
              <a:rect l="l" t="t" r="r" b="b"/>
              <a:pathLst>
                <a:path w="105595" h="187725" extrusionOk="0">
                  <a:moveTo>
                    <a:pt x="96233" y="176057"/>
                  </a:moveTo>
                  <a:cubicBezTo>
                    <a:pt x="96233" y="169176"/>
                    <a:pt x="86142" y="60917"/>
                    <a:pt x="86142" y="60917"/>
                  </a:cubicBezTo>
                  <a:lnTo>
                    <a:pt x="13199" y="13199"/>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220"/>
            <p:cNvSpPr/>
            <p:nvPr/>
          </p:nvSpPr>
          <p:spPr>
            <a:xfrm>
              <a:off x="1027602" y="4049994"/>
              <a:ext cx="128738" cy="152145"/>
            </a:xfrm>
            <a:custGeom>
              <a:avLst/>
              <a:gdLst/>
              <a:ahLst/>
              <a:cxnLst/>
              <a:rect l="l" t="t" r="r" b="b"/>
              <a:pathLst>
                <a:path w="129061" h="152526" extrusionOk="0">
                  <a:moveTo>
                    <a:pt x="119323" y="78340"/>
                  </a:moveTo>
                  <a:cubicBezTo>
                    <a:pt x="119323" y="42367"/>
                    <a:pt x="95564" y="13199"/>
                    <a:pt x="66261" y="13199"/>
                  </a:cubicBezTo>
                  <a:cubicBezTo>
                    <a:pt x="36953" y="13199"/>
                    <a:pt x="13199" y="42367"/>
                    <a:pt x="13199" y="78340"/>
                  </a:cubicBezTo>
                  <a:cubicBezTo>
                    <a:pt x="13199" y="114313"/>
                    <a:pt x="36953" y="143481"/>
                    <a:pt x="66261" y="143481"/>
                  </a:cubicBezTo>
                  <a:cubicBezTo>
                    <a:pt x="95564" y="143481"/>
                    <a:pt x="119323" y="114313"/>
                    <a:pt x="119323" y="78340"/>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220"/>
            <p:cNvSpPr/>
            <p:nvPr/>
          </p:nvSpPr>
          <p:spPr>
            <a:xfrm>
              <a:off x="1080479" y="4318707"/>
              <a:ext cx="23406" cy="70220"/>
            </a:xfrm>
            <a:custGeom>
              <a:avLst/>
              <a:gdLst/>
              <a:ahLst/>
              <a:cxnLst/>
              <a:rect l="l" t="t" r="r" b="b"/>
              <a:pathLst>
                <a:path w="23465" h="70396" extrusionOk="0">
                  <a:moveTo>
                    <a:pt x="13199" y="13199"/>
                  </a:moveTo>
                  <a:lnTo>
                    <a:pt x="13199" y="57567"/>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220"/>
            <p:cNvSpPr/>
            <p:nvPr/>
          </p:nvSpPr>
          <p:spPr>
            <a:xfrm>
              <a:off x="709741" y="4623504"/>
              <a:ext cx="105331" cy="187256"/>
            </a:xfrm>
            <a:custGeom>
              <a:avLst/>
              <a:gdLst/>
              <a:ahLst/>
              <a:cxnLst/>
              <a:rect l="l" t="t" r="r" b="b"/>
              <a:pathLst>
                <a:path w="105595" h="187725" extrusionOk="0">
                  <a:moveTo>
                    <a:pt x="96233" y="13199"/>
                  </a:moveTo>
                  <a:lnTo>
                    <a:pt x="23296" y="60917"/>
                  </a:lnTo>
                  <a:cubicBezTo>
                    <a:pt x="23296" y="60917"/>
                    <a:pt x="13199" y="169176"/>
                    <a:pt x="13199" y="176057"/>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220"/>
            <p:cNvSpPr/>
            <p:nvPr/>
          </p:nvSpPr>
          <p:spPr>
            <a:xfrm>
              <a:off x="792477" y="4623504"/>
              <a:ext cx="122886" cy="140441"/>
            </a:xfrm>
            <a:custGeom>
              <a:avLst/>
              <a:gdLst/>
              <a:ahLst/>
              <a:cxnLst/>
              <a:rect l="l" t="t" r="r" b="b"/>
              <a:pathLst>
                <a:path w="123194" h="140793" extrusionOk="0">
                  <a:moveTo>
                    <a:pt x="13199" y="13199"/>
                  </a:moveTo>
                  <a:lnTo>
                    <a:pt x="13199" y="13199"/>
                  </a:lnTo>
                  <a:lnTo>
                    <a:pt x="14432" y="67135"/>
                  </a:lnTo>
                  <a:cubicBezTo>
                    <a:pt x="14783" y="82640"/>
                    <a:pt x="21823" y="97236"/>
                    <a:pt x="33744" y="107162"/>
                  </a:cubicBezTo>
                  <a:lnTo>
                    <a:pt x="63211" y="131689"/>
                  </a:lnTo>
                  <a:lnTo>
                    <a:pt x="92666" y="107156"/>
                  </a:lnTo>
                  <a:cubicBezTo>
                    <a:pt x="104586" y="97236"/>
                    <a:pt x="111632" y="82640"/>
                    <a:pt x="111978" y="67135"/>
                  </a:cubicBezTo>
                  <a:lnTo>
                    <a:pt x="113210" y="13199"/>
                  </a:lnTo>
                  <a:lnTo>
                    <a:pt x="113210" y="13199"/>
                  </a:lnTo>
                  <a:cubicBezTo>
                    <a:pt x="83473" y="35116"/>
                    <a:pt x="42936" y="35116"/>
                    <a:pt x="13199" y="13199"/>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220"/>
            <p:cNvSpPr/>
            <p:nvPr/>
          </p:nvSpPr>
          <p:spPr>
            <a:xfrm>
              <a:off x="892129" y="4623504"/>
              <a:ext cx="105331" cy="187256"/>
            </a:xfrm>
            <a:custGeom>
              <a:avLst/>
              <a:gdLst/>
              <a:ahLst/>
              <a:cxnLst/>
              <a:rect l="l" t="t" r="r" b="b"/>
              <a:pathLst>
                <a:path w="105595" h="187725" extrusionOk="0">
                  <a:moveTo>
                    <a:pt x="96233" y="176057"/>
                  </a:moveTo>
                  <a:cubicBezTo>
                    <a:pt x="96233" y="169176"/>
                    <a:pt x="86142" y="60917"/>
                    <a:pt x="86142" y="60917"/>
                  </a:cubicBezTo>
                  <a:lnTo>
                    <a:pt x="13199" y="13199"/>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220"/>
            <p:cNvSpPr/>
            <p:nvPr/>
          </p:nvSpPr>
          <p:spPr>
            <a:xfrm>
              <a:off x="789432" y="4472855"/>
              <a:ext cx="128738" cy="152145"/>
            </a:xfrm>
            <a:custGeom>
              <a:avLst/>
              <a:gdLst/>
              <a:ahLst/>
              <a:cxnLst/>
              <a:rect l="l" t="t" r="r" b="b"/>
              <a:pathLst>
                <a:path w="129061" h="152526" extrusionOk="0">
                  <a:moveTo>
                    <a:pt x="119323" y="78340"/>
                  </a:moveTo>
                  <a:cubicBezTo>
                    <a:pt x="119323" y="42361"/>
                    <a:pt x="95564" y="13199"/>
                    <a:pt x="66267" y="13199"/>
                  </a:cubicBezTo>
                  <a:cubicBezTo>
                    <a:pt x="36953" y="13199"/>
                    <a:pt x="13199" y="42361"/>
                    <a:pt x="13199" y="78340"/>
                  </a:cubicBezTo>
                  <a:cubicBezTo>
                    <a:pt x="13199" y="114313"/>
                    <a:pt x="36953" y="143481"/>
                    <a:pt x="66267" y="143481"/>
                  </a:cubicBezTo>
                  <a:cubicBezTo>
                    <a:pt x="95564" y="143481"/>
                    <a:pt x="119323" y="114313"/>
                    <a:pt x="119323" y="78340"/>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220"/>
            <p:cNvSpPr/>
            <p:nvPr/>
          </p:nvSpPr>
          <p:spPr>
            <a:xfrm>
              <a:off x="842308" y="4741568"/>
              <a:ext cx="23406" cy="70220"/>
            </a:xfrm>
            <a:custGeom>
              <a:avLst/>
              <a:gdLst/>
              <a:ahLst/>
              <a:cxnLst/>
              <a:rect l="l" t="t" r="r" b="b"/>
              <a:pathLst>
                <a:path w="23465" h="70396" extrusionOk="0">
                  <a:moveTo>
                    <a:pt x="13199" y="13199"/>
                  </a:moveTo>
                  <a:lnTo>
                    <a:pt x="13199" y="57567"/>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220"/>
            <p:cNvSpPr/>
            <p:nvPr/>
          </p:nvSpPr>
          <p:spPr>
            <a:xfrm>
              <a:off x="1186082" y="4623504"/>
              <a:ext cx="105331" cy="187256"/>
            </a:xfrm>
            <a:custGeom>
              <a:avLst/>
              <a:gdLst/>
              <a:ahLst/>
              <a:cxnLst/>
              <a:rect l="l" t="t" r="r" b="b"/>
              <a:pathLst>
                <a:path w="105595" h="187725" extrusionOk="0">
                  <a:moveTo>
                    <a:pt x="96233" y="13199"/>
                  </a:moveTo>
                  <a:lnTo>
                    <a:pt x="23296" y="60917"/>
                  </a:lnTo>
                  <a:cubicBezTo>
                    <a:pt x="23296" y="60917"/>
                    <a:pt x="13199" y="169176"/>
                    <a:pt x="13199" y="176057"/>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220"/>
            <p:cNvSpPr/>
            <p:nvPr/>
          </p:nvSpPr>
          <p:spPr>
            <a:xfrm>
              <a:off x="1268818" y="4623504"/>
              <a:ext cx="122886" cy="140441"/>
            </a:xfrm>
            <a:custGeom>
              <a:avLst/>
              <a:gdLst/>
              <a:ahLst/>
              <a:cxnLst/>
              <a:rect l="l" t="t" r="r" b="b"/>
              <a:pathLst>
                <a:path w="123194" h="140793" extrusionOk="0">
                  <a:moveTo>
                    <a:pt x="13199" y="13199"/>
                  </a:moveTo>
                  <a:lnTo>
                    <a:pt x="13199" y="13199"/>
                  </a:lnTo>
                  <a:lnTo>
                    <a:pt x="14432" y="67135"/>
                  </a:lnTo>
                  <a:cubicBezTo>
                    <a:pt x="14778" y="82640"/>
                    <a:pt x="21823" y="97236"/>
                    <a:pt x="33738" y="107162"/>
                  </a:cubicBezTo>
                  <a:lnTo>
                    <a:pt x="63205" y="131689"/>
                  </a:lnTo>
                  <a:lnTo>
                    <a:pt x="92666" y="107156"/>
                  </a:lnTo>
                  <a:cubicBezTo>
                    <a:pt x="104581" y="97236"/>
                    <a:pt x="111626" y="82640"/>
                    <a:pt x="111978" y="67135"/>
                  </a:cubicBezTo>
                  <a:lnTo>
                    <a:pt x="113205" y="13199"/>
                  </a:lnTo>
                  <a:lnTo>
                    <a:pt x="113205" y="13199"/>
                  </a:lnTo>
                  <a:cubicBezTo>
                    <a:pt x="83473" y="35116"/>
                    <a:pt x="42931" y="35116"/>
                    <a:pt x="13199" y="13199"/>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220"/>
            <p:cNvSpPr/>
            <p:nvPr/>
          </p:nvSpPr>
          <p:spPr>
            <a:xfrm>
              <a:off x="1368465" y="4623504"/>
              <a:ext cx="105331" cy="187256"/>
            </a:xfrm>
            <a:custGeom>
              <a:avLst/>
              <a:gdLst/>
              <a:ahLst/>
              <a:cxnLst/>
              <a:rect l="l" t="t" r="r" b="b"/>
              <a:pathLst>
                <a:path w="105595" h="187725" extrusionOk="0">
                  <a:moveTo>
                    <a:pt x="96233" y="176057"/>
                  </a:moveTo>
                  <a:cubicBezTo>
                    <a:pt x="96233" y="169176"/>
                    <a:pt x="86142" y="60917"/>
                    <a:pt x="86142" y="60917"/>
                  </a:cubicBezTo>
                  <a:lnTo>
                    <a:pt x="13199" y="13199"/>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220"/>
            <p:cNvSpPr/>
            <p:nvPr/>
          </p:nvSpPr>
          <p:spPr>
            <a:xfrm>
              <a:off x="1265772" y="4472855"/>
              <a:ext cx="128738" cy="152145"/>
            </a:xfrm>
            <a:custGeom>
              <a:avLst/>
              <a:gdLst/>
              <a:ahLst/>
              <a:cxnLst/>
              <a:rect l="l" t="t" r="r" b="b"/>
              <a:pathLst>
                <a:path w="129061" h="152526" extrusionOk="0">
                  <a:moveTo>
                    <a:pt x="119323" y="78340"/>
                  </a:moveTo>
                  <a:cubicBezTo>
                    <a:pt x="119323" y="42361"/>
                    <a:pt x="95564" y="13199"/>
                    <a:pt x="66261" y="13199"/>
                  </a:cubicBezTo>
                  <a:cubicBezTo>
                    <a:pt x="36953" y="13199"/>
                    <a:pt x="13199" y="42361"/>
                    <a:pt x="13199" y="78340"/>
                  </a:cubicBezTo>
                  <a:cubicBezTo>
                    <a:pt x="13199" y="114313"/>
                    <a:pt x="36953" y="143481"/>
                    <a:pt x="66261" y="143481"/>
                  </a:cubicBezTo>
                  <a:cubicBezTo>
                    <a:pt x="95564" y="143481"/>
                    <a:pt x="119323" y="114313"/>
                    <a:pt x="119323" y="78340"/>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220"/>
            <p:cNvSpPr/>
            <p:nvPr/>
          </p:nvSpPr>
          <p:spPr>
            <a:xfrm>
              <a:off x="1318644" y="4741568"/>
              <a:ext cx="23406" cy="70220"/>
            </a:xfrm>
            <a:custGeom>
              <a:avLst/>
              <a:gdLst/>
              <a:ahLst/>
              <a:cxnLst/>
              <a:rect l="l" t="t" r="r" b="b"/>
              <a:pathLst>
                <a:path w="23465" h="70396" extrusionOk="0">
                  <a:moveTo>
                    <a:pt x="13199" y="13199"/>
                  </a:moveTo>
                  <a:lnTo>
                    <a:pt x="13199" y="57567"/>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1" name="Google Shape;2261;p220"/>
          <p:cNvGrpSpPr/>
          <p:nvPr/>
        </p:nvGrpSpPr>
        <p:grpSpPr>
          <a:xfrm>
            <a:off x="6816578" y="3028720"/>
            <a:ext cx="594213" cy="568923"/>
            <a:chOff x="7983620" y="6368762"/>
            <a:chExt cx="731969" cy="700816"/>
          </a:xfrm>
        </p:grpSpPr>
        <p:sp>
          <p:nvSpPr>
            <p:cNvPr id="2262" name="Google Shape;2262;p220"/>
            <p:cNvSpPr/>
            <p:nvPr/>
          </p:nvSpPr>
          <p:spPr>
            <a:xfrm>
              <a:off x="8251331" y="6368762"/>
              <a:ext cx="464258" cy="433715"/>
            </a:xfrm>
            <a:custGeom>
              <a:avLst/>
              <a:gdLst/>
              <a:ahLst/>
              <a:cxnLst/>
              <a:rect l="l" t="t" r="r" b="b"/>
              <a:pathLst>
                <a:path w="619011" h="578287" extrusionOk="0">
                  <a:moveTo>
                    <a:pt x="500504" y="464666"/>
                  </a:moveTo>
                  <a:lnTo>
                    <a:pt x="604758" y="566477"/>
                  </a:lnTo>
                  <a:lnTo>
                    <a:pt x="604758" y="301768"/>
                  </a:lnTo>
                  <a:lnTo>
                    <a:pt x="604758" y="126653"/>
                  </a:lnTo>
                  <a:cubicBezTo>
                    <a:pt x="604758" y="66381"/>
                    <a:pt x="555889" y="18326"/>
                    <a:pt x="496431" y="18326"/>
                  </a:cubicBezTo>
                  <a:lnTo>
                    <a:pt x="126653" y="18326"/>
                  </a:lnTo>
                  <a:cubicBezTo>
                    <a:pt x="66381" y="18326"/>
                    <a:pt x="18326" y="67195"/>
                    <a:pt x="18326" y="126653"/>
                  </a:cubicBezTo>
                  <a:lnTo>
                    <a:pt x="18326" y="356339"/>
                  </a:lnTo>
                  <a:cubicBezTo>
                    <a:pt x="18326" y="416611"/>
                    <a:pt x="67195" y="464666"/>
                    <a:pt x="126653" y="464666"/>
                  </a:cubicBezTo>
                  <a:lnTo>
                    <a:pt x="500504" y="464666"/>
                  </a:lnTo>
                  <a:close/>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220"/>
            <p:cNvSpPr/>
            <p:nvPr/>
          </p:nvSpPr>
          <p:spPr>
            <a:xfrm>
              <a:off x="7983620" y="6635863"/>
              <a:ext cx="464258" cy="433715"/>
            </a:xfrm>
            <a:custGeom>
              <a:avLst/>
              <a:gdLst/>
              <a:ahLst/>
              <a:cxnLst/>
              <a:rect l="l" t="t" r="r" b="b"/>
              <a:pathLst>
                <a:path w="619011" h="578287" extrusionOk="0">
                  <a:moveTo>
                    <a:pt x="603944" y="111178"/>
                  </a:moveTo>
                  <a:cubicBezTo>
                    <a:pt x="604758" y="116065"/>
                    <a:pt x="604758" y="120952"/>
                    <a:pt x="604758" y="126653"/>
                  </a:cubicBezTo>
                  <a:lnTo>
                    <a:pt x="604758" y="356339"/>
                  </a:lnTo>
                  <a:cubicBezTo>
                    <a:pt x="604758" y="416611"/>
                    <a:pt x="555889" y="464666"/>
                    <a:pt x="496431" y="464666"/>
                  </a:cubicBezTo>
                  <a:lnTo>
                    <a:pt x="122581" y="464666"/>
                  </a:lnTo>
                  <a:lnTo>
                    <a:pt x="18326" y="566477"/>
                  </a:lnTo>
                  <a:lnTo>
                    <a:pt x="18326" y="301768"/>
                  </a:lnTo>
                  <a:lnTo>
                    <a:pt x="18326" y="126653"/>
                  </a:lnTo>
                  <a:cubicBezTo>
                    <a:pt x="18326" y="66381"/>
                    <a:pt x="67195" y="18326"/>
                    <a:pt x="126653" y="18326"/>
                  </a:cubicBezTo>
                  <a:lnTo>
                    <a:pt x="376701" y="18326"/>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220"/>
            <p:cNvSpPr/>
            <p:nvPr/>
          </p:nvSpPr>
          <p:spPr>
            <a:xfrm>
              <a:off x="8393744" y="6472058"/>
              <a:ext cx="177151" cy="24434"/>
            </a:xfrm>
            <a:custGeom>
              <a:avLst/>
              <a:gdLst/>
              <a:ahLst/>
              <a:cxnLst/>
              <a:rect l="l" t="t" r="r" b="b"/>
              <a:pathLst>
                <a:path w="236201" h="32579" extrusionOk="0">
                  <a:moveTo>
                    <a:pt x="18326" y="18326"/>
                  </a:moveTo>
                  <a:lnTo>
                    <a:pt x="223577" y="18326"/>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220"/>
            <p:cNvSpPr/>
            <p:nvPr/>
          </p:nvSpPr>
          <p:spPr>
            <a:xfrm>
              <a:off x="8394355" y="6535623"/>
              <a:ext cx="177151" cy="24434"/>
            </a:xfrm>
            <a:custGeom>
              <a:avLst/>
              <a:gdLst/>
              <a:ahLst/>
              <a:cxnLst/>
              <a:rect l="l" t="t" r="r" b="b"/>
              <a:pathLst>
                <a:path w="236201" h="32579" extrusionOk="0">
                  <a:moveTo>
                    <a:pt x="18326" y="18326"/>
                  </a:moveTo>
                  <a:lnTo>
                    <a:pt x="224392" y="18326"/>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220"/>
            <p:cNvSpPr/>
            <p:nvPr/>
          </p:nvSpPr>
          <p:spPr>
            <a:xfrm>
              <a:off x="8394966" y="6599801"/>
              <a:ext cx="177151" cy="24434"/>
            </a:xfrm>
            <a:custGeom>
              <a:avLst/>
              <a:gdLst/>
              <a:ahLst/>
              <a:cxnLst/>
              <a:rect l="l" t="t" r="r" b="b"/>
              <a:pathLst>
                <a:path w="236201" h="32579" extrusionOk="0">
                  <a:moveTo>
                    <a:pt x="18326" y="18326"/>
                  </a:moveTo>
                  <a:lnTo>
                    <a:pt x="224392" y="18326"/>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220"/>
            <p:cNvSpPr/>
            <p:nvPr/>
          </p:nvSpPr>
          <p:spPr>
            <a:xfrm>
              <a:off x="8126643" y="6803335"/>
              <a:ext cx="24434" cy="24434"/>
            </a:xfrm>
            <a:custGeom>
              <a:avLst/>
              <a:gdLst/>
              <a:ahLst/>
              <a:cxnLst/>
              <a:rect l="l" t="t" r="r" b="b"/>
              <a:pathLst>
                <a:path w="32579" h="32579" extrusionOk="0">
                  <a:moveTo>
                    <a:pt x="18326" y="18326"/>
                  </a:moveTo>
                  <a:lnTo>
                    <a:pt x="18326" y="18326"/>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220"/>
            <p:cNvSpPr/>
            <p:nvPr/>
          </p:nvSpPr>
          <p:spPr>
            <a:xfrm>
              <a:off x="8165150" y="6803335"/>
              <a:ext cx="122173" cy="24434"/>
            </a:xfrm>
            <a:custGeom>
              <a:avLst/>
              <a:gdLst/>
              <a:ahLst/>
              <a:cxnLst/>
              <a:rect l="l" t="t" r="r" b="b"/>
              <a:pathLst>
                <a:path w="162897" h="32579" extrusionOk="0">
                  <a:moveTo>
                    <a:pt x="18326" y="18326"/>
                  </a:moveTo>
                  <a:lnTo>
                    <a:pt x="147015" y="18326"/>
                  </a:lnTo>
                </a:path>
              </a:pathLst>
            </a:custGeom>
            <a:noFill/>
            <a:ln w="25400" cap="rnd" cmpd="sng">
              <a:solidFill>
                <a:srgbClr val="595959"/>
              </a:solidFill>
              <a:prstDash val="dashDot"/>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220"/>
            <p:cNvSpPr/>
            <p:nvPr/>
          </p:nvSpPr>
          <p:spPr>
            <a:xfrm>
              <a:off x="8281281" y="6803335"/>
              <a:ext cx="24434" cy="24434"/>
            </a:xfrm>
            <a:custGeom>
              <a:avLst/>
              <a:gdLst/>
              <a:ahLst/>
              <a:cxnLst/>
              <a:rect l="l" t="t" r="r" b="b"/>
              <a:pathLst>
                <a:path w="32579" h="32579" extrusionOk="0">
                  <a:moveTo>
                    <a:pt x="18326" y="18326"/>
                  </a:moveTo>
                  <a:lnTo>
                    <a:pt x="18326" y="18326"/>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220"/>
            <p:cNvSpPr/>
            <p:nvPr/>
          </p:nvSpPr>
          <p:spPr>
            <a:xfrm>
              <a:off x="8081414" y="6804558"/>
              <a:ext cx="317651" cy="140499"/>
            </a:xfrm>
            <a:custGeom>
              <a:avLst/>
              <a:gdLst/>
              <a:ahLst/>
              <a:cxnLst/>
              <a:rect l="l" t="t" r="r" b="b"/>
              <a:pathLst>
                <a:path w="423534" h="187332" extrusionOk="0">
                  <a:moveTo>
                    <a:pt x="18326" y="171450"/>
                  </a:moveTo>
                  <a:lnTo>
                    <a:pt x="350638" y="171450"/>
                  </a:lnTo>
                  <a:cubicBezTo>
                    <a:pt x="382403" y="171450"/>
                    <a:pt x="407652" y="146201"/>
                    <a:pt x="407652" y="114436"/>
                  </a:cubicBezTo>
                  <a:lnTo>
                    <a:pt x="407652" y="18326"/>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71" name="Google Shape;2271;p220"/>
          <p:cNvGrpSpPr/>
          <p:nvPr/>
        </p:nvGrpSpPr>
        <p:grpSpPr>
          <a:xfrm>
            <a:off x="8881148" y="3028711"/>
            <a:ext cx="379418" cy="568945"/>
            <a:chOff x="4330208" y="6606369"/>
            <a:chExt cx="514953" cy="772184"/>
          </a:xfrm>
        </p:grpSpPr>
        <p:sp>
          <p:nvSpPr>
            <p:cNvPr id="2272" name="Google Shape;2272;p220"/>
            <p:cNvSpPr/>
            <p:nvPr/>
          </p:nvSpPr>
          <p:spPr>
            <a:xfrm>
              <a:off x="4537045" y="6606369"/>
              <a:ext cx="105331" cy="64369"/>
            </a:xfrm>
            <a:custGeom>
              <a:avLst/>
              <a:gdLst/>
              <a:ahLst/>
              <a:cxnLst/>
              <a:rect l="l" t="t" r="r" b="b"/>
              <a:pathLst>
                <a:path w="105595" h="64530" extrusionOk="0">
                  <a:moveTo>
                    <a:pt x="93150" y="55584"/>
                  </a:moveTo>
                  <a:lnTo>
                    <a:pt x="93150" y="53179"/>
                  </a:lnTo>
                  <a:cubicBezTo>
                    <a:pt x="93150" y="31098"/>
                    <a:pt x="75253" y="13199"/>
                    <a:pt x="53175" y="13199"/>
                  </a:cubicBezTo>
                  <a:cubicBezTo>
                    <a:pt x="53174" y="13199"/>
                    <a:pt x="53174" y="13199"/>
                    <a:pt x="53174" y="13199"/>
                  </a:cubicBezTo>
                  <a:lnTo>
                    <a:pt x="53174" y="13199"/>
                  </a:lnTo>
                  <a:cubicBezTo>
                    <a:pt x="31096" y="13199"/>
                    <a:pt x="13199" y="31098"/>
                    <a:pt x="13199" y="53179"/>
                  </a:cubicBezTo>
                  <a:lnTo>
                    <a:pt x="13199" y="55584"/>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220"/>
            <p:cNvSpPr/>
            <p:nvPr/>
          </p:nvSpPr>
          <p:spPr>
            <a:xfrm>
              <a:off x="4495294" y="6648602"/>
              <a:ext cx="187256" cy="134590"/>
            </a:xfrm>
            <a:custGeom>
              <a:avLst/>
              <a:gdLst/>
              <a:ahLst/>
              <a:cxnLst/>
              <a:rect l="l" t="t" r="r" b="b"/>
              <a:pathLst>
                <a:path w="187725" h="134927" extrusionOk="0">
                  <a:moveTo>
                    <a:pt x="13199" y="24340"/>
                  </a:moveTo>
                  <a:lnTo>
                    <a:pt x="13199" y="108593"/>
                  </a:lnTo>
                  <a:cubicBezTo>
                    <a:pt x="13199" y="116560"/>
                    <a:pt x="19654" y="123013"/>
                    <a:pt x="27616" y="123013"/>
                  </a:cubicBezTo>
                  <a:lnTo>
                    <a:pt x="33396" y="123013"/>
                  </a:lnTo>
                  <a:cubicBezTo>
                    <a:pt x="40637" y="123013"/>
                    <a:pt x="46755" y="117639"/>
                    <a:pt x="47692" y="110459"/>
                  </a:cubicBezTo>
                  <a:lnTo>
                    <a:pt x="47926" y="108676"/>
                  </a:lnTo>
                  <a:cubicBezTo>
                    <a:pt x="51204" y="83538"/>
                    <a:pt x="72618" y="64736"/>
                    <a:pt x="97966" y="64736"/>
                  </a:cubicBezTo>
                  <a:lnTo>
                    <a:pt x="97966" y="64736"/>
                  </a:lnTo>
                  <a:cubicBezTo>
                    <a:pt x="123313" y="64736"/>
                    <a:pt x="144727" y="83538"/>
                    <a:pt x="148007" y="108670"/>
                  </a:cubicBezTo>
                  <a:lnTo>
                    <a:pt x="148239" y="110459"/>
                  </a:lnTo>
                  <a:cubicBezTo>
                    <a:pt x="149175" y="117639"/>
                    <a:pt x="155294" y="123013"/>
                    <a:pt x="162536" y="123013"/>
                  </a:cubicBezTo>
                  <a:lnTo>
                    <a:pt x="162536" y="123013"/>
                  </a:lnTo>
                  <a:cubicBezTo>
                    <a:pt x="170498" y="123013"/>
                    <a:pt x="176953" y="116554"/>
                    <a:pt x="176953" y="108593"/>
                  </a:cubicBezTo>
                  <a:lnTo>
                    <a:pt x="176953" y="24340"/>
                  </a:lnTo>
                  <a:cubicBezTo>
                    <a:pt x="176952" y="18186"/>
                    <a:pt x="171966" y="13199"/>
                    <a:pt x="165815" y="13199"/>
                  </a:cubicBezTo>
                  <a:lnTo>
                    <a:pt x="24337" y="13199"/>
                  </a:lnTo>
                  <a:cubicBezTo>
                    <a:pt x="18186" y="13199"/>
                    <a:pt x="13199" y="18186"/>
                    <a:pt x="13199" y="24340"/>
                  </a:cubicBezTo>
                  <a:cubicBezTo>
                    <a:pt x="13199" y="24340"/>
                    <a:pt x="13199" y="24340"/>
                    <a:pt x="13199" y="24340"/>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220"/>
            <p:cNvSpPr/>
            <p:nvPr/>
          </p:nvSpPr>
          <p:spPr>
            <a:xfrm>
              <a:off x="4330208" y="6682195"/>
              <a:ext cx="514953" cy="696358"/>
            </a:xfrm>
            <a:custGeom>
              <a:avLst/>
              <a:gdLst/>
              <a:ahLst/>
              <a:cxnLst/>
              <a:rect l="l" t="t" r="r" b="b"/>
              <a:pathLst>
                <a:path w="516244" h="698103" extrusionOk="0">
                  <a:moveTo>
                    <a:pt x="178879" y="13199"/>
                  </a:moveTo>
                  <a:lnTo>
                    <a:pt x="52211" y="13199"/>
                  </a:lnTo>
                  <a:cubicBezTo>
                    <a:pt x="30666" y="13199"/>
                    <a:pt x="13199" y="30664"/>
                    <a:pt x="13199" y="52211"/>
                  </a:cubicBezTo>
                  <a:lnTo>
                    <a:pt x="13199" y="650392"/>
                  </a:lnTo>
                  <a:cubicBezTo>
                    <a:pt x="13199" y="671939"/>
                    <a:pt x="30665" y="689404"/>
                    <a:pt x="52210" y="689404"/>
                  </a:cubicBezTo>
                  <a:cubicBezTo>
                    <a:pt x="52211" y="689404"/>
                    <a:pt x="52211" y="689404"/>
                    <a:pt x="52211" y="689404"/>
                  </a:cubicBezTo>
                  <a:lnTo>
                    <a:pt x="469300" y="689404"/>
                  </a:lnTo>
                  <a:cubicBezTo>
                    <a:pt x="490848" y="689404"/>
                    <a:pt x="508312" y="671939"/>
                    <a:pt x="508312" y="650392"/>
                  </a:cubicBezTo>
                  <a:lnTo>
                    <a:pt x="508312" y="52211"/>
                  </a:lnTo>
                  <a:cubicBezTo>
                    <a:pt x="508312" y="30664"/>
                    <a:pt x="490848" y="13199"/>
                    <a:pt x="469300" y="13199"/>
                  </a:cubicBezTo>
                  <a:lnTo>
                    <a:pt x="342633" y="13199"/>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220"/>
            <p:cNvSpPr/>
            <p:nvPr/>
          </p:nvSpPr>
          <p:spPr>
            <a:xfrm>
              <a:off x="4387795" y="6739784"/>
              <a:ext cx="403770" cy="585174"/>
            </a:xfrm>
            <a:custGeom>
              <a:avLst/>
              <a:gdLst/>
              <a:ahLst/>
              <a:cxnLst/>
              <a:rect l="l" t="t" r="r" b="b"/>
              <a:pathLst>
                <a:path w="404782" h="586641" extrusionOk="0">
                  <a:moveTo>
                    <a:pt x="92976" y="13199"/>
                  </a:moveTo>
                  <a:lnTo>
                    <a:pt x="13199" y="13199"/>
                  </a:lnTo>
                  <a:lnTo>
                    <a:pt x="13199" y="573818"/>
                  </a:lnTo>
                  <a:lnTo>
                    <a:pt x="282967" y="573818"/>
                  </a:lnTo>
                  <a:cubicBezTo>
                    <a:pt x="296276" y="573818"/>
                    <a:pt x="307066" y="563029"/>
                    <a:pt x="307066" y="549719"/>
                  </a:cubicBezTo>
                  <a:lnTo>
                    <a:pt x="307066" y="488156"/>
                  </a:lnTo>
                  <a:lnTo>
                    <a:pt x="368628" y="488156"/>
                  </a:lnTo>
                  <a:cubicBezTo>
                    <a:pt x="381933" y="488156"/>
                    <a:pt x="392727" y="477368"/>
                    <a:pt x="392727" y="464057"/>
                  </a:cubicBezTo>
                  <a:lnTo>
                    <a:pt x="392727" y="13199"/>
                  </a:lnTo>
                  <a:lnTo>
                    <a:pt x="312944" y="13199"/>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220"/>
            <p:cNvSpPr/>
            <p:nvPr/>
          </p:nvSpPr>
          <p:spPr>
            <a:xfrm>
              <a:off x="4464960" y="6977608"/>
              <a:ext cx="93627" cy="70220"/>
            </a:xfrm>
            <a:custGeom>
              <a:avLst/>
              <a:gdLst/>
              <a:ahLst/>
              <a:cxnLst/>
              <a:rect l="l" t="t" r="r" b="b"/>
              <a:pathLst>
                <a:path w="93862" h="70396" extrusionOk="0">
                  <a:moveTo>
                    <a:pt x="81215" y="13199"/>
                  </a:moveTo>
                  <a:lnTo>
                    <a:pt x="35374" y="61767"/>
                  </a:lnTo>
                  <a:lnTo>
                    <a:pt x="13199" y="39592"/>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220"/>
            <p:cNvSpPr/>
            <p:nvPr/>
          </p:nvSpPr>
          <p:spPr>
            <a:xfrm>
              <a:off x="4467222" y="6836968"/>
              <a:ext cx="76072" cy="76072"/>
            </a:xfrm>
            <a:custGeom>
              <a:avLst/>
              <a:gdLst/>
              <a:ahLst/>
              <a:cxnLst/>
              <a:rect l="l" t="t" r="r" b="b"/>
              <a:pathLst>
                <a:path w="76263" h="76263" extrusionOk="0">
                  <a:moveTo>
                    <a:pt x="13199" y="67863"/>
                  </a:moveTo>
                  <a:lnTo>
                    <a:pt x="67863" y="13200"/>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220"/>
            <p:cNvSpPr/>
            <p:nvPr/>
          </p:nvSpPr>
          <p:spPr>
            <a:xfrm>
              <a:off x="4467222" y="6836968"/>
              <a:ext cx="76072" cy="76072"/>
            </a:xfrm>
            <a:custGeom>
              <a:avLst/>
              <a:gdLst/>
              <a:ahLst/>
              <a:cxnLst/>
              <a:rect l="l" t="t" r="r" b="b"/>
              <a:pathLst>
                <a:path w="76263" h="76263" extrusionOk="0">
                  <a:moveTo>
                    <a:pt x="67863" y="67863"/>
                  </a:moveTo>
                  <a:lnTo>
                    <a:pt x="13199" y="13200"/>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220"/>
            <p:cNvSpPr/>
            <p:nvPr/>
          </p:nvSpPr>
          <p:spPr>
            <a:xfrm>
              <a:off x="4467222" y="7117618"/>
              <a:ext cx="76072" cy="76072"/>
            </a:xfrm>
            <a:custGeom>
              <a:avLst/>
              <a:gdLst/>
              <a:ahLst/>
              <a:cxnLst/>
              <a:rect l="l" t="t" r="r" b="b"/>
              <a:pathLst>
                <a:path w="76263" h="76263" extrusionOk="0">
                  <a:moveTo>
                    <a:pt x="13199" y="67869"/>
                  </a:moveTo>
                  <a:lnTo>
                    <a:pt x="67863" y="13199"/>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220"/>
            <p:cNvSpPr/>
            <p:nvPr/>
          </p:nvSpPr>
          <p:spPr>
            <a:xfrm>
              <a:off x="4467222" y="7117618"/>
              <a:ext cx="76072" cy="76072"/>
            </a:xfrm>
            <a:custGeom>
              <a:avLst/>
              <a:gdLst/>
              <a:ahLst/>
              <a:cxnLst/>
              <a:rect l="l" t="t" r="r" b="b"/>
              <a:pathLst>
                <a:path w="76263" h="76263" extrusionOk="0">
                  <a:moveTo>
                    <a:pt x="67863" y="67869"/>
                  </a:moveTo>
                  <a:lnTo>
                    <a:pt x="13199" y="13199"/>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220"/>
            <p:cNvSpPr/>
            <p:nvPr/>
          </p:nvSpPr>
          <p:spPr>
            <a:xfrm>
              <a:off x="4560562" y="6891436"/>
              <a:ext cx="181403" cy="23406"/>
            </a:xfrm>
            <a:custGeom>
              <a:avLst/>
              <a:gdLst/>
              <a:ahLst/>
              <a:cxnLst/>
              <a:rect l="l" t="t" r="r" b="b"/>
              <a:pathLst>
                <a:path w="181858" h="23465" extrusionOk="0">
                  <a:moveTo>
                    <a:pt x="13199" y="13199"/>
                  </a:moveTo>
                  <a:lnTo>
                    <a:pt x="171417" y="13199"/>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220"/>
            <p:cNvSpPr/>
            <p:nvPr/>
          </p:nvSpPr>
          <p:spPr>
            <a:xfrm>
              <a:off x="4560562" y="7029200"/>
              <a:ext cx="181403" cy="23406"/>
            </a:xfrm>
            <a:custGeom>
              <a:avLst/>
              <a:gdLst/>
              <a:ahLst/>
              <a:cxnLst/>
              <a:rect l="l" t="t" r="r" b="b"/>
              <a:pathLst>
                <a:path w="181858" h="23465" extrusionOk="0">
                  <a:moveTo>
                    <a:pt x="13199" y="13199"/>
                  </a:moveTo>
                  <a:lnTo>
                    <a:pt x="171417" y="13199"/>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83" name="Google Shape;2283;p220"/>
          <p:cNvGrpSpPr/>
          <p:nvPr/>
        </p:nvGrpSpPr>
        <p:grpSpPr>
          <a:xfrm>
            <a:off x="10711945" y="3015833"/>
            <a:ext cx="594209" cy="594673"/>
            <a:chOff x="8978101" y="5231091"/>
            <a:chExt cx="699234" cy="699780"/>
          </a:xfrm>
        </p:grpSpPr>
        <p:sp>
          <p:nvSpPr>
            <p:cNvPr id="2284" name="Google Shape;2284;p220"/>
            <p:cNvSpPr/>
            <p:nvPr/>
          </p:nvSpPr>
          <p:spPr>
            <a:xfrm>
              <a:off x="9464454" y="5231091"/>
              <a:ext cx="212881" cy="212881"/>
            </a:xfrm>
            <a:custGeom>
              <a:avLst/>
              <a:gdLst/>
              <a:ahLst/>
              <a:cxnLst/>
              <a:rect l="l" t="t" r="r" b="b"/>
              <a:pathLst>
                <a:path w="212881" h="212881" extrusionOk="0">
                  <a:moveTo>
                    <a:pt x="40120" y="175491"/>
                  </a:moveTo>
                  <a:cubicBezTo>
                    <a:pt x="77238" y="212609"/>
                    <a:pt x="138373" y="212609"/>
                    <a:pt x="175491" y="175491"/>
                  </a:cubicBezTo>
                  <a:cubicBezTo>
                    <a:pt x="212609" y="138373"/>
                    <a:pt x="212609" y="77238"/>
                    <a:pt x="175491" y="40120"/>
                  </a:cubicBezTo>
                  <a:cubicBezTo>
                    <a:pt x="138373" y="3002"/>
                    <a:pt x="77238" y="3002"/>
                    <a:pt x="40120" y="40120"/>
                  </a:cubicBezTo>
                  <a:cubicBezTo>
                    <a:pt x="3002" y="77784"/>
                    <a:pt x="3002" y="138373"/>
                    <a:pt x="40120" y="175491"/>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220"/>
            <p:cNvSpPr/>
            <p:nvPr/>
          </p:nvSpPr>
          <p:spPr>
            <a:xfrm>
              <a:off x="9520267" y="5287313"/>
              <a:ext cx="103711" cy="103711"/>
            </a:xfrm>
            <a:custGeom>
              <a:avLst/>
              <a:gdLst/>
              <a:ahLst/>
              <a:cxnLst/>
              <a:rect l="l" t="t" r="r" b="b"/>
              <a:pathLst>
                <a:path w="103711" h="103711" extrusionOk="0">
                  <a:moveTo>
                    <a:pt x="24154" y="79967"/>
                  </a:moveTo>
                  <a:cubicBezTo>
                    <a:pt x="39438" y="95251"/>
                    <a:pt x="65093" y="95251"/>
                    <a:pt x="80377" y="79967"/>
                  </a:cubicBezTo>
                  <a:cubicBezTo>
                    <a:pt x="95660" y="64683"/>
                    <a:pt x="95660" y="39028"/>
                    <a:pt x="80377" y="23745"/>
                  </a:cubicBezTo>
                  <a:cubicBezTo>
                    <a:pt x="65093" y="8461"/>
                    <a:pt x="39438" y="8461"/>
                    <a:pt x="24154" y="23745"/>
                  </a:cubicBezTo>
                  <a:cubicBezTo>
                    <a:pt x="8324" y="39028"/>
                    <a:pt x="8324" y="64683"/>
                    <a:pt x="24154" y="79967"/>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220"/>
            <p:cNvSpPr/>
            <p:nvPr/>
          </p:nvSpPr>
          <p:spPr>
            <a:xfrm>
              <a:off x="9129302" y="5678142"/>
              <a:ext cx="103711" cy="98253"/>
            </a:xfrm>
            <a:custGeom>
              <a:avLst/>
              <a:gdLst/>
              <a:ahLst/>
              <a:cxnLst/>
              <a:rect l="l" t="t" r="r" b="b"/>
              <a:pathLst>
                <a:path w="103711" h="98253" extrusionOk="0">
                  <a:moveTo>
                    <a:pt x="23744" y="79967"/>
                  </a:moveTo>
                  <a:cubicBezTo>
                    <a:pt x="39028" y="95251"/>
                    <a:pt x="64683" y="95251"/>
                    <a:pt x="79967" y="79967"/>
                  </a:cubicBezTo>
                  <a:cubicBezTo>
                    <a:pt x="95251" y="64683"/>
                    <a:pt x="95251" y="39028"/>
                    <a:pt x="79967" y="23745"/>
                  </a:cubicBezTo>
                  <a:cubicBezTo>
                    <a:pt x="64683" y="8461"/>
                    <a:pt x="39028" y="8461"/>
                    <a:pt x="23744" y="23745"/>
                  </a:cubicBezTo>
                  <a:cubicBezTo>
                    <a:pt x="8461" y="39574"/>
                    <a:pt x="8461" y="64683"/>
                    <a:pt x="23744" y="79967"/>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220"/>
            <p:cNvSpPr/>
            <p:nvPr/>
          </p:nvSpPr>
          <p:spPr>
            <a:xfrm>
              <a:off x="8978101" y="5526942"/>
              <a:ext cx="403929" cy="403929"/>
            </a:xfrm>
            <a:custGeom>
              <a:avLst/>
              <a:gdLst/>
              <a:ahLst/>
              <a:cxnLst/>
              <a:rect l="l" t="t" r="r" b="b"/>
              <a:pathLst>
                <a:path w="403929" h="403929" extrusionOk="0">
                  <a:moveTo>
                    <a:pt x="394377" y="203329"/>
                  </a:moveTo>
                  <a:cubicBezTo>
                    <a:pt x="394377" y="308842"/>
                    <a:pt x="308842" y="394377"/>
                    <a:pt x="203329" y="394377"/>
                  </a:cubicBezTo>
                  <a:cubicBezTo>
                    <a:pt x="97817" y="394377"/>
                    <a:pt x="12282" y="308842"/>
                    <a:pt x="12282" y="203329"/>
                  </a:cubicBezTo>
                  <a:cubicBezTo>
                    <a:pt x="12282" y="97817"/>
                    <a:pt x="97817" y="12282"/>
                    <a:pt x="203329" y="12282"/>
                  </a:cubicBezTo>
                  <a:cubicBezTo>
                    <a:pt x="308842" y="12282"/>
                    <a:pt x="394377" y="97817"/>
                    <a:pt x="394377" y="203329"/>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220"/>
            <p:cNvSpPr/>
            <p:nvPr/>
          </p:nvSpPr>
          <p:spPr>
            <a:xfrm>
              <a:off x="9063799" y="5247466"/>
              <a:ext cx="463973" cy="332968"/>
            </a:xfrm>
            <a:custGeom>
              <a:avLst/>
              <a:gdLst/>
              <a:ahLst/>
              <a:cxnLst/>
              <a:rect l="l" t="t" r="r" b="b"/>
              <a:pathLst>
                <a:path w="463973" h="332968" extrusionOk="0">
                  <a:moveTo>
                    <a:pt x="12282" y="323417"/>
                  </a:moveTo>
                  <a:lnTo>
                    <a:pt x="455512" y="12282"/>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220"/>
            <p:cNvSpPr/>
            <p:nvPr/>
          </p:nvSpPr>
          <p:spPr>
            <a:xfrm>
              <a:off x="9316528" y="5381745"/>
              <a:ext cx="343885" cy="480348"/>
            </a:xfrm>
            <a:custGeom>
              <a:avLst/>
              <a:gdLst/>
              <a:ahLst/>
              <a:cxnLst/>
              <a:rect l="l" t="t" r="r" b="b"/>
              <a:pathLst>
                <a:path w="343885" h="480348" extrusionOk="0">
                  <a:moveTo>
                    <a:pt x="334334" y="12282"/>
                  </a:moveTo>
                  <a:lnTo>
                    <a:pt x="12282" y="470250"/>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220"/>
            <p:cNvSpPr/>
            <p:nvPr/>
          </p:nvSpPr>
          <p:spPr>
            <a:xfrm>
              <a:off x="9044133" y="5593519"/>
              <a:ext cx="272925" cy="272925"/>
            </a:xfrm>
            <a:custGeom>
              <a:avLst/>
              <a:gdLst/>
              <a:ahLst/>
              <a:cxnLst/>
              <a:rect l="l" t="t" r="r" b="b"/>
              <a:pathLst>
                <a:path w="272925" h="272925" extrusionOk="0">
                  <a:moveTo>
                    <a:pt x="219175" y="184787"/>
                  </a:moveTo>
                  <a:lnTo>
                    <a:pt x="238280" y="189699"/>
                  </a:lnTo>
                  <a:cubicBezTo>
                    <a:pt x="245922" y="191883"/>
                    <a:pt x="253564" y="187516"/>
                    <a:pt x="255201" y="179874"/>
                  </a:cubicBezTo>
                  <a:lnTo>
                    <a:pt x="260660" y="158586"/>
                  </a:lnTo>
                  <a:cubicBezTo>
                    <a:pt x="262843" y="150944"/>
                    <a:pt x="258477" y="143302"/>
                    <a:pt x="250834" y="141664"/>
                  </a:cubicBezTo>
                  <a:lnTo>
                    <a:pt x="231730" y="136752"/>
                  </a:lnTo>
                  <a:cubicBezTo>
                    <a:pt x="231730" y="119830"/>
                    <a:pt x="226817" y="104001"/>
                    <a:pt x="219175" y="89809"/>
                  </a:cubicBezTo>
                  <a:lnTo>
                    <a:pt x="233367" y="75617"/>
                  </a:lnTo>
                  <a:cubicBezTo>
                    <a:pt x="238826" y="70158"/>
                    <a:pt x="238826" y="61424"/>
                    <a:pt x="233367" y="55966"/>
                  </a:cubicBezTo>
                  <a:lnTo>
                    <a:pt x="217538" y="40136"/>
                  </a:lnTo>
                  <a:cubicBezTo>
                    <a:pt x="212079" y="34678"/>
                    <a:pt x="203345" y="34678"/>
                    <a:pt x="197887" y="40136"/>
                  </a:cubicBezTo>
                  <a:lnTo>
                    <a:pt x="183695" y="54328"/>
                  </a:lnTo>
                  <a:cubicBezTo>
                    <a:pt x="170049" y="46141"/>
                    <a:pt x="153673" y="41774"/>
                    <a:pt x="136752" y="41774"/>
                  </a:cubicBezTo>
                  <a:lnTo>
                    <a:pt x="131839" y="22669"/>
                  </a:lnTo>
                  <a:cubicBezTo>
                    <a:pt x="129656" y="15027"/>
                    <a:pt x="122014" y="10660"/>
                    <a:pt x="114918" y="12844"/>
                  </a:cubicBezTo>
                  <a:lnTo>
                    <a:pt x="93630" y="18302"/>
                  </a:lnTo>
                  <a:cubicBezTo>
                    <a:pt x="85988" y="20486"/>
                    <a:pt x="81621" y="28128"/>
                    <a:pt x="83804" y="35224"/>
                  </a:cubicBezTo>
                  <a:lnTo>
                    <a:pt x="88717" y="54328"/>
                  </a:lnTo>
                  <a:cubicBezTo>
                    <a:pt x="74525" y="62516"/>
                    <a:pt x="62516" y="74525"/>
                    <a:pt x="54328" y="88717"/>
                  </a:cubicBezTo>
                  <a:lnTo>
                    <a:pt x="35223" y="83804"/>
                  </a:lnTo>
                  <a:cubicBezTo>
                    <a:pt x="27582" y="81621"/>
                    <a:pt x="19940" y="85988"/>
                    <a:pt x="18302" y="93630"/>
                  </a:cubicBezTo>
                  <a:lnTo>
                    <a:pt x="12844" y="114918"/>
                  </a:lnTo>
                  <a:cubicBezTo>
                    <a:pt x="10660" y="122560"/>
                    <a:pt x="15027" y="130202"/>
                    <a:pt x="22669" y="131839"/>
                  </a:cubicBezTo>
                  <a:lnTo>
                    <a:pt x="41774" y="136752"/>
                  </a:lnTo>
                  <a:cubicBezTo>
                    <a:pt x="41774" y="153673"/>
                    <a:pt x="46687" y="169503"/>
                    <a:pt x="54328" y="183695"/>
                  </a:cubicBezTo>
                  <a:lnTo>
                    <a:pt x="40136" y="197887"/>
                  </a:lnTo>
                  <a:cubicBezTo>
                    <a:pt x="34678" y="203346"/>
                    <a:pt x="34678" y="212079"/>
                    <a:pt x="40136" y="217538"/>
                  </a:cubicBezTo>
                  <a:lnTo>
                    <a:pt x="55966" y="233367"/>
                  </a:lnTo>
                  <a:cubicBezTo>
                    <a:pt x="61424" y="238826"/>
                    <a:pt x="70158" y="238826"/>
                    <a:pt x="75617" y="233367"/>
                  </a:cubicBezTo>
                  <a:lnTo>
                    <a:pt x="89809" y="219175"/>
                  </a:lnTo>
                  <a:cubicBezTo>
                    <a:pt x="103455" y="227363"/>
                    <a:pt x="119830" y="231730"/>
                    <a:pt x="136752" y="231730"/>
                  </a:cubicBezTo>
                  <a:lnTo>
                    <a:pt x="141664" y="250835"/>
                  </a:lnTo>
                  <a:cubicBezTo>
                    <a:pt x="143848" y="258477"/>
                    <a:pt x="151490" y="262843"/>
                    <a:pt x="158586" y="260660"/>
                  </a:cubicBezTo>
                  <a:lnTo>
                    <a:pt x="179874" y="255201"/>
                  </a:lnTo>
                  <a:cubicBezTo>
                    <a:pt x="187516" y="253018"/>
                    <a:pt x="191883" y="245376"/>
                    <a:pt x="189699" y="238280"/>
                  </a:cubicBezTo>
                  <a:lnTo>
                    <a:pt x="184787" y="219175"/>
                  </a:lnTo>
                  <a:cubicBezTo>
                    <a:pt x="199525" y="210442"/>
                    <a:pt x="210987" y="198979"/>
                    <a:pt x="219175" y="184787"/>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291" name="Google Shape;2291;p220"/>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221"/>
          <p:cNvSpPr txBox="1">
            <a:spLocks noGrp="1"/>
          </p:cNvSpPr>
          <p:nvPr>
            <p:ph type="title"/>
          </p:nvPr>
        </p:nvSpPr>
        <p:spPr>
          <a:xfrm>
            <a:off x="609441" y="406400"/>
            <a:ext cx="10969800" cy="53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Estratégia Multi-Org </a:t>
            </a:r>
            <a:endParaRPr/>
          </a:p>
        </p:txBody>
      </p:sp>
      <p:graphicFrame>
        <p:nvGraphicFramePr>
          <p:cNvPr id="2297" name="Google Shape;2297;p221"/>
          <p:cNvGraphicFramePr/>
          <p:nvPr/>
        </p:nvGraphicFramePr>
        <p:xfrm>
          <a:off x="542421" y="1333437"/>
          <a:ext cx="11036825" cy="4390675"/>
        </p:xfrm>
        <a:graphic>
          <a:graphicData uri="http://schemas.openxmlformats.org/drawingml/2006/table">
            <a:tbl>
              <a:tblPr>
                <a:noFill/>
                <a:tableStyleId>{1F233002-AC5B-46E0-83EF-0484EFD34BD2}</a:tableStyleId>
              </a:tblPr>
              <a:tblGrid>
                <a:gridCol w="5302150">
                  <a:extLst>
                    <a:ext uri="{9D8B030D-6E8A-4147-A177-3AD203B41FA5}">
                      <a16:colId xmlns:a16="http://schemas.microsoft.com/office/drawing/2014/main" val="20000"/>
                    </a:ext>
                  </a:extLst>
                </a:gridCol>
                <a:gridCol w="432525">
                  <a:extLst>
                    <a:ext uri="{9D8B030D-6E8A-4147-A177-3AD203B41FA5}">
                      <a16:colId xmlns:a16="http://schemas.microsoft.com/office/drawing/2014/main" val="20001"/>
                    </a:ext>
                  </a:extLst>
                </a:gridCol>
                <a:gridCol w="5302150">
                  <a:extLst>
                    <a:ext uri="{9D8B030D-6E8A-4147-A177-3AD203B41FA5}">
                      <a16:colId xmlns:a16="http://schemas.microsoft.com/office/drawing/2014/main" val="20002"/>
                    </a:ext>
                  </a:extLst>
                </a:gridCol>
              </a:tblGrid>
              <a:tr h="419250">
                <a:tc>
                  <a:txBody>
                    <a:bodyPr/>
                    <a:lstStyle/>
                    <a:p>
                      <a:pPr marL="0" marR="0" lvl="0" indent="0" algn="ctr" rtl="0">
                        <a:lnSpc>
                          <a:spcPct val="100000"/>
                        </a:lnSpc>
                        <a:spcBef>
                          <a:spcPts val="0"/>
                        </a:spcBef>
                        <a:spcAft>
                          <a:spcPts val="0"/>
                        </a:spcAft>
                        <a:buClr>
                          <a:srgbClr val="FFFFFF"/>
                        </a:buClr>
                        <a:buSzPts val="1200"/>
                        <a:buFont typeface="Arial"/>
                        <a:buNone/>
                      </a:pPr>
                      <a:r>
                        <a:rPr lang="en-US" sz="1800" b="1">
                          <a:solidFill>
                            <a:srgbClr val="FFFFFF"/>
                          </a:solidFill>
                          <a:latin typeface="Salesforce Sans"/>
                          <a:ea typeface="Salesforce Sans"/>
                          <a:cs typeface="Salesforce Sans"/>
                          <a:sym typeface="Salesforce Sans"/>
                        </a:rPr>
                        <a:t>Benefícios</a:t>
                      </a:r>
                      <a:endParaRPr sz="1800" u="none" strike="noStrike" cap="none">
                        <a:latin typeface="Salesforce Sans"/>
                        <a:ea typeface="Salesforce Sans"/>
                        <a:cs typeface="Salesforce Sans"/>
                        <a:sym typeface="Salesforce Sans"/>
                      </a:endParaRPr>
                    </a:p>
                  </a:txBody>
                  <a:tcPr marL="68600" marR="68600" marT="0" marB="0" anchor="ctr">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9525" cap="flat" cmpd="sng">
                      <a:solidFill>
                        <a:srgbClr val="E6F0F9"/>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600" u="none" strike="noStrike" cap="none">
                        <a:latin typeface="Salesforce Sans"/>
                        <a:ea typeface="Salesforce Sans"/>
                        <a:cs typeface="Salesforce Sans"/>
                        <a:sym typeface="Salesforce Sans"/>
                      </a:endParaRPr>
                    </a:p>
                  </a:txBody>
                  <a:tcPr marL="68600" marR="68600" marT="0" marB="0" anchor="ctr">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FFFF"/>
                        </a:buClr>
                        <a:buSzPts val="1200"/>
                        <a:buFont typeface="Arial"/>
                        <a:buNone/>
                      </a:pPr>
                      <a:r>
                        <a:rPr lang="en-US" sz="1800" b="1">
                          <a:solidFill>
                            <a:srgbClr val="FFFFFF"/>
                          </a:solidFill>
                          <a:latin typeface="Salesforce Sans"/>
                          <a:ea typeface="Salesforce Sans"/>
                          <a:cs typeface="Salesforce Sans"/>
                          <a:sym typeface="Salesforce Sans"/>
                        </a:rPr>
                        <a:t>Desafios</a:t>
                      </a:r>
                      <a:endParaRPr sz="1800" u="none" strike="noStrike" cap="none">
                        <a:latin typeface="Salesforce Sans"/>
                        <a:ea typeface="Salesforce Sans"/>
                        <a:cs typeface="Salesforce Sans"/>
                        <a:sym typeface="Salesforce Sans"/>
                      </a:endParaRPr>
                    </a:p>
                  </a:txBody>
                  <a:tcPr marL="68600" marR="68600" marT="0" marB="0" anchor="ctr">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9525" cap="flat" cmpd="sng">
                      <a:solidFill>
                        <a:srgbClr val="E6F0F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71425">
                <a:tc>
                  <a:txBody>
                    <a:bodyPr/>
                    <a:lstStyle/>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Risco reduzido de exceder os limites da organização graças a configurações em toda a organização que são mais fáceis de governar e gerenciar</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Processos simplificados:</a:t>
                      </a:r>
                      <a:endParaRPr sz="1600">
                        <a:solidFill>
                          <a:srgbClr val="666666"/>
                        </a:solidFill>
                        <a:latin typeface="Salesforce Sans"/>
                        <a:ea typeface="Salesforce Sans"/>
                        <a:cs typeface="Salesforce Sans"/>
                        <a:sym typeface="Salesforce Sans"/>
                      </a:endParaRPr>
                    </a:p>
                    <a:p>
                      <a:pPr marL="685800" lvl="1"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Processos independentes de desenvolvimento e testes, que reduzem a carga de testes</a:t>
                      </a:r>
                      <a:endParaRPr sz="1600">
                        <a:solidFill>
                          <a:srgbClr val="666666"/>
                        </a:solidFill>
                        <a:latin typeface="Salesforce Sans"/>
                        <a:ea typeface="Salesforce Sans"/>
                        <a:cs typeface="Salesforce Sans"/>
                        <a:sym typeface="Salesforce Sans"/>
                      </a:endParaRPr>
                    </a:p>
                    <a:p>
                      <a:pPr marL="685800" lvl="1"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Débito Técnico reduzido</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Melhor tempo de lançamento no mercado e liberdade para inovar (autonomia) e agilidade</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Arquitetura de segurança simplificada</a:t>
                      </a:r>
                      <a:endParaRPr sz="1600">
                        <a:solidFill>
                          <a:srgbClr val="666666"/>
                        </a:solidFill>
                        <a:latin typeface="Salesforce Sans"/>
                        <a:ea typeface="Salesforce Sans"/>
                        <a:cs typeface="Salesforce Sans"/>
                        <a:sym typeface="Salesforce Sans"/>
                      </a:endParaRPr>
                    </a:p>
                  </a:txBody>
                  <a:tcPr marL="137200" marR="1372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9525" cap="flat" cmpd="sng">
                      <a:solidFill>
                        <a:srgbClr val="E6F0F9"/>
                      </a:solidFill>
                      <a:prstDash val="solid"/>
                      <a:round/>
                      <a:headEnd type="none" w="sm" len="sm"/>
                      <a:tailEnd type="none" w="sm" len="sm"/>
                    </a:lnB>
                    <a:solidFill>
                      <a:srgbClr val="FFFFFF"/>
                    </a:solidFill>
                  </a:tcPr>
                </a:tc>
                <a:tc>
                  <a:txBody>
                    <a:bodyPr/>
                    <a:lstStyle/>
                    <a:p>
                      <a:pPr marL="0" marR="0" lvl="0" indent="0" algn="l" rtl="0">
                        <a:lnSpc>
                          <a:spcPct val="110000"/>
                        </a:lnSpc>
                        <a:spcBef>
                          <a:spcPts val="0"/>
                        </a:spcBef>
                        <a:spcAft>
                          <a:spcPts val="0"/>
                        </a:spcAft>
                        <a:buClr>
                          <a:srgbClr val="000000"/>
                        </a:buClr>
                        <a:buSzPts val="900"/>
                        <a:buFont typeface="Arial"/>
                        <a:buNone/>
                      </a:pPr>
                      <a:endParaRPr sz="1300" i="0" u="none" strike="noStrike" cap="none">
                        <a:solidFill>
                          <a:srgbClr val="666666"/>
                        </a:solidFill>
                        <a:latin typeface="Salesforce Sans"/>
                        <a:ea typeface="Salesforce Sans"/>
                        <a:cs typeface="Salesforce Sans"/>
                        <a:sym typeface="Salesforce Sans"/>
                      </a:endParaRPr>
                    </a:p>
                  </a:txBody>
                  <a:tcPr marL="68600" marR="686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Processos centralizados mais difíceis de definir</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Menos reutilização de configuração e código</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Colaboração inferior entre unidades de negócios</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Relatórios globais mais difíceis</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Arquitetura e gerenciamento de dados mais complicados</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Requer funções de administração duplicadas</a:t>
                      </a:r>
                      <a:endParaRPr sz="1600">
                        <a:solidFill>
                          <a:srgbClr val="666666"/>
                        </a:solidFill>
                        <a:latin typeface="Salesforce Sans"/>
                        <a:ea typeface="Salesforce Sans"/>
                        <a:cs typeface="Salesforce Sans"/>
                        <a:sym typeface="Salesforce Sans"/>
                      </a:endParaRPr>
                    </a:p>
                    <a:p>
                      <a:pPr marL="342900" lvl="0" indent="-266700" algn="l" rtl="0">
                        <a:lnSpc>
                          <a:spcPct val="110000"/>
                        </a:lnSpc>
                        <a:spcBef>
                          <a:spcPts val="1100"/>
                        </a:spcBef>
                        <a:spcAft>
                          <a:spcPts val="0"/>
                        </a:spcAft>
                        <a:buClr>
                          <a:srgbClr val="666666"/>
                        </a:buClr>
                        <a:buSzPts val="1600"/>
                        <a:buFont typeface="Salesforce Sans"/>
                        <a:buChar char="•"/>
                      </a:pPr>
                      <a:r>
                        <a:rPr lang="en-US" sz="1600">
                          <a:solidFill>
                            <a:srgbClr val="666666"/>
                          </a:solidFill>
                          <a:latin typeface="Salesforce Sans"/>
                          <a:ea typeface="Salesforce Sans"/>
                          <a:cs typeface="Salesforce Sans"/>
                          <a:sym typeface="Salesforce Sans"/>
                        </a:rPr>
                        <a:t>Maior complexidade para Login único</a:t>
                      </a:r>
                      <a:endParaRPr sz="1600">
                        <a:solidFill>
                          <a:srgbClr val="666666"/>
                        </a:solidFill>
                        <a:latin typeface="Salesforce Sans"/>
                        <a:ea typeface="Salesforce Sans"/>
                        <a:cs typeface="Salesforce Sans"/>
                        <a:sym typeface="Salesforce Sans"/>
                      </a:endParaRPr>
                    </a:p>
                  </a:txBody>
                  <a:tcPr marL="137200" marR="1372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9525" cap="flat" cmpd="sng">
                      <a:solidFill>
                        <a:srgbClr val="E6F0F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pic>
        <p:nvPicPr>
          <p:cNvPr id="2298" name="Google Shape;2298;p221"/>
          <p:cNvPicPr preferRelativeResize="0"/>
          <p:nvPr/>
        </p:nvPicPr>
        <p:blipFill>
          <a:blip r:embed="rId3">
            <a:alphaModFix/>
          </a:blip>
          <a:stretch>
            <a:fillRect/>
          </a:stretch>
        </p:blipFill>
        <p:spPr>
          <a:xfrm>
            <a:off x="9225100" y="303271"/>
            <a:ext cx="1369751" cy="42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222"/>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Motivações para Multi-Org</a:t>
            </a:r>
            <a:endParaRPr/>
          </a:p>
        </p:txBody>
      </p:sp>
      <p:sp>
        <p:nvSpPr>
          <p:cNvPr id="2304" name="Google Shape;2304;p222"/>
          <p:cNvSpPr/>
          <p:nvPr/>
        </p:nvSpPr>
        <p:spPr>
          <a:xfrm>
            <a:off x="335950"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latin typeface="Salesforce Sans"/>
                <a:ea typeface="Salesforce Sans"/>
                <a:cs typeface="Salesforce Sans"/>
                <a:sym typeface="Salesforce Sans"/>
              </a:rPr>
              <a:t>Legados</a:t>
            </a:r>
            <a:endParaRPr b="1" dirty="0">
              <a:latin typeface="Salesforce Sans"/>
              <a:ea typeface="Salesforce Sans"/>
              <a:cs typeface="Salesforce Sans"/>
              <a:sym typeface="Salesforce Sans"/>
            </a:endParaRPr>
          </a:p>
          <a:p>
            <a:pPr marL="0" lvl="0" indent="0" algn="ctr" rtl="0">
              <a:spcBef>
                <a:spcPts val="0"/>
              </a:spcBef>
              <a:spcAft>
                <a:spcPts val="0"/>
              </a:spcAft>
              <a:buNone/>
            </a:pPr>
            <a:endParaRPr b="1" dirty="0">
              <a:latin typeface="Salesforce Sans"/>
              <a:ea typeface="Salesforce Sans"/>
              <a:cs typeface="Salesforce Sans"/>
              <a:sym typeface="Salesforce Sans"/>
            </a:endParaRPr>
          </a:p>
          <a:p>
            <a:pPr marL="0" lvl="0" indent="0" algn="ctr" rtl="0">
              <a:spcBef>
                <a:spcPts val="0"/>
              </a:spcBef>
              <a:spcAft>
                <a:spcPts val="0"/>
              </a:spcAft>
              <a:buNone/>
            </a:pPr>
            <a:endParaRPr dirty="0">
              <a:latin typeface="Salesforce Sans"/>
              <a:ea typeface="Salesforce Sans"/>
              <a:cs typeface="Salesforce Sans"/>
              <a:sym typeface="Salesforce Sans"/>
            </a:endParaRPr>
          </a:p>
          <a:p>
            <a:pPr marL="0" lvl="0" indent="0" algn="ctr" rtl="0">
              <a:spcBef>
                <a:spcPts val="0"/>
              </a:spcBef>
              <a:spcAft>
                <a:spcPts val="0"/>
              </a:spcAft>
              <a:buNone/>
            </a:pPr>
            <a:endParaRPr dirty="0">
              <a:latin typeface="Salesforce Sans"/>
              <a:ea typeface="Salesforce Sans"/>
              <a:cs typeface="Salesforce Sans"/>
              <a:sym typeface="Salesforce Sans"/>
            </a:endParaRPr>
          </a:p>
          <a:p>
            <a:pPr marL="0" lvl="0" indent="0" algn="ctr" rtl="0">
              <a:spcBef>
                <a:spcPts val="0"/>
              </a:spcBef>
              <a:spcAft>
                <a:spcPts val="0"/>
              </a:spcAft>
              <a:buNone/>
            </a:pPr>
            <a:endParaRPr dirty="0">
              <a:latin typeface="Salesforce Sans"/>
              <a:ea typeface="Salesforce Sans"/>
              <a:cs typeface="Salesforce Sans"/>
              <a:sym typeface="Salesforce Sans"/>
            </a:endParaRPr>
          </a:p>
          <a:p>
            <a:pPr marL="0" lvl="0" indent="0" algn="ctr" rtl="0">
              <a:spcBef>
                <a:spcPts val="0"/>
              </a:spcBef>
              <a:spcAft>
                <a:spcPts val="0"/>
              </a:spcAft>
              <a:buNone/>
            </a:pPr>
            <a:endParaRPr dirty="0">
              <a:latin typeface="Salesforce Sans"/>
              <a:ea typeface="Salesforce Sans"/>
              <a:cs typeface="Salesforce Sans"/>
              <a:sym typeface="Salesforce Sans"/>
            </a:endParaRPr>
          </a:p>
          <a:p>
            <a:pPr marL="0" lvl="0" indent="0" algn="ctr" rtl="0">
              <a:spcBef>
                <a:spcPts val="0"/>
              </a:spcBef>
              <a:spcAft>
                <a:spcPts val="0"/>
              </a:spcAft>
              <a:buNone/>
            </a:pPr>
            <a:endParaRPr dirty="0">
              <a:latin typeface="Salesforce Sans"/>
              <a:ea typeface="Salesforce Sans"/>
              <a:cs typeface="Salesforce Sans"/>
              <a:sym typeface="Salesforce Sans"/>
            </a:endParaRPr>
          </a:p>
          <a:p>
            <a:pPr marL="0" lvl="0" indent="0" algn="ctr" rtl="0">
              <a:spcBef>
                <a:spcPts val="0"/>
              </a:spcBef>
              <a:spcAft>
                <a:spcPts val="0"/>
              </a:spcAft>
              <a:buNone/>
            </a:pPr>
            <a:r>
              <a:rPr lang="en-US" dirty="0" err="1">
                <a:latin typeface="Salesforce Sans"/>
                <a:ea typeface="Salesforce Sans"/>
                <a:cs typeface="Salesforce Sans"/>
                <a:sym typeface="Salesforce Sans"/>
              </a:rPr>
              <a:t>Vários</a:t>
            </a:r>
            <a:r>
              <a:rPr lang="en-US" dirty="0">
                <a:latin typeface="Salesforce Sans"/>
                <a:ea typeface="Salesforce Sans"/>
                <a:cs typeface="Salesforce Sans"/>
                <a:sym typeface="Salesforce Sans"/>
              </a:rPr>
              <a:t> </a:t>
            </a:r>
            <a:r>
              <a:rPr lang="en-US" dirty="0" err="1">
                <a:latin typeface="Salesforce Sans"/>
                <a:ea typeface="Salesforce Sans"/>
                <a:cs typeface="Salesforce Sans"/>
                <a:sym typeface="Salesforce Sans"/>
              </a:rPr>
              <a:t>negócios</a:t>
            </a:r>
            <a:r>
              <a:rPr lang="en-US" dirty="0">
                <a:latin typeface="Salesforce Sans"/>
                <a:ea typeface="Salesforce Sans"/>
                <a:cs typeface="Salesforce Sans"/>
                <a:sym typeface="Salesforce Sans"/>
              </a:rPr>
              <a:t> </a:t>
            </a:r>
            <a:r>
              <a:rPr lang="en-US" dirty="0" err="1">
                <a:latin typeface="Salesforce Sans"/>
                <a:ea typeface="Salesforce Sans"/>
                <a:cs typeface="Salesforce Sans"/>
                <a:sym typeface="Salesforce Sans"/>
              </a:rPr>
              <a:t>adquiridos</a:t>
            </a:r>
            <a:r>
              <a:rPr lang="en-US" dirty="0">
                <a:latin typeface="Salesforce Sans"/>
                <a:ea typeface="Salesforce Sans"/>
                <a:cs typeface="Salesforce Sans"/>
                <a:sym typeface="Salesforce Sans"/>
              </a:rPr>
              <a:t> </a:t>
            </a:r>
            <a:r>
              <a:rPr lang="en-US" dirty="0" err="1">
                <a:latin typeface="Salesforce Sans"/>
                <a:ea typeface="Salesforce Sans"/>
                <a:cs typeface="Salesforce Sans"/>
                <a:sym typeface="Salesforce Sans"/>
              </a:rPr>
              <a:t>por</a:t>
            </a:r>
            <a:r>
              <a:rPr lang="en-US" dirty="0">
                <a:latin typeface="Salesforce Sans"/>
                <a:ea typeface="Salesforce Sans"/>
                <a:cs typeface="Salesforce Sans"/>
                <a:sym typeface="Salesforce Sans"/>
              </a:rPr>
              <a:t> </a:t>
            </a:r>
            <a:r>
              <a:rPr lang="en-US" dirty="0" err="1">
                <a:latin typeface="Salesforce Sans"/>
                <a:ea typeface="Salesforce Sans"/>
                <a:cs typeface="Salesforce Sans"/>
                <a:sym typeface="Salesforce Sans"/>
              </a:rPr>
              <a:t>meio</a:t>
            </a:r>
            <a:r>
              <a:rPr lang="en-US" dirty="0">
                <a:latin typeface="Salesforce Sans"/>
                <a:ea typeface="Salesforce Sans"/>
                <a:cs typeface="Salesforce Sans"/>
                <a:sym typeface="Salesforce Sans"/>
              </a:rPr>
              <a:t> de </a:t>
            </a:r>
            <a:r>
              <a:rPr lang="en-US" dirty="0" err="1">
                <a:latin typeface="Salesforce Sans"/>
                <a:ea typeface="Salesforce Sans"/>
                <a:cs typeface="Salesforce Sans"/>
                <a:sym typeface="Salesforce Sans"/>
              </a:rPr>
              <a:t>aquisição</a:t>
            </a:r>
            <a:endParaRPr dirty="0">
              <a:latin typeface="Salesforce Sans"/>
              <a:ea typeface="Salesforce Sans"/>
              <a:cs typeface="Salesforce Sans"/>
              <a:sym typeface="Salesforce Sans"/>
            </a:endParaRPr>
          </a:p>
          <a:p>
            <a:pPr marL="0" lvl="0" indent="0" algn="ctr" rtl="0">
              <a:spcBef>
                <a:spcPts val="0"/>
              </a:spcBef>
              <a:spcAft>
                <a:spcPts val="0"/>
              </a:spcAft>
              <a:buNone/>
            </a:pPr>
            <a:endParaRPr dirty="0">
              <a:latin typeface="Salesforce Sans"/>
              <a:ea typeface="Salesforce Sans"/>
              <a:cs typeface="Salesforce Sans"/>
              <a:sym typeface="Salesforce Sans"/>
            </a:endParaRPr>
          </a:p>
        </p:txBody>
      </p:sp>
      <p:sp>
        <p:nvSpPr>
          <p:cNvPr id="2305" name="Google Shape;2305;p222"/>
          <p:cNvSpPr/>
          <p:nvPr/>
        </p:nvSpPr>
        <p:spPr>
          <a:xfrm>
            <a:off x="2283645"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Business Units independentes</a:t>
            </a: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l"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r>
              <a:rPr lang="en-US">
                <a:latin typeface="Salesforce Sans"/>
                <a:ea typeface="Salesforce Sans"/>
                <a:cs typeface="Salesforce Sans"/>
                <a:sym typeface="Salesforce Sans"/>
              </a:rPr>
              <a:t>As unidades de negócios funcionam de forma independente umas das outras</a:t>
            </a: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p:txBody>
      </p:sp>
      <p:sp>
        <p:nvSpPr>
          <p:cNvPr id="2306" name="Google Shape;2306;p222"/>
          <p:cNvSpPr/>
          <p:nvPr/>
        </p:nvSpPr>
        <p:spPr>
          <a:xfrm>
            <a:off x="4231340"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Funcional</a:t>
            </a: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br>
              <a:rPr lang="en-US" b="1">
                <a:latin typeface="Salesforce Sans"/>
                <a:ea typeface="Salesforce Sans"/>
                <a:cs typeface="Salesforce Sans"/>
                <a:sym typeface="Salesforce Sans"/>
              </a:rPr>
            </a:b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b="1">
              <a:latin typeface="Salesforce Sans"/>
              <a:ea typeface="Salesforce Sans"/>
              <a:cs typeface="Salesforce Sans"/>
              <a:sym typeface="Salesforce Sans"/>
            </a:endParaRPr>
          </a:p>
          <a:p>
            <a:pPr marL="0" lvl="0" indent="0" algn="ctr" rtl="0">
              <a:spcBef>
                <a:spcPts val="0"/>
              </a:spcBef>
              <a:spcAft>
                <a:spcPts val="0"/>
              </a:spcAft>
              <a:buNone/>
            </a:pPr>
            <a:r>
              <a:rPr lang="en-US">
                <a:latin typeface="Salesforce Sans"/>
                <a:ea typeface="Salesforce Sans"/>
                <a:cs typeface="Salesforce Sans"/>
                <a:sym typeface="Salesforce Sans"/>
              </a:rPr>
              <a:t>Diferentes processos de negócios</a:t>
            </a:r>
            <a:endParaRPr>
              <a:latin typeface="Salesforce Sans"/>
              <a:ea typeface="Salesforce Sans"/>
              <a:cs typeface="Salesforce Sans"/>
              <a:sym typeface="Salesforce Sans"/>
            </a:endParaRPr>
          </a:p>
          <a:p>
            <a:pPr marL="0" lvl="0" indent="0" algn="ctr" rtl="0">
              <a:spcBef>
                <a:spcPts val="0"/>
              </a:spcBef>
              <a:spcAft>
                <a:spcPts val="0"/>
              </a:spcAft>
              <a:buNone/>
            </a:pPr>
            <a:r>
              <a:rPr lang="en-US">
                <a:latin typeface="Salesforce Sans"/>
                <a:ea typeface="Salesforce Sans"/>
                <a:cs typeface="Salesforce Sans"/>
                <a:sym typeface="Salesforce Sans"/>
              </a:rPr>
              <a:t>(RH/Vendas/ Serviço)</a:t>
            </a: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p:txBody>
      </p:sp>
      <p:sp>
        <p:nvSpPr>
          <p:cNvPr id="2307" name="Google Shape;2307;p222"/>
          <p:cNvSpPr/>
          <p:nvPr/>
        </p:nvSpPr>
        <p:spPr>
          <a:xfrm>
            <a:off x="6179035"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Legal</a:t>
            </a: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r>
              <a:rPr lang="en-US">
                <a:latin typeface="Salesforce Sans"/>
                <a:ea typeface="Salesforce Sans"/>
                <a:cs typeface="Salesforce Sans"/>
                <a:sym typeface="Salesforce Sans"/>
              </a:rPr>
              <a:t>Leis/conformidade tributária</a:t>
            </a:r>
            <a:endParaRPr>
              <a:latin typeface="Salesforce Sans"/>
              <a:ea typeface="Salesforce Sans"/>
              <a:cs typeface="Salesforce Sans"/>
              <a:sym typeface="Salesforce Sans"/>
            </a:endParaRPr>
          </a:p>
        </p:txBody>
      </p:sp>
      <p:sp>
        <p:nvSpPr>
          <p:cNvPr id="2308" name="Google Shape;2308;p222"/>
          <p:cNvSpPr/>
          <p:nvPr/>
        </p:nvSpPr>
        <p:spPr>
          <a:xfrm>
            <a:off x="8126731" y="2302084"/>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Limites da Org </a:t>
            </a: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r>
              <a:rPr lang="en-US">
                <a:latin typeface="Salesforce Sans"/>
                <a:ea typeface="Salesforce Sans"/>
                <a:cs typeface="Salesforce Sans"/>
                <a:sym typeface="Salesforce Sans"/>
              </a:rPr>
              <a:t>Salesforce governor limits  (Storage, APIs, etc)</a:t>
            </a:r>
            <a:endParaRPr>
              <a:latin typeface="Salesforce Sans"/>
              <a:ea typeface="Salesforce Sans"/>
              <a:cs typeface="Salesforce Sans"/>
              <a:sym typeface="Salesforce Sans"/>
            </a:endParaRPr>
          </a:p>
        </p:txBody>
      </p:sp>
      <p:sp>
        <p:nvSpPr>
          <p:cNvPr id="2309" name="Google Shape;2309;p222"/>
          <p:cNvSpPr/>
          <p:nvPr/>
        </p:nvSpPr>
        <p:spPr>
          <a:xfrm>
            <a:off x="10074426" y="2302050"/>
            <a:ext cx="1869300" cy="2964600"/>
          </a:xfrm>
          <a:prstGeom prst="roundRect">
            <a:avLst>
              <a:gd name="adj" fmla="val 6406"/>
            </a:avLst>
          </a:prstGeom>
          <a:solidFill>
            <a:srgbClr val="0D9DDA">
              <a:alpha val="22780"/>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b="1">
                <a:latin typeface="Salesforce Sans"/>
                <a:ea typeface="Salesforce Sans"/>
                <a:cs typeface="Salesforce Sans"/>
                <a:sym typeface="Salesforce Sans"/>
              </a:rPr>
              <a:t>Geografia/ Idioma</a:t>
            </a:r>
            <a:endParaRPr b="1">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l"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endParaRPr>
              <a:latin typeface="Salesforce Sans"/>
              <a:ea typeface="Salesforce Sans"/>
              <a:cs typeface="Salesforce Sans"/>
              <a:sym typeface="Salesforce Sans"/>
            </a:endParaRPr>
          </a:p>
          <a:p>
            <a:pPr marL="0" marR="0" lvl="0" indent="0" algn="ctr" rtl="0">
              <a:lnSpc>
                <a:spcPct val="100000"/>
              </a:lnSpc>
              <a:spcBef>
                <a:spcPts val="0"/>
              </a:spcBef>
              <a:spcAft>
                <a:spcPts val="0"/>
              </a:spcAft>
              <a:buNone/>
            </a:pPr>
            <a:r>
              <a:rPr lang="en-US">
                <a:latin typeface="Salesforce Sans"/>
                <a:ea typeface="Salesforce Sans"/>
                <a:cs typeface="Salesforce Sans"/>
                <a:sym typeface="Salesforce Sans"/>
              </a:rPr>
              <a:t>Diferentes regiões são autônomas (EUA/EMEA) ou inserem dados em idiomas diferentes</a:t>
            </a:r>
            <a:endParaRPr>
              <a:latin typeface="Salesforce Sans"/>
              <a:ea typeface="Salesforce Sans"/>
              <a:cs typeface="Salesforce Sans"/>
              <a:sym typeface="Salesforce Sans"/>
            </a:endParaRPr>
          </a:p>
        </p:txBody>
      </p:sp>
      <p:grpSp>
        <p:nvGrpSpPr>
          <p:cNvPr id="2310" name="Google Shape;2310;p222"/>
          <p:cNvGrpSpPr/>
          <p:nvPr/>
        </p:nvGrpSpPr>
        <p:grpSpPr>
          <a:xfrm>
            <a:off x="1035659" y="3009308"/>
            <a:ext cx="532047" cy="607762"/>
            <a:chOff x="9901677" y="8417065"/>
            <a:chExt cx="532047" cy="607762"/>
          </a:xfrm>
        </p:grpSpPr>
        <p:sp>
          <p:nvSpPr>
            <p:cNvPr id="2311" name="Google Shape;2311;p222"/>
            <p:cNvSpPr/>
            <p:nvPr/>
          </p:nvSpPr>
          <p:spPr>
            <a:xfrm>
              <a:off x="9902189" y="8417065"/>
              <a:ext cx="531535" cy="531535"/>
            </a:xfrm>
            <a:custGeom>
              <a:avLst/>
              <a:gdLst/>
              <a:ahLst/>
              <a:cxnLst/>
              <a:rect l="l" t="t" r="r" b="b"/>
              <a:pathLst>
                <a:path w="847068" h="847068" extrusionOk="0">
                  <a:moveTo>
                    <a:pt x="841948" y="425744"/>
                  </a:moveTo>
                  <a:cubicBezTo>
                    <a:pt x="841948" y="655607"/>
                    <a:pt x="655607" y="841947"/>
                    <a:pt x="425744" y="841947"/>
                  </a:cubicBezTo>
                  <a:cubicBezTo>
                    <a:pt x="195881" y="841947"/>
                    <a:pt x="9540" y="655606"/>
                    <a:pt x="9540" y="425744"/>
                  </a:cubicBezTo>
                  <a:cubicBezTo>
                    <a:pt x="9540" y="195881"/>
                    <a:pt x="195881" y="9540"/>
                    <a:pt x="425744" y="9540"/>
                  </a:cubicBezTo>
                  <a:cubicBezTo>
                    <a:pt x="655607" y="9540"/>
                    <a:pt x="841948" y="195881"/>
                    <a:pt x="841948" y="425744"/>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222"/>
            <p:cNvSpPr/>
            <p:nvPr/>
          </p:nvSpPr>
          <p:spPr>
            <a:xfrm>
              <a:off x="10141636" y="8656512"/>
              <a:ext cx="51109" cy="51109"/>
            </a:xfrm>
            <a:custGeom>
              <a:avLst/>
              <a:gdLst/>
              <a:ahLst/>
              <a:cxnLst/>
              <a:rect l="l" t="t" r="r" b="b"/>
              <a:pathLst>
                <a:path w="81448" h="81448" extrusionOk="0">
                  <a:moveTo>
                    <a:pt x="79586" y="44563"/>
                  </a:moveTo>
                  <a:cubicBezTo>
                    <a:pt x="79586" y="25015"/>
                    <a:pt x="64111" y="9540"/>
                    <a:pt x="44563" y="9540"/>
                  </a:cubicBezTo>
                  <a:cubicBezTo>
                    <a:pt x="25015" y="9540"/>
                    <a:pt x="9540" y="25015"/>
                    <a:pt x="9540" y="44563"/>
                  </a:cubicBezTo>
                  <a:cubicBezTo>
                    <a:pt x="9540" y="64111"/>
                    <a:pt x="25015" y="79586"/>
                    <a:pt x="44563" y="79586"/>
                  </a:cubicBezTo>
                  <a:cubicBezTo>
                    <a:pt x="64111" y="79586"/>
                    <a:pt x="79586" y="64111"/>
                    <a:pt x="79586" y="44563"/>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222"/>
            <p:cNvSpPr/>
            <p:nvPr/>
          </p:nvSpPr>
          <p:spPr>
            <a:xfrm>
              <a:off x="10163636" y="8452880"/>
              <a:ext cx="10221" cy="40887"/>
            </a:xfrm>
            <a:custGeom>
              <a:avLst/>
              <a:gdLst/>
              <a:ahLst/>
              <a:cxnLst/>
              <a:rect l="l" t="t" r="r" b="b"/>
              <a:pathLst>
                <a:path w="16289" h="65159" extrusionOk="0">
                  <a:moveTo>
                    <a:pt x="9540" y="9540"/>
                  </a:moveTo>
                  <a:lnTo>
                    <a:pt x="9540" y="60853"/>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222"/>
            <p:cNvSpPr/>
            <p:nvPr/>
          </p:nvSpPr>
          <p:spPr>
            <a:xfrm>
              <a:off x="9938003" y="8678513"/>
              <a:ext cx="40887" cy="10221"/>
            </a:xfrm>
            <a:custGeom>
              <a:avLst/>
              <a:gdLst/>
              <a:ahLst/>
              <a:cxnLst/>
              <a:rect l="l" t="t" r="r" b="b"/>
              <a:pathLst>
                <a:path w="65159" h="16289" extrusionOk="0">
                  <a:moveTo>
                    <a:pt x="9540" y="9540"/>
                  </a:moveTo>
                  <a:lnTo>
                    <a:pt x="60038" y="954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222"/>
            <p:cNvSpPr/>
            <p:nvPr/>
          </p:nvSpPr>
          <p:spPr>
            <a:xfrm>
              <a:off x="10163636" y="8872425"/>
              <a:ext cx="10221" cy="40887"/>
            </a:xfrm>
            <a:custGeom>
              <a:avLst/>
              <a:gdLst/>
              <a:ahLst/>
              <a:cxnLst/>
              <a:rect l="l" t="t" r="r" b="b"/>
              <a:pathLst>
                <a:path w="16289" h="65159" extrusionOk="0">
                  <a:moveTo>
                    <a:pt x="9540" y="60853"/>
                  </a:moveTo>
                  <a:lnTo>
                    <a:pt x="9540" y="954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222"/>
            <p:cNvSpPr/>
            <p:nvPr/>
          </p:nvSpPr>
          <p:spPr>
            <a:xfrm>
              <a:off x="10357547" y="8678513"/>
              <a:ext cx="40887" cy="10221"/>
            </a:xfrm>
            <a:custGeom>
              <a:avLst/>
              <a:gdLst/>
              <a:ahLst/>
              <a:cxnLst/>
              <a:rect l="l" t="t" r="r" b="b"/>
              <a:pathLst>
                <a:path w="65159" h="16289" extrusionOk="0">
                  <a:moveTo>
                    <a:pt x="60038" y="9540"/>
                  </a:moveTo>
                  <a:lnTo>
                    <a:pt x="9540" y="954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7" name="Google Shape;2317;p222"/>
            <p:cNvSpPr/>
            <p:nvPr/>
          </p:nvSpPr>
          <p:spPr>
            <a:xfrm>
              <a:off x="10163636" y="8556231"/>
              <a:ext cx="10221" cy="112440"/>
            </a:xfrm>
            <a:custGeom>
              <a:avLst/>
              <a:gdLst/>
              <a:ahLst/>
              <a:cxnLst/>
              <a:rect l="l" t="t" r="r" b="b"/>
              <a:pathLst>
                <a:path w="16289" h="179187" extrusionOk="0">
                  <a:moveTo>
                    <a:pt x="9540" y="169994"/>
                  </a:moveTo>
                  <a:lnTo>
                    <a:pt x="9540" y="954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222"/>
            <p:cNvSpPr/>
            <p:nvPr/>
          </p:nvSpPr>
          <p:spPr>
            <a:xfrm>
              <a:off x="10185637" y="8678513"/>
              <a:ext cx="112440" cy="10221"/>
            </a:xfrm>
            <a:custGeom>
              <a:avLst/>
              <a:gdLst/>
              <a:ahLst/>
              <a:cxnLst/>
              <a:rect l="l" t="t" r="r" b="b"/>
              <a:pathLst>
                <a:path w="179187" h="16289" extrusionOk="0">
                  <a:moveTo>
                    <a:pt x="9540" y="9540"/>
                  </a:moveTo>
                  <a:lnTo>
                    <a:pt x="169994" y="954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222"/>
            <p:cNvSpPr/>
            <p:nvPr/>
          </p:nvSpPr>
          <p:spPr>
            <a:xfrm>
              <a:off x="10280290" y="8954287"/>
              <a:ext cx="56220" cy="66442"/>
            </a:xfrm>
            <a:custGeom>
              <a:avLst/>
              <a:gdLst/>
              <a:ahLst/>
              <a:cxnLst/>
              <a:rect l="l" t="t" r="r" b="b"/>
              <a:pathLst>
                <a:path w="89593" h="105883" extrusionOk="0">
                  <a:moveTo>
                    <a:pt x="85287" y="103206"/>
                  </a:moveTo>
                  <a:lnTo>
                    <a:pt x="9540" y="954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222"/>
            <p:cNvSpPr/>
            <p:nvPr/>
          </p:nvSpPr>
          <p:spPr>
            <a:xfrm>
              <a:off x="9999400" y="8954287"/>
              <a:ext cx="56220" cy="66442"/>
            </a:xfrm>
            <a:custGeom>
              <a:avLst/>
              <a:gdLst/>
              <a:ahLst/>
              <a:cxnLst/>
              <a:rect l="l" t="t" r="r" b="b"/>
              <a:pathLst>
                <a:path w="89593" h="105883" extrusionOk="0">
                  <a:moveTo>
                    <a:pt x="85287" y="9540"/>
                  </a:moveTo>
                  <a:lnTo>
                    <a:pt x="9540" y="103206"/>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222"/>
            <p:cNvSpPr/>
            <p:nvPr/>
          </p:nvSpPr>
          <p:spPr>
            <a:xfrm>
              <a:off x="9901677" y="8963496"/>
              <a:ext cx="531535" cy="61331"/>
            </a:xfrm>
            <a:custGeom>
              <a:avLst/>
              <a:gdLst/>
              <a:ahLst/>
              <a:cxnLst/>
              <a:rect l="l" t="t" r="r" b="b"/>
              <a:pathLst>
                <a:path w="847068" h="97738" extrusionOk="0">
                  <a:moveTo>
                    <a:pt x="63296" y="9540"/>
                  </a:moveTo>
                  <a:lnTo>
                    <a:pt x="49450" y="9540"/>
                  </a:lnTo>
                  <a:cubicBezTo>
                    <a:pt x="27459" y="9540"/>
                    <a:pt x="9540" y="27458"/>
                    <a:pt x="9540" y="49449"/>
                  </a:cubicBezTo>
                  <a:lnTo>
                    <a:pt x="9540" y="49449"/>
                  </a:lnTo>
                  <a:cubicBezTo>
                    <a:pt x="9540" y="71441"/>
                    <a:pt x="27459" y="89359"/>
                    <a:pt x="49450" y="89359"/>
                  </a:cubicBezTo>
                  <a:lnTo>
                    <a:pt x="802853" y="89359"/>
                  </a:lnTo>
                  <a:cubicBezTo>
                    <a:pt x="824844" y="89359"/>
                    <a:pt x="842762" y="71441"/>
                    <a:pt x="842762" y="49449"/>
                  </a:cubicBezTo>
                  <a:lnTo>
                    <a:pt x="842762" y="49449"/>
                  </a:lnTo>
                  <a:cubicBezTo>
                    <a:pt x="842762" y="27458"/>
                    <a:pt x="824844" y="9540"/>
                    <a:pt x="802853" y="9540"/>
                  </a:cubicBezTo>
                  <a:lnTo>
                    <a:pt x="789006" y="954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2" name="Google Shape;2322;p222"/>
            <p:cNvSpPr/>
            <p:nvPr/>
          </p:nvSpPr>
          <p:spPr>
            <a:xfrm>
              <a:off x="10215824" y="8473857"/>
              <a:ext cx="15332" cy="15332"/>
            </a:xfrm>
            <a:custGeom>
              <a:avLst/>
              <a:gdLst/>
              <a:ahLst/>
              <a:cxnLst/>
              <a:rect l="l" t="t" r="r" b="b"/>
              <a:pathLst>
                <a:path w="24434" h="24434" extrusionOk="0">
                  <a:moveTo>
                    <a:pt x="16056" y="12798"/>
                  </a:moveTo>
                  <a:cubicBezTo>
                    <a:pt x="16056" y="11169"/>
                    <a:pt x="14427" y="9540"/>
                    <a:pt x="12797" y="9540"/>
                  </a:cubicBezTo>
                  <a:cubicBezTo>
                    <a:pt x="11169" y="9540"/>
                    <a:pt x="9540" y="11169"/>
                    <a:pt x="9540" y="12798"/>
                  </a:cubicBezTo>
                  <a:cubicBezTo>
                    <a:pt x="9540" y="14427"/>
                    <a:pt x="11169" y="16056"/>
                    <a:pt x="12797" y="16056"/>
                  </a:cubicBezTo>
                  <a:cubicBezTo>
                    <a:pt x="14427" y="16056"/>
                    <a:pt x="16056" y="14427"/>
                    <a:pt x="16056" y="12798"/>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3" name="Google Shape;2323;p222"/>
            <p:cNvSpPr/>
            <p:nvPr/>
          </p:nvSpPr>
          <p:spPr>
            <a:xfrm>
              <a:off x="10107531" y="8474545"/>
              <a:ext cx="15332" cy="15332"/>
            </a:xfrm>
            <a:custGeom>
              <a:avLst/>
              <a:gdLst/>
              <a:ahLst/>
              <a:cxnLst/>
              <a:rect l="l" t="t" r="r" b="b"/>
              <a:pathLst>
                <a:path w="24434" h="24434" extrusionOk="0">
                  <a:moveTo>
                    <a:pt x="14962" y="10889"/>
                  </a:moveTo>
                  <a:cubicBezTo>
                    <a:pt x="14147" y="9260"/>
                    <a:pt x="12518" y="9260"/>
                    <a:pt x="10889" y="10075"/>
                  </a:cubicBezTo>
                  <a:cubicBezTo>
                    <a:pt x="9260" y="10889"/>
                    <a:pt x="9260" y="12518"/>
                    <a:pt x="10075" y="14147"/>
                  </a:cubicBezTo>
                  <a:cubicBezTo>
                    <a:pt x="10889" y="15776"/>
                    <a:pt x="12518" y="15776"/>
                    <a:pt x="14147" y="14962"/>
                  </a:cubicBezTo>
                  <a:cubicBezTo>
                    <a:pt x="15776" y="14147"/>
                    <a:pt x="15776" y="11704"/>
                    <a:pt x="14962" y="10889"/>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222"/>
            <p:cNvSpPr/>
            <p:nvPr/>
          </p:nvSpPr>
          <p:spPr>
            <a:xfrm>
              <a:off x="10057343" y="8495474"/>
              <a:ext cx="10221" cy="10221"/>
            </a:xfrm>
            <a:custGeom>
              <a:avLst/>
              <a:gdLst/>
              <a:ahLst/>
              <a:cxnLst/>
              <a:rect l="l" t="t" r="r" b="b"/>
              <a:pathLst>
                <a:path w="16289" h="16289" extrusionOk="0">
                  <a:moveTo>
                    <a:pt x="14223" y="10151"/>
                  </a:moveTo>
                  <a:cubicBezTo>
                    <a:pt x="13409" y="9336"/>
                    <a:pt x="10965" y="9336"/>
                    <a:pt x="10151" y="10151"/>
                  </a:cubicBezTo>
                  <a:cubicBezTo>
                    <a:pt x="9336" y="10965"/>
                    <a:pt x="9336" y="13409"/>
                    <a:pt x="10151" y="14223"/>
                  </a:cubicBezTo>
                  <a:cubicBezTo>
                    <a:pt x="10965" y="15038"/>
                    <a:pt x="13409" y="15038"/>
                    <a:pt x="14223" y="14223"/>
                  </a:cubicBezTo>
                  <a:cubicBezTo>
                    <a:pt x="15038" y="13409"/>
                    <a:pt x="15038" y="10965"/>
                    <a:pt x="14223" y="10151"/>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222"/>
            <p:cNvSpPr/>
            <p:nvPr/>
          </p:nvSpPr>
          <p:spPr>
            <a:xfrm>
              <a:off x="10013514" y="8528391"/>
              <a:ext cx="15332" cy="15332"/>
            </a:xfrm>
            <a:custGeom>
              <a:avLst/>
              <a:gdLst/>
              <a:ahLst/>
              <a:cxnLst/>
              <a:rect l="l" t="t" r="r" b="b"/>
              <a:pathLst>
                <a:path w="24434" h="24434" extrusionOk="0">
                  <a:moveTo>
                    <a:pt x="13950" y="9877"/>
                  </a:moveTo>
                  <a:cubicBezTo>
                    <a:pt x="12321" y="9063"/>
                    <a:pt x="10692" y="9877"/>
                    <a:pt x="9877" y="10692"/>
                  </a:cubicBezTo>
                  <a:cubicBezTo>
                    <a:pt x="9063" y="12320"/>
                    <a:pt x="9877" y="13950"/>
                    <a:pt x="10692" y="14764"/>
                  </a:cubicBezTo>
                  <a:cubicBezTo>
                    <a:pt x="12321" y="15579"/>
                    <a:pt x="13950" y="14764"/>
                    <a:pt x="14764" y="13950"/>
                  </a:cubicBezTo>
                  <a:cubicBezTo>
                    <a:pt x="15579" y="13135"/>
                    <a:pt x="15579" y="10692"/>
                    <a:pt x="13950" y="9877"/>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222"/>
            <p:cNvSpPr/>
            <p:nvPr/>
          </p:nvSpPr>
          <p:spPr>
            <a:xfrm>
              <a:off x="9979821" y="8571956"/>
              <a:ext cx="15332" cy="15332"/>
            </a:xfrm>
            <a:custGeom>
              <a:avLst/>
              <a:gdLst/>
              <a:ahLst/>
              <a:cxnLst/>
              <a:rect l="l" t="t" r="r" b="b"/>
              <a:pathLst>
                <a:path w="24434" h="24434" extrusionOk="0">
                  <a:moveTo>
                    <a:pt x="13829" y="9756"/>
                  </a:moveTo>
                  <a:cubicBezTo>
                    <a:pt x="12200" y="8942"/>
                    <a:pt x="10571" y="10571"/>
                    <a:pt x="9756" y="12200"/>
                  </a:cubicBezTo>
                  <a:cubicBezTo>
                    <a:pt x="8942" y="13829"/>
                    <a:pt x="10571" y="15458"/>
                    <a:pt x="12200" y="16272"/>
                  </a:cubicBezTo>
                  <a:cubicBezTo>
                    <a:pt x="13829" y="17087"/>
                    <a:pt x="15458" y="15458"/>
                    <a:pt x="16273" y="13829"/>
                  </a:cubicBezTo>
                  <a:cubicBezTo>
                    <a:pt x="16273" y="11385"/>
                    <a:pt x="15458" y="9756"/>
                    <a:pt x="13829" y="9756"/>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222"/>
            <p:cNvSpPr/>
            <p:nvPr/>
          </p:nvSpPr>
          <p:spPr>
            <a:xfrm>
              <a:off x="9958981" y="8622744"/>
              <a:ext cx="15332" cy="15332"/>
            </a:xfrm>
            <a:custGeom>
              <a:avLst/>
              <a:gdLst/>
              <a:ahLst/>
              <a:cxnLst/>
              <a:rect l="l" t="t" r="r" b="b"/>
              <a:pathLst>
                <a:path w="24434" h="24434" extrusionOk="0">
                  <a:moveTo>
                    <a:pt x="12798" y="9540"/>
                  </a:moveTo>
                  <a:cubicBezTo>
                    <a:pt x="11169" y="9540"/>
                    <a:pt x="9540" y="11169"/>
                    <a:pt x="9540" y="12797"/>
                  </a:cubicBezTo>
                  <a:cubicBezTo>
                    <a:pt x="9540" y="14427"/>
                    <a:pt x="11169" y="16056"/>
                    <a:pt x="12798" y="16056"/>
                  </a:cubicBezTo>
                  <a:cubicBezTo>
                    <a:pt x="14427" y="16056"/>
                    <a:pt x="16056" y="14427"/>
                    <a:pt x="16056" y="12797"/>
                  </a:cubicBezTo>
                  <a:cubicBezTo>
                    <a:pt x="16056" y="10354"/>
                    <a:pt x="14427" y="9540"/>
                    <a:pt x="12798" y="9540"/>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8" name="Google Shape;2328;p222"/>
            <p:cNvSpPr/>
            <p:nvPr/>
          </p:nvSpPr>
          <p:spPr>
            <a:xfrm>
              <a:off x="9959156" y="8731000"/>
              <a:ext cx="15332" cy="15332"/>
            </a:xfrm>
            <a:custGeom>
              <a:avLst/>
              <a:gdLst/>
              <a:ahLst/>
              <a:cxnLst/>
              <a:rect l="l" t="t" r="r" b="b"/>
              <a:pathLst>
                <a:path w="24434" h="24434" extrusionOk="0">
                  <a:moveTo>
                    <a:pt x="10889" y="9877"/>
                  </a:moveTo>
                  <a:cubicBezTo>
                    <a:pt x="9260" y="10691"/>
                    <a:pt x="9260" y="12320"/>
                    <a:pt x="10075" y="13950"/>
                  </a:cubicBezTo>
                  <a:cubicBezTo>
                    <a:pt x="10889" y="15578"/>
                    <a:pt x="12518" y="15578"/>
                    <a:pt x="14147" y="14764"/>
                  </a:cubicBezTo>
                  <a:cubicBezTo>
                    <a:pt x="15776" y="13950"/>
                    <a:pt x="15776" y="12320"/>
                    <a:pt x="14962" y="10691"/>
                  </a:cubicBezTo>
                  <a:cubicBezTo>
                    <a:pt x="14147" y="9877"/>
                    <a:pt x="12518" y="9063"/>
                    <a:pt x="10889" y="9877"/>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9" name="Google Shape;2329;p222"/>
            <p:cNvSpPr/>
            <p:nvPr/>
          </p:nvSpPr>
          <p:spPr>
            <a:xfrm>
              <a:off x="9980085" y="8781609"/>
              <a:ext cx="10221" cy="15332"/>
            </a:xfrm>
            <a:custGeom>
              <a:avLst/>
              <a:gdLst/>
              <a:ahLst/>
              <a:cxnLst/>
              <a:rect l="l" t="t" r="r" b="b"/>
              <a:pathLst>
                <a:path w="16289" h="24434" extrusionOk="0">
                  <a:moveTo>
                    <a:pt x="10151" y="10762"/>
                  </a:moveTo>
                  <a:cubicBezTo>
                    <a:pt x="9336" y="11576"/>
                    <a:pt x="9336" y="14020"/>
                    <a:pt x="10151" y="14834"/>
                  </a:cubicBezTo>
                  <a:cubicBezTo>
                    <a:pt x="10965" y="15649"/>
                    <a:pt x="13409" y="15649"/>
                    <a:pt x="14223" y="14834"/>
                  </a:cubicBezTo>
                  <a:cubicBezTo>
                    <a:pt x="15038" y="14020"/>
                    <a:pt x="15038" y="11576"/>
                    <a:pt x="14223" y="10762"/>
                  </a:cubicBezTo>
                  <a:cubicBezTo>
                    <a:pt x="13409" y="9132"/>
                    <a:pt x="11780" y="9132"/>
                    <a:pt x="10151" y="10762"/>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0" name="Google Shape;2330;p222"/>
            <p:cNvSpPr/>
            <p:nvPr/>
          </p:nvSpPr>
          <p:spPr>
            <a:xfrm>
              <a:off x="10013514" y="8825141"/>
              <a:ext cx="15332" cy="15332"/>
            </a:xfrm>
            <a:custGeom>
              <a:avLst/>
              <a:gdLst/>
              <a:ahLst/>
              <a:cxnLst/>
              <a:rect l="l" t="t" r="r" b="b"/>
              <a:pathLst>
                <a:path w="24434" h="24434" extrusionOk="0">
                  <a:moveTo>
                    <a:pt x="9877" y="10692"/>
                  </a:moveTo>
                  <a:cubicBezTo>
                    <a:pt x="9063" y="12320"/>
                    <a:pt x="9877" y="13950"/>
                    <a:pt x="10692" y="14764"/>
                  </a:cubicBezTo>
                  <a:cubicBezTo>
                    <a:pt x="11506" y="15579"/>
                    <a:pt x="13950" y="14764"/>
                    <a:pt x="14764" y="13950"/>
                  </a:cubicBezTo>
                  <a:cubicBezTo>
                    <a:pt x="15579" y="12320"/>
                    <a:pt x="14764" y="10692"/>
                    <a:pt x="13950" y="9878"/>
                  </a:cubicBezTo>
                  <a:cubicBezTo>
                    <a:pt x="12321" y="9062"/>
                    <a:pt x="10692" y="9878"/>
                    <a:pt x="9877" y="10692"/>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1" name="Google Shape;2331;p222"/>
            <p:cNvSpPr/>
            <p:nvPr/>
          </p:nvSpPr>
          <p:spPr>
            <a:xfrm>
              <a:off x="10056568" y="8858474"/>
              <a:ext cx="15332" cy="15332"/>
            </a:xfrm>
            <a:custGeom>
              <a:avLst/>
              <a:gdLst/>
              <a:ahLst/>
              <a:cxnLst/>
              <a:rect l="l" t="t" r="r" b="b"/>
              <a:pathLst>
                <a:path w="24434" h="24434" extrusionOk="0">
                  <a:moveTo>
                    <a:pt x="9756" y="12200"/>
                  </a:moveTo>
                  <a:cubicBezTo>
                    <a:pt x="8942" y="13829"/>
                    <a:pt x="10571" y="15458"/>
                    <a:pt x="12200" y="16272"/>
                  </a:cubicBezTo>
                  <a:cubicBezTo>
                    <a:pt x="13829" y="17086"/>
                    <a:pt x="15458" y="15458"/>
                    <a:pt x="16273" y="13829"/>
                  </a:cubicBezTo>
                  <a:cubicBezTo>
                    <a:pt x="17087" y="12200"/>
                    <a:pt x="15458" y="10571"/>
                    <a:pt x="13829" y="9757"/>
                  </a:cubicBezTo>
                  <a:cubicBezTo>
                    <a:pt x="12200" y="8941"/>
                    <a:pt x="10571" y="10571"/>
                    <a:pt x="9756" y="12200"/>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222"/>
            <p:cNvSpPr/>
            <p:nvPr/>
          </p:nvSpPr>
          <p:spPr>
            <a:xfrm>
              <a:off x="10107356" y="8879076"/>
              <a:ext cx="15332" cy="15332"/>
            </a:xfrm>
            <a:custGeom>
              <a:avLst/>
              <a:gdLst/>
              <a:ahLst/>
              <a:cxnLst/>
              <a:rect l="l" t="t" r="r" b="b"/>
              <a:pathLst>
                <a:path w="24434" h="24434" extrusionOk="0">
                  <a:moveTo>
                    <a:pt x="9540" y="12797"/>
                  </a:moveTo>
                  <a:cubicBezTo>
                    <a:pt x="9540" y="14427"/>
                    <a:pt x="11169" y="16055"/>
                    <a:pt x="12798" y="16055"/>
                  </a:cubicBezTo>
                  <a:cubicBezTo>
                    <a:pt x="14427" y="16055"/>
                    <a:pt x="16056" y="14427"/>
                    <a:pt x="16056" y="12797"/>
                  </a:cubicBezTo>
                  <a:cubicBezTo>
                    <a:pt x="16056" y="11168"/>
                    <a:pt x="14427" y="9540"/>
                    <a:pt x="12798" y="9540"/>
                  </a:cubicBezTo>
                  <a:cubicBezTo>
                    <a:pt x="11169" y="10354"/>
                    <a:pt x="9540" y="11168"/>
                    <a:pt x="9540" y="12797"/>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222"/>
            <p:cNvSpPr/>
            <p:nvPr/>
          </p:nvSpPr>
          <p:spPr>
            <a:xfrm>
              <a:off x="10216123" y="8879252"/>
              <a:ext cx="15332" cy="15332"/>
            </a:xfrm>
            <a:custGeom>
              <a:avLst/>
              <a:gdLst/>
              <a:ahLst/>
              <a:cxnLst/>
              <a:rect l="l" t="t" r="r" b="b"/>
              <a:pathLst>
                <a:path w="24434" h="24434" extrusionOk="0">
                  <a:moveTo>
                    <a:pt x="9877" y="14147"/>
                  </a:moveTo>
                  <a:cubicBezTo>
                    <a:pt x="10692" y="15776"/>
                    <a:pt x="12320" y="15776"/>
                    <a:pt x="13950" y="14961"/>
                  </a:cubicBezTo>
                  <a:cubicBezTo>
                    <a:pt x="15579" y="14147"/>
                    <a:pt x="15579" y="12518"/>
                    <a:pt x="14764" y="10889"/>
                  </a:cubicBezTo>
                  <a:cubicBezTo>
                    <a:pt x="13950" y="9260"/>
                    <a:pt x="12320" y="9260"/>
                    <a:pt x="10692" y="10075"/>
                  </a:cubicBezTo>
                  <a:cubicBezTo>
                    <a:pt x="9877" y="10889"/>
                    <a:pt x="9063" y="13333"/>
                    <a:pt x="9877" y="14147"/>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4" name="Google Shape;2334;p222"/>
            <p:cNvSpPr/>
            <p:nvPr/>
          </p:nvSpPr>
          <p:spPr>
            <a:xfrm>
              <a:off x="10266603" y="8858739"/>
              <a:ext cx="10221" cy="10221"/>
            </a:xfrm>
            <a:custGeom>
              <a:avLst/>
              <a:gdLst/>
              <a:ahLst/>
              <a:cxnLst/>
              <a:rect l="l" t="t" r="r" b="b"/>
              <a:pathLst>
                <a:path w="16289" h="16289" extrusionOk="0">
                  <a:moveTo>
                    <a:pt x="10151" y="14223"/>
                  </a:moveTo>
                  <a:cubicBezTo>
                    <a:pt x="10965" y="15037"/>
                    <a:pt x="13409" y="15037"/>
                    <a:pt x="14223" y="14223"/>
                  </a:cubicBezTo>
                  <a:cubicBezTo>
                    <a:pt x="15038" y="13409"/>
                    <a:pt x="15038" y="10965"/>
                    <a:pt x="14223" y="10151"/>
                  </a:cubicBezTo>
                  <a:cubicBezTo>
                    <a:pt x="13409" y="9336"/>
                    <a:pt x="10965" y="9336"/>
                    <a:pt x="10151" y="10151"/>
                  </a:cubicBezTo>
                  <a:cubicBezTo>
                    <a:pt x="9336" y="10965"/>
                    <a:pt x="9336" y="13409"/>
                    <a:pt x="10151" y="14223"/>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5" name="Google Shape;2335;p222"/>
            <p:cNvSpPr/>
            <p:nvPr/>
          </p:nvSpPr>
          <p:spPr>
            <a:xfrm>
              <a:off x="10310141" y="8825653"/>
              <a:ext cx="15332" cy="15332"/>
            </a:xfrm>
            <a:custGeom>
              <a:avLst/>
              <a:gdLst/>
              <a:ahLst/>
              <a:cxnLst/>
              <a:rect l="l" t="t" r="r" b="b"/>
              <a:pathLst>
                <a:path w="24434" h="24434" extrusionOk="0">
                  <a:moveTo>
                    <a:pt x="10889" y="14764"/>
                  </a:moveTo>
                  <a:cubicBezTo>
                    <a:pt x="12518" y="15578"/>
                    <a:pt x="14147" y="14764"/>
                    <a:pt x="14962" y="13950"/>
                  </a:cubicBezTo>
                  <a:cubicBezTo>
                    <a:pt x="15777" y="12320"/>
                    <a:pt x="14962" y="10691"/>
                    <a:pt x="14147" y="9877"/>
                  </a:cubicBezTo>
                  <a:cubicBezTo>
                    <a:pt x="12518" y="9063"/>
                    <a:pt x="10889" y="9877"/>
                    <a:pt x="10075" y="10691"/>
                  </a:cubicBezTo>
                  <a:cubicBezTo>
                    <a:pt x="9260" y="11506"/>
                    <a:pt x="9260" y="13950"/>
                    <a:pt x="10889" y="14764"/>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6" name="Google Shape;2336;p222"/>
            <p:cNvSpPr/>
            <p:nvPr/>
          </p:nvSpPr>
          <p:spPr>
            <a:xfrm>
              <a:off x="10343086" y="8781217"/>
              <a:ext cx="15332" cy="15332"/>
            </a:xfrm>
            <a:custGeom>
              <a:avLst/>
              <a:gdLst/>
              <a:ahLst/>
              <a:cxnLst/>
              <a:rect l="l" t="t" r="r" b="b"/>
              <a:pathLst>
                <a:path w="24434" h="24434" extrusionOk="0">
                  <a:moveTo>
                    <a:pt x="12200" y="16273"/>
                  </a:moveTo>
                  <a:cubicBezTo>
                    <a:pt x="13829" y="17087"/>
                    <a:pt x="15458" y="15458"/>
                    <a:pt x="16273" y="13829"/>
                  </a:cubicBezTo>
                  <a:cubicBezTo>
                    <a:pt x="17087" y="12200"/>
                    <a:pt x="15458" y="10572"/>
                    <a:pt x="13829" y="9756"/>
                  </a:cubicBezTo>
                  <a:cubicBezTo>
                    <a:pt x="12200" y="8942"/>
                    <a:pt x="10571" y="10572"/>
                    <a:pt x="9756" y="12200"/>
                  </a:cubicBezTo>
                  <a:cubicBezTo>
                    <a:pt x="8942" y="13829"/>
                    <a:pt x="10571" y="15458"/>
                    <a:pt x="12200" y="16273"/>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7" name="Google Shape;2337;p222"/>
            <p:cNvSpPr/>
            <p:nvPr/>
          </p:nvSpPr>
          <p:spPr>
            <a:xfrm>
              <a:off x="10364199" y="8730701"/>
              <a:ext cx="15332" cy="15332"/>
            </a:xfrm>
            <a:custGeom>
              <a:avLst/>
              <a:gdLst/>
              <a:ahLst/>
              <a:cxnLst/>
              <a:rect l="l" t="t" r="r" b="b"/>
              <a:pathLst>
                <a:path w="24434" h="24434" extrusionOk="0">
                  <a:moveTo>
                    <a:pt x="12797" y="16055"/>
                  </a:moveTo>
                  <a:cubicBezTo>
                    <a:pt x="14427" y="16055"/>
                    <a:pt x="16056" y="14427"/>
                    <a:pt x="16056" y="12797"/>
                  </a:cubicBezTo>
                  <a:cubicBezTo>
                    <a:pt x="16056" y="11168"/>
                    <a:pt x="14427" y="9540"/>
                    <a:pt x="12797" y="9540"/>
                  </a:cubicBezTo>
                  <a:cubicBezTo>
                    <a:pt x="11169" y="9540"/>
                    <a:pt x="9540" y="11168"/>
                    <a:pt x="9540" y="12797"/>
                  </a:cubicBezTo>
                  <a:cubicBezTo>
                    <a:pt x="9540" y="15241"/>
                    <a:pt x="11169" y="16055"/>
                    <a:pt x="12797" y="16055"/>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8" name="Google Shape;2338;p222"/>
            <p:cNvSpPr/>
            <p:nvPr/>
          </p:nvSpPr>
          <p:spPr>
            <a:xfrm>
              <a:off x="10364374" y="8622920"/>
              <a:ext cx="15332" cy="15332"/>
            </a:xfrm>
            <a:custGeom>
              <a:avLst/>
              <a:gdLst/>
              <a:ahLst/>
              <a:cxnLst/>
              <a:rect l="l" t="t" r="r" b="b"/>
              <a:pathLst>
                <a:path w="24434" h="24434" extrusionOk="0">
                  <a:moveTo>
                    <a:pt x="14147" y="14962"/>
                  </a:moveTo>
                  <a:cubicBezTo>
                    <a:pt x="15776" y="14147"/>
                    <a:pt x="15776" y="12518"/>
                    <a:pt x="14962" y="10889"/>
                  </a:cubicBezTo>
                  <a:cubicBezTo>
                    <a:pt x="14147" y="9260"/>
                    <a:pt x="12518" y="9260"/>
                    <a:pt x="10889" y="10075"/>
                  </a:cubicBezTo>
                  <a:cubicBezTo>
                    <a:pt x="9260" y="10889"/>
                    <a:pt x="9260" y="12518"/>
                    <a:pt x="10075" y="14147"/>
                  </a:cubicBezTo>
                  <a:cubicBezTo>
                    <a:pt x="10889" y="14962"/>
                    <a:pt x="12518" y="15776"/>
                    <a:pt x="14147" y="14962"/>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9" name="Google Shape;2339;p222"/>
            <p:cNvSpPr/>
            <p:nvPr/>
          </p:nvSpPr>
          <p:spPr>
            <a:xfrm>
              <a:off x="10343861" y="8572220"/>
              <a:ext cx="10221" cy="10221"/>
            </a:xfrm>
            <a:custGeom>
              <a:avLst/>
              <a:gdLst/>
              <a:ahLst/>
              <a:cxnLst/>
              <a:rect l="l" t="t" r="r" b="b"/>
              <a:pathLst>
                <a:path w="16289" h="16289" extrusionOk="0">
                  <a:moveTo>
                    <a:pt x="14223" y="14223"/>
                  </a:moveTo>
                  <a:cubicBezTo>
                    <a:pt x="15038" y="13409"/>
                    <a:pt x="15038" y="10965"/>
                    <a:pt x="14223" y="10151"/>
                  </a:cubicBezTo>
                  <a:cubicBezTo>
                    <a:pt x="13409" y="9336"/>
                    <a:pt x="10965" y="9336"/>
                    <a:pt x="10151" y="10151"/>
                  </a:cubicBezTo>
                  <a:cubicBezTo>
                    <a:pt x="9336" y="10965"/>
                    <a:pt x="9336" y="13409"/>
                    <a:pt x="10151" y="14223"/>
                  </a:cubicBezTo>
                  <a:cubicBezTo>
                    <a:pt x="10965" y="15038"/>
                    <a:pt x="12594" y="15038"/>
                    <a:pt x="14223" y="14223"/>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0" name="Google Shape;2340;p222"/>
            <p:cNvSpPr/>
            <p:nvPr/>
          </p:nvSpPr>
          <p:spPr>
            <a:xfrm>
              <a:off x="10310265" y="8528391"/>
              <a:ext cx="15332" cy="15332"/>
            </a:xfrm>
            <a:custGeom>
              <a:avLst/>
              <a:gdLst/>
              <a:ahLst/>
              <a:cxnLst/>
              <a:rect l="l" t="t" r="r" b="b"/>
              <a:pathLst>
                <a:path w="24434" h="24434" extrusionOk="0">
                  <a:moveTo>
                    <a:pt x="14764" y="13950"/>
                  </a:moveTo>
                  <a:cubicBezTo>
                    <a:pt x="15579" y="12320"/>
                    <a:pt x="14764" y="10692"/>
                    <a:pt x="13950" y="9877"/>
                  </a:cubicBezTo>
                  <a:cubicBezTo>
                    <a:pt x="12321" y="9063"/>
                    <a:pt x="10692" y="9877"/>
                    <a:pt x="9877" y="10692"/>
                  </a:cubicBezTo>
                  <a:cubicBezTo>
                    <a:pt x="9063" y="12320"/>
                    <a:pt x="9877" y="13950"/>
                    <a:pt x="10692" y="14764"/>
                  </a:cubicBezTo>
                  <a:cubicBezTo>
                    <a:pt x="12321" y="16393"/>
                    <a:pt x="13950" y="15579"/>
                    <a:pt x="14764" y="13950"/>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1" name="Google Shape;2341;p222"/>
            <p:cNvSpPr/>
            <p:nvPr/>
          </p:nvSpPr>
          <p:spPr>
            <a:xfrm>
              <a:off x="10266339" y="8494698"/>
              <a:ext cx="15332" cy="15332"/>
            </a:xfrm>
            <a:custGeom>
              <a:avLst/>
              <a:gdLst/>
              <a:ahLst/>
              <a:cxnLst/>
              <a:rect l="l" t="t" r="r" b="b"/>
              <a:pathLst>
                <a:path w="24434" h="24434" extrusionOk="0">
                  <a:moveTo>
                    <a:pt x="16273" y="13829"/>
                  </a:moveTo>
                  <a:cubicBezTo>
                    <a:pt x="17087" y="12200"/>
                    <a:pt x="15458" y="10571"/>
                    <a:pt x="13829" y="9757"/>
                  </a:cubicBezTo>
                  <a:cubicBezTo>
                    <a:pt x="12200" y="8942"/>
                    <a:pt x="10571" y="10571"/>
                    <a:pt x="9756" y="12200"/>
                  </a:cubicBezTo>
                  <a:cubicBezTo>
                    <a:pt x="8942" y="13829"/>
                    <a:pt x="10571" y="15458"/>
                    <a:pt x="12200" y="16272"/>
                  </a:cubicBezTo>
                  <a:cubicBezTo>
                    <a:pt x="13829" y="16272"/>
                    <a:pt x="15458" y="15458"/>
                    <a:pt x="16273" y="13829"/>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2" name="Google Shape;2342;p222"/>
            <p:cNvSpPr/>
            <p:nvPr/>
          </p:nvSpPr>
          <p:spPr>
            <a:xfrm>
              <a:off x="10062332" y="8592046"/>
              <a:ext cx="194214" cy="199325"/>
            </a:xfrm>
            <a:custGeom>
              <a:avLst/>
              <a:gdLst/>
              <a:ahLst/>
              <a:cxnLst/>
              <a:rect l="l" t="t" r="r" b="b"/>
              <a:pathLst>
                <a:path w="309505" h="317650" extrusionOk="0">
                  <a:moveTo>
                    <a:pt x="99134" y="234339"/>
                  </a:moveTo>
                  <a:cubicBezTo>
                    <a:pt x="74699" y="213977"/>
                    <a:pt x="58409" y="183026"/>
                    <a:pt x="58409" y="148002"/>
                  </a:cubicBezTo>
                  <a:cubicBezTo>
                    <a:pt x="58409" y="118681"/>
                    <a:pt x="69812" y="92618"/>
                    <a:pt x="87731" y="72256"/>
                  </a:cubicBezTo>
                  <a:lnTo>
                    <a:pt x="87731" y="9540"/>
                  </a:lnTo>
                  <a:cubicBezTo>
                    <a:pt x="39676" y="38047"/>
                    <a:pt x="9540" y="90174"/>
                    <a:pt x="9540" y="148002"/>
                  </a:cubicBezTo>
                  <a:cubicBezTo>
                    <a:pt x="9540" y="236782"/>
                    <a:pt x="82029" y="309272"/>
                    <a:pt x="170809" y="309272"/>
                  </a:cubicBezTo>
                  <a:cubicBezTo>
                    <a:pt x="227009" y="309272"/>
                    <a:pt x="278321" y="279950"/>
                    <a:pt x="306828" y="234339"/>
                  </a:cubicBezTo>
                  <a:lnTo>
                    <a:pt x="242484" y="234339"/>
                  </a:lnTo>
                  <a:cubicBezTo>
                    <a:pt x="222936" y="250629"/>
                    <a:pt x="197687" y="260402"/>
                    <a:pt x="170809" y="260402"/>
                  </a:cubicBezTo>
                  <a:cubicBezTo>
                    <a:pt x="143116" y="260402"/>
                    <a:pt x="118681" y="250629"/>
                    <a:pt x="99134" y="234339"/>
                  </a:cubicBez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43" name="Google Shape;2343;p222"/>
          <p:cNvGrpSpPr/>
          <p:nvPr/>
        </p:nvGrpSpPr>
        <p:grpSpPr>
          <a:xfrm>
            <a:off x="4997438" y="2956984"/>
            <a:ext cx="593885" cy="712377"/>
            <a:chOff x="9950261" y="7309727"/>
            <a:chExt cx="593885" cy="712377"/>
          </a:xfrm>
        </p:grpSpPr>
        <p:sp>
          <p:nvSpPr>
            <p:cNvPr id="2344" name="Google Shape;2344;p222"/>
            <p:cNvSpPr/>
            <p:nvPr/>
          </p:nvSpPr>
          <p:spPr>
            <a:xfrm>
              <a:off x="10401133" y="7598991"/>
              <a:ext cx="43668" cy="136462"/>
            </a:xfrm>
            <a:custGeom>
              <a:avLst/>
              <a:gdLst/>
              <a:ahLst/>
              <a:cxnLst/>
              <a:rect l="l" t="t" r="r" b="b"/>
              <a:pathLst>
                <a:path w="43668" h="136462" extrusionOk="0">
                  <a:moveTo>
                    <a:pt x="12282" y="127456"/>
                  </a:moveTo>
                  <a:cubicBezTo>
                    <a:pt x="43941" y="95797"/>
                    <a:pt x="43941" y="43941"/>
                    <a:pt x="12282" y="12282"/>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5" name="Google Shape;2345;p222"/>
            <p:cNvSpPr/>
            <p:nvPr/>
          </p:nvSpPr>
          <p:spPr>
            <a:xfrm>
              <a:off x="9950261" y="7749180"/>
              <a:ext cx="294759" cy="272925"/>
            </a:xfrm>
            <a:custGeom>
              <a:avLst/>
              <a:gdLst/>
              <a:ahLst/>
              <a:cxnLst/>
              <a:rect l="l" t="t" r="r" b="b"/>
              <a:pathLst>
                <a:path w="294759" h="272925" extrusionOk="0">
                  <a:moveTo>
                    <a:pt x="175491" y="238729"/>
                  </a:moveTo>
                  <a:lnTo>
                    <a:pt x="186408" y="257834"/>
                  </a:lnTo>
                  <a:cubicBezTo>
                    <a:pt x="190775" y="264930"/>
                    <a:pt x="200054" y="267659"/>
                    <a:pt x="207151" y="263293"/>
                  </a:cubicBezTo>
                  <a:lnTo>
                    <a:pt x="227893" y="251284"/>
                  </a:lnTo>
                  <a:cubicBezTo>
                    <a:pt x="234989" y="246917"/>
                    <a:pt x="237718" y="237638"/>
                    <a:pt x="233351" y="230542"/>
                  </a:cubicBezTo>
                  <a:lnTo>
                    <a:pt x="222434" y="211983"/>
                  </a:lnTo>
                  <a:cubicBezTo>
                    <a:pt x="235535" y="198882"/>
                    <a:pt x="244268" y="183053"/>
                    <a:pt x="248635" y="166131"/>
                  </a:cubicBezTo>
                  <a:lnTo>
                    <a:pt x="270469" y="166131"/>
                  </a:lnTo>
                  <a:cubicBezTo>
                    <a:pt x="278657" y="166131"/>
                    <a:pt x="285753" y="159581"/>
                    <a:pt x="285753" y="150847"/>
                  </a:cubicBezTo>
                  <a:lnTo>
                    <a:pt x="285753" y="126830"/>
                  </a:lnTo>
                  <a:cubicBezTo>
                    <a:pt x="285753" y="118642"/>
                    <a:pt x="279203" y="111546"/>
                    <a:pt x="270469" y="111546"/>
                  </a:cubicBezTo>
                  <a:lnTo>
                    <a:pt x="248635" y="111546"/>
                  </a:lnTo>
                  <a:cubicBezTo>
                    <a:pt x="244268" y="94625"/>
                    <a:pt x="235535" y="78795"/>
                    <a:pt x="222434" y="65695"/>
                  </a:cubicBezTo>
                  <a:lnTo>
                    <a:pt x="233351" y="47136"/>
                  </a:lnTo>
                  <a:cubicBezTo>
                    <a:pt x="237718" y="40040"/>
                    <a:pt x="234989" y="30760"/>
                    <a:pt x="227893" y="26393"/>
                  </a:cubicBezTo>
                  <a:lnTo>
                    <a:pt x="207151" y="14385"/>
                  </a:lnTo>
                  <a:cubicBezTo>
                    <a:pt x="200054" y="10018"/>
                    <a:pt x="190775" y="12747"/>
                    <a:pt x="186408" y="19843"/>
                  </a:cubicBezTo>
                  <a:lnTo>
                    <a:pt x="175491" y="38948"/>
                  </a:lnTo>
                  <a:cubicBezTo>
                    <a:pt x="158024" y="34581"/>
                    <a:pt x="140011" y="34581"/>
                    <a:pt x="122544" y="38948"/>
                  </a:cubicBezTo>
                  <a:lnTo>
                    <a:pt x="111627" y="19843"/>
                  </a:lnTo>
                  <a:cubicBezTo>
                    <a:pt x="107260" y="12747"/>
                    <a:pt x="97980" y="10018"/>
                    <a:pt x="90884" y="14385"/>
                  </a:cubicBezTo>
                  <a:lnTo>
                    <a:pt x="70142" y="26393"/>
                  </a:lnTo>
                  <a:cubicBezTo>
                    <a:pt x="63046" y="30760"/>
                    <a:pt x="60317" y="40040"/>
                    <a:pt x="64683" y="47136"/>
                  </a:cubicBezTo>
                  <a:lnTo>
                    <a:pt x="75601" y="65695"/>
                  </a:lnTo>
                  <a:cubicBezTo>
                    <a:pt x="62500" y="78795"/>
                    <a:pt x="53766" y="94625"/>
                    <a:pt x="49400" y="111546"/>
                  </a:cubicBezTo>
                  <a:lnTo>
                    <a:pt x="27566" y="111546"/>
                  </a:lnTo>
                  <a:cubicBezTo>
                    <a:pt x="19378" y="111546"/>
                    <a:pt x="12282" y="118096"/>
                    <a:pt x="12282" y="126830"/>
                  </a:cubicBezTo>
                  <a:lnTo>
                    <a:pt x="12282" y="150847"/>
                  </a:lnTo>
                  <a:cubicBezTo>
                    <a:pt x="12282" y="159035"/>
                    <a:pt x="18832" y="166131"/>
                    <a:pt x="27566" y="166131"/>
                  </a:cubicBezTo>
                  <a:lnTo>
                    <a:pt x="49400" y="166131"/>
                  </a:lnTo>
                  <a:cubicBezTo>
                    <a:pt x="53766" y="183053"/>
                    <a:pt x="62500" y="198882"/>
                    <a:pt x="75601" y="211983"/>
                  </a:cubicBezTo>
                  <a:lnTo>
                    <a:pt x="64683" y="230542"/>
                  </a:lnTo>
                  <a:cubicBezTo>
                    <a:pt x="60317" y="237638"/>
                    <a:pt x="63046" y="246917"/>
                    <a:pt x="70142" y="251284"/>
                  </a:cubicBezTo>
                  <a:lnTo>
                    <a:pt x="90884" y="263293"/>
                  </a:lnTo>
                  <a:cubicBezTo>
                    <a:pt x="97980" y="267659"/>
                    <a:pt x="107260" y="264930"/>
                    <a:pt x="111627" y="257834"/>
                  </a:cubicBezTo>
                  <a:lnTo>
                    <a:pt x="122544" y="238729"/>
                  </a:lnTo>
                  <a:cubicBezTo>
                    <a:pt x="140011" y="243096"/>
                    <a:pt x="158024" y="243096"/>
                    <a:pt x="175491" y="238729"/>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6" name="Google Shape;2346;p222"/>
            <p:cNvSpPr/>
            <p:nvPr/>
          </p:nvSpPr>
          <p:spPr>
            <a:xfrm>
              <a:off x="10156593" y="7488829"/>
              <a:ext cx="387553" cy="360261"/>
            </a:xfrm>
            <a:custGeom>
              <a:avLst/>
              <a:gdLst/>
              <a:ahLst/>
              <a:cxnLst/>
              <a:rect l="l" t="t" r="r" b="b"/>
              <a:pathLst>
                <a:path w="387553" h="360261" extrusionOk="0">
                  <a:moveTo>
                    <a:pt x="230622" y="313492"/>
                  </a:moveTo>
                  <a:lnTo>
                    <a:pt x="245360" y="338601"/>
                  </a:lnTo>
                  <a:cubicBezTo>
                    <a:pt x="250818" y="348426"/>
                    <a:pt x="263373" y="351701"/>
                    <a:pt x="273198" y="346243"/>
                  </a:cubicBezTo>
                  <a:lnTo>
                    <a:pt x="301037" y="330413"/>
                  </a:lnTo>
                  <a:cubicBezTo>
                    <a:pt x="310862" y="324954"/>
                    <a:pt x="314137" y="312400"/>
                    <a:pt x="308678" y="302575"/>
                  </a:cubicBezTo>
                  <a:lnTo>
                    <a:pt x="294486" y="277465"/>
                  </a:lnTo>
                  <a:cubicBezTo>
                    <a:pt x="311954" y="259998"/>
                    <a:pt x="323416" y="238710"/>
                    <a:pt x="329421" y="216876"/>
                  </a:cubicBezTo>
                  <a:lnTo>
                    <a:pt x="358351" y="216876"/>
                  </a:lnTo>
                  <a:cubicBezTo>
                    <a:pt x="369268" y="216876"/>
                    <a:pt x="378547" y="207596"/>
                    <a:pt x="378547" y="196679"/>
                  </a:cubicBezTo>
                  <a:lnTo>
                    <a:pt x="378547" y="164474"/>
                  </a:lnTo>
                  <a:cubicBezTo>
                    <a:pt x="378547" y="153557"/>
                    <a:pt x="369268" y="144278"/>
                    <a:pt x="358351" y="144278"/>
                  </a:cubicBezTo>
                  <a:lnTo>
                    <a:pt x="329421" y="144278"/>
                  </a:lnTo>
                  <a:cubicBezTo>
                    <a:pt x="323416" y="121898"/>
                    <a:pt x="311954" y="101156"/>
                    <a:pt x="294486" y="83688"/>
                  </a:cubicBezTo>
                  <a:lnTo>
                    <a:pt x="308678" y="58579"/>
                  </a:lnTo>
                  <a:cubicBezTo>
                    <a:pt x="314137" y="48754"/>
                    <a:pt x="310862" y="36745"/>
                    <a:pt x="301037" y="30741"/>
                  </a:cubicBezTo>
                  <a:lnTo>
                    <a:pt x="273198" y="14911"/>
                  </a:lnTo>
                  <a:cubicBezTo>
                    <a:pt x="263373" y="9453"/>
                    <a:pt x="251364" y="12728"/>
                    <a:pt x="245360" y="22553"/>
                  </a:cubicBezTo>
                  <a:lnTo>
                    <a:pt x="230622" y="47662"/>
                  </a:lnTo>
                  <a:cubicBezTo>
                    <a:pt x="207696" y="41658"/>
                    <a:pt x="183679" y="41658"/>
                    <a:pt x="160207" y="47662"/>
                  </a:cubicBezTo>
                  <a:lnTo>
                    <a:pt x="145469" y="22553"/>
                  </a:lnTo>
                  <a:cubicBezTo>
                    <a:pt x="140011" y="12728"/>
                    <a:pt x="127456" y="9453"/>
                    <a:pt x="117630" y="14911"/>
                  </a:cubicBezTo>
                  <a:lnTo>
                    <a:pt x="89792" y="30741"/>
                  </a:lnTo>
                  <a:cubicBezTo>
                    <a:pt x="79967" y="36199"/>
                    <a:pt x="76692" y="48754"/>
                    <a:pt x="82150" y="58579"/>
                  </a:cubicBezTo>
                  <a:lnTo>
                    <a:pt x="96343" y="83688"/>
                  </a:lnTo>
                  <a:cubicBezTo>
                    <a:pt x="78875" y="101156"/>
                    <a:pt x="67412" y="122444"/>
                    <a:pt x="61408" y="144278"/>
                  </a:cubicBezTo>
                  <a:lnTo>
                    <a:pt x="32478" y="144278"/>
                  </a:lnTo>
                  <a:cubicBezTo>
                    <a:pt x="21561" y="144278"/>
                    <a:pt x="12282" y="153557"/>
                    <a:pt x="12282" y="164474"/>
                  </a:cubicBezTo>
                  <a:lnTo>
                    <a:pt x="12282" y="196679"/>
                  </a:lnTo>
                  <a:cubicBezTo>
                    <a:pt x="12282" y="207596"/>
                    <a:pt x="21561" y="216876"/>
                    <a:pt x="32478" y="216876"/>
                  </a:cubicBezTo>
                  <a:lnTo>
                    <a:pt x="61408" y="216876"/>
                  </a:lnTo>
                  <a:cubicBezTo>
                    <a:pt x="67412" y="239256"/>
                    <a:pt x="78875" y="259998"/>
                    <a:pt x="96343" y="277465"/>
                  </a:cubicBezTo>
                  <a:lnTo>
                    <a:pt x="82150" y="302575"/>
                  </a:lnTo>
                  <a:cubicBezTo>
                    <a:pt x="76692" y="312400"/>
                    <a:pt x="79967" y="324409"/>
                    <a:pt x="89792" y="330413"/>
                  </a:cubicBezTo>
                  <a:lnTo>
                    <a:pt x="117630" y="346243"/>
                  </a:lnTo>
                  <a:cubicBezTo>
                    <a:pt x="127456" y="351701"/>
                    <a:pt x="139464" y="348426"/>
                    <a:pt x="145469" y="338601"/>
                  </a:cubicBezTo>
                  <a:lnTo>
                    <a:pt x="160207" y="313492"/>
                  </a:lnTo>
                  <a:cubicBezTo>
                    <a:pt x="183132" y="319496"/>
                    <a:pt x="207696" y="319496"/>
                    <a:pt x="230622" y="313492"/>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7" name="Google Shape;2347;p222"/>
            <p:cNvSpPr/>
            <p:nvPr/>
          </p:nvSpPr>
          <p:spPr>
            <a:xfrm>
              <a:off x="9950775" y="7309727"/>
              <a:ext cx="294759" cy="283842"/>
            </a:xfrm>
            <a:custGeom>
              <a:avLst/>
              <a:gdLst/>
              <a:ahLst/>
              <a:cxnLst/>
              <a:rect l="l" t="t" r="r" b="b"/>
              <a:pathLst>
                <a:path w="294759" h="283842" extrusionOk="0">
                  <a:moveTo>
                    <a:pt x="251396" y="162354"/>
                  </a:moveTo>
                  <a:lnTo>
                    <a:pt x="273230" y="160716"/>
                  </a:lnTo>
                  <a:cubicBezTo>
                    <a:pt x="281418" y="160171"/>
                    <a:pt x="287968" y="152529"/>
                    <a:pt x="287422" y="144341"/>
                  </a:cubicBezTo>
                  <a:lnTo>
                    <a:pt x="285785" y="120324"/>
                  </a:lnTo>
                  <a:cubicBezTo>
                    <a:pt x="285238" y="112136"/>
                    <a:pt x="277597" y="105585"/>
                    <a:pt x="269409" y="106131"/>
                  </a:cubicBezTo>
                  <a:lnTo>
                    <a:pt x="247575" y="107769"/>
                  </a:lnTo>
                  <a:cubicBezTo>
                    <a:pt x="241570" y="90302"/>
                    <a:pt x="230653" y="75564"/>
                    <a:pt x="217553" y="64101"/>
                  </a:cubicBezTo>
                  <a:lnTo>
                    <a:pt x="226833" y="44450"/>
                  </a:lnTo>
                  <a:cubicBezTo>
                    <a:pt x="230653" y="36808"/>
                    <a:pt x="227378" y="28075"/>
                    <a:pt x="219736" y="24254"/>
                  </a:cubicBezTo>
                  <a:lnTo>
                    <a:pt x="197902" y="13883"/>
                  </a:lnTo>
                  <a:cubicBezTo>
                    <a:pt x="190261" y="10062"/>
                    <a:pt x="181527" y="13337"/>
                    <a:pt x="177706" y="20979"/>
                  </a:cubicBezTo>
                  <a:lnTo>
                    <a:pt x="168427" y="40629"/>
                  </a:lnTo>
                  <a:cubicBezTo>
                    <a:pt x="151505" y="37354"/>
                    <a:pt x="133492" y="38446"/>
                    <a:pt x="116025" y="44450"/>
                  </a:cubicBezTo>
                  <a:lnTo>
                    <a:pt x="103471" y="26437"/>
                  </a:lnTo>
                  <a:cubicBezTo>
                    <a:pt x="98558" y="19341"/>
                    <a:pt x="89278" y="17703"/>
                    <a:pt x="82182" y="22616"/>
                  </a:cubicBezTo>
                  <a:lnTo>
                    <a:pt x="62532" y="36262"/>
                  </a:lnTo>
                  <a:cubicBezTo>
                    <a:pt x="55435" y="41175"/>
                    <a:pt x="53798" y="50455"/>
                    <a:pt x="58711" y="57551"/>
                  </a:cubicBezTo>
                  <a:lnTo>
                    <a:pt x="71265" y="75564"/>
                  </a:lnTo>
                  <a:cubicBezTo>
                    <a:pt x="59803" y="89210"/>
                    <a:pt x="52160" y="105585"/>
                    <a:pt x="48339" y="123053"/>
                  </a:cubicBezTo>
                  <a:lnTo>
                    <a:pt x="26505" y="124690"/>
                  </a:lnTo>
                  <a:cubicBezTo>
                    <a:pt x="18318" y="125236"/>
                    <a:pt x="11767" y="132878"/>
                    <a:pt x="12313" y="141066"/>
                  </a:cubicBezTo>
                  <a:lnTo>
                    <a:pt x="13951" y="165083"/>
                  </a:lnTo>
                  <a:cubicBezTo>
                    <a:pt x="14497" y="173271"/>
                    <a:pt x="22139" y="179821"/>
                    <a:pt x="30326" y="179275"/>
                  </a:cubicBezTo>
                  <a:lnTo>
                    <a:pt x="52160" y="177638"/>
                  </a:lnTo>
                  <a:cubicBezTo>
                    <a:pt x="58165" y="195105"/>
                    <a:pt x="69082" y="209843"/>
                    <a:pt x="82182" y="221306"/>
                  </a:cubicBezTo>
                  <a:lnTo>
                    <a:pt x="72903" y="240956"/>
                  </a:lnTo>
                  <a:cubicBezTo>
                    <a:pt x="69082" y="248598"/>
                    <a:pt x="72357" y="257332"/>
                    <a:pt x="79999" y="261153"/>
                  </a:cubicBezTo>
                  <a:lnTo>
                    <a:pt x="101833" y="271524"/>
                  </a:lnTo>
                  <a:cubicBezTo>
                    <a:pt x="109475" y="275345"/>
                    <a:pt x="118208" y="272070"/>
                    <a:pt x="122029" y="264428"/>
                  </a:cubicBezTo>
                  <a:lnTo>
                    <a:pt x="131309" y="244777"/>
                  </a:lnTo>
                  <a:cubicBezTo>
                    <a:pt x="148230" y="248053"/>
                    <a:pt x="166243" y="246961"/>
                    <a:pt x="183710" y="240956"/>
                  </a:cubicBezTo>
                  <a:lnTo>
                    <a:pt x="196265" y="258970"/>
                  </a:lnTo>
                  <a:cubicBezTo>
                    <a:pt x="201178" y="266066"/>
                    <a:pt x="210457" y="267703"/>
                    <a:pt x="217553" y="262790"/>
                  </a:cubicBezTo>
                  <a:lnTo>
                    <a:pt x="237204" y="249144"/>
                  </a:lnTo>
                  <a:cubicBezTo>
                    <a:pt x="244300" y="244232"/>
                    <a:pt x="245937" y="234952"/>
                    <a:pt x="241025" y="227856"/>
                  </a:cubicBezTo>
                  <a:lnTo>
                    <a:pt x="228471" y="209843"/>
                  </a:lnTo>
                  <a:cubicBezTo>
                    <a:pt x="239933" y="196197"/>
                    <a:pt x="248121" y="179821"/>
                    <a:pt x="251396" y="162354"/>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222"/>
            <p:cNvSpPr/>
            <p:nvPr/>
          </p:nvSpPr>
          <p:spPr>
            <a:xfrm>
              <a:off x="10048514" y="7400847"/>
              <a:ext cx="98253" cy="98253"/>
            </a:xfrm>
            <a:custGeom>
              <a:avLst/>
              <a:gdLst/>
              <a:ahLst/>
              <a:cxnLst/>
              <a:rect l="l" t="t" r="r" b="b"/>
              <a:pathLst>
                <a:path w="98253" h="98253" extrusionOk="0">
                  <a:moveTo>
                    <a:pt x="90884" y="51583"/>
                  </a:moveTo>
                  <a:cubicBezTo>
                    <a:pt x="90884" y="29749"/>
                    <a:pt x="73417" y="12282"/>
                    <a:pt x="51583" y="12282"/>
                  </a:cubicBezTo>
                  <a:cubicBezTo>
                    <a:pt x="29749" y="12282"/>
                    <a:pt x="12282" y="29749"/>
                    <a:pt x="12282" y="51583"/>
                  </a:cubicBezTo>
                  <a:cubicBezTo>
                    <a:pt x="12282" y="73417"/>
                    <a:pt x="29749" y="90884"/>
                    <a:pt x="51583" y="90884"/>
                  </a:cubicBezTo>
                  <a:cubicBezTo>
                    <a:pt x="73417" y="90884"/>
                    <a:pt x="90884" y="73417"/>
                    <a:pt x="90884" y="51583"/>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222"/>
            <p:cNvSpPr/>
            <p:nvPr/>
          </p:nvSpPr>
          <p:spPr>
            <a:xfrm>
              <a:off x="10047422" y="7835890"/>
              <a:ext cx="98253" cy="98253"/>
            </a:xfrm>
            <a:custGeom>
              <a:avLst/>
              <a:gdLst/>
              <a:ahLst/>
              <a:cxnLst/>
              <a:rect l="l" t="t" r="r" b="b"/>
              <a:pathLst>
                <a:path w="98253" h="98253" extrusionOk="0">
                  <a:moveTo>
                    <a:pt x="90884" y="51583"/>
                  </a:moveTo>
                  <a:cubicBezTo>
                    <a:pt x="90884" y="73288"/>
                    <a:pt x="73289" y="90884"/>
                    <a:pt x="51583" y="90884"/>
                  </a:cubicBezTo>
                  <a:cubicBezTo>
                    <a:pt x="29878" y="90884"/>
                    <a:pt x="12282" y="73288"/>
                    <a:pt x="12282" y="51583"/>
                  </a:cubicBezTo>
                  <a:cubicBezTo>
                    <a:pt x="12282" y="29877"/>
                    <a:pt x="29878" y="12282"/>
                    <a:pt x="51583" y="12282"/>
                  </a:cubicBezTo>
                  <a:cubicBezTo>
                    <a:pt x="73289" y="12282"/>
                    <a:pt x="90884" y="29877"/>
                    <a:pt x="90884" y="51583"/>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222"/>
            <p:cNvSpPr/>
            <p:nvPr/>
          </p:nvSpPr>
          <p:spPr>
            <a:xfrm>
              <a:off x="10304654" y="7621507"/>
              <a:ext cx="92794" cy="92794"/>
            </a:xfrm>
            <a:custGeom>
              <a:avLst/>
              <a:gdLst/>
              <a:ahLst/>
              <a:cxnLst/>
              <a:rect l="l" t="t" r="r" b="b"/>
              <a:pathLst>
                <a:path w="92794" h="92794" extrusionOk="0">
                  <a:moveTo>
                    <a:pt x="72189" y="22516"/>
                  </a:moveTo>
                  <a:cubicBezTo>
                    <a:pt x="58542" y="8870"/>
                    <a:pt x="36163" y="8870"/>
                    <a:pt x="22516" y="22516"/>
                  </a:cubicBezTo>
                  <a:cubicBezTo>
                    <a:pt x="8870" y="36163"/>
                    <a:pt x="8870" y="58543"/>
                    <a:pt x="22516" y="72189"/>
                  </a:cubicBezTo>
                  <a:cubicBezTo>
                    <a:pt x="36163" y="85835"/>
                    <a:pt x="58542" y="85835"/>
                    <a:pt x="72189" y="72189"/>
                  </a:cubicBezTo>
                  <a:cubicBezTo>
                    <a:pt x="85835" y="58543"/>
                    <a:pt x="85835" y="36163"/>
                    <a:pt x="72189" y="22516"/>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51" name="Google Shape;2351;p222"/>
          <p:cNvGrpSpPr/>
          <p:nvPr/>
        </p:nvGrpSpPr>
        <p:grpSpPr>
          <a:xfrm>
            <a:off x="6803514" y="3054854"/>
            <a:ext cx="785613" cy="446148"/>
            <a:chOff x="1806086" y="4262696"/>
            <a:chExt cx="785613" cy="446148"/>
          </a:xfrm>
        </p:grpSpPr>
        <p:sp>
          <p:nvSpPr>
            <p:cNvPr id="2352" name="Google Shape;2352;p222"/>
            <p:cNvSpPr/>
            <p:nvPr/>
          </p:nvSpPr>
          <p:spPr>
            <a:xfrm>
              <a:off x="2101573" y="4373664"/>
              <a:ext cx="292587" cy="163848"/>
            </a:xfrm>
            <a:custGeom>
              <a:avLst/>
              <a:gdLst/>
              <a:ahLst/>
              <a:cxnLst/>
              <a:rect l="l" t="t" r="r" b="b"/>
              <a:pathLst>
                <a:path w="293320" h="164259" extrusionOk="0">
                  <a:moveTo>
                    <a:pt x="282330" y="132794"/>
                  </a:moveTo>
                  <a:cubicBezTo>
                    <a:pt x="194522" y="191746"/>
                    <a:pt x="129017" y="94633"/>
                    <a:pt x="129017" y="94633"/>
                  </a:cubicBezTo>
                  <a:cubicBezTo>
                    <a:pt x="97978" y="52201"/>
                    <a:pt x="75768" y="96059"/>
                    <a:pt x="75768" y="96059"/>
                  </a:cubicBezTo>
                  <a:cubicBezTo>
                    <a:pt x="59435" y="135733"/>
                    <a:pt x="35894" y="132131"/>
                    <a:pt x="22014" y="125320"/>
                  </a:cubicBezTo>
                  <a:cubicBezTo>
                    <a:pt x="15044" y="121747"/>
                    <a:pt x="11630" y="113705"/>
                    <a:pt x="13894" y="106213"/>
                  </a:cubicBezTo>
                  <a:lnTo>
                    <a:pt x="24372" y="70246"/>
                  </a:lnTo>
                  <a:cubicBezTo>
                    <a:pt x="28965" y="54477"/>
                    <a:pt x="40305" y="41542"/>
                    <a:pt x="55347" y="34931"/>
                  </a:cubicBezTo>
                  <a:lnTo>
                    <a:pt x="94957" y="17495"/>
                  </a:lnTo>
                  <a:cubicBezTo>
                    <a:pt x="109124" y="11265"/>
                    <a:pt x="122183" y="12685"/>
                    <a:pt x="139670" y="16252"/>
                  </a:cubicBezTo>
                  <a:lnTo>
                    <a:pt x="242931" y="40703"/>
                  </a:ln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222"/>
            <p:cNvSpPr/>
            <p:nvPr/>
          </p:nvSpPr>
          <p:spPr>
            <a:xfrm>
              <a:off x="2281258" y="4492830"/>
              <a:ext cx="134590" cy="93627"/>
            </a:xfrm>
            <a:custGeom>
              <a:avLst/>
              <a:gdLst/>
              <a:ahLst/>
              <a:cxnLst/>
              <a:rect l="l" t="t" r="r" b="b"/>
              <a:pathLst>
                <a:path w="134927" h="93862" extrusionOk="0">
                  <a:moveTo>
                    <a:pt x="123805" y="64179"/>
                  </a:moveTo>
                  <a:lnTo>
                    <a:pt x="55801" y="85791"/>
                  </a:lnTo>
                  <a:lnTo>
                    <a:pt x="13199" y="26423"/>
                  </a:lnTo>
                  <a:cubicBezTo>
                    <a:pt x="13199" y="26423"/>
                    <a:pt x="62935" y="47019"/>
                    <a:pt x="101999" y="13199"/>
                  </a:cubicBez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222"/>
            <p:cNvSpPr/>
            <p:nvPr/>
          </p:nvSpPr>
          <p:spPr>
            <a:xfrm>
              <a:off x="1806086" y="4262696"/>
              <a:ext cx="193107" cy="356956"/>
            </a:xfrm>
            <a:custGeom>
              <a:avLst/>
              <a:gdLst/>
              <a:ahLst/>
              <a:cxnLst/>
              <a:rect l="l" t="t" r="r" b="b"/>
              <a:pathLst>
                <a:path w="193591" h="357851" extrusionOk="0">
                  <a:moveTo>
                    <a:pt x="13199" y="13199"/>
                  </a:moveTo>
                  <a:lnTo>
                    <a:pt x="13199" y="321908"/>
                  </a:lnTo>
                  <a:lnTo>
                    <a:pt x="73577" y="345825"/>
                  </a:lnTo>
                  <a:lnTo>
                    <a:pt x="181794" y="81549"/>
                  </a:lnTo>
                  <a:lnTo>
                    <a:pt x="13199" y="13199"/>
                  </a:ln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5" name="Google Shape;2355;p222"/>
            <p:cNvSpPr/>
            <p:nvPr/>
          </p:nvSpPr>
          <p:spPr>
            <a:xfrm>
              <a:off x="1898905" y="4352078"/>
              <a:ext cx="169701" cy="216514"/>
            </a:xfrm>
            <a:custGeom>
              <a:avLst/>
              <a:gdLst/>
              <a:ahLst/>
              <a:cxnLst/>
              <a:rect l="l" t="t" r="r" b="b"/>
              <a:pathLst>
                <a:path w="170126" h="217057" extrusionOk="0">
                  <a:moveTo>
                    <a:pt x="79895" y="13199"/>
                  </a:moveTo>
                  <a:lnTo>
                    <a:pt x="156991" y="45664"/>
                  </a:lnTo>
                  <a:lnTo>
                    <a:pt x="88642" y="205436"/>
                  </a:lnTo>
                  <a:lnTo>
                    <a:pt x="13199" y="176086"/>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222"/>
            <p:cNvSpPr/>
            <p:nvPr/>
          </p:nvSpPr>
          <p:spPr>
            <a:xfrm>
              <a:off x="2398592" y="4279337"/>
              <a:ext cx="193107" cy="356956"/>
            </a:xfrm>
            <a:custGeom>
              <a:avLst/>
              <a:gdLst/>
              <a:ahLst/>
              <a:cxnLst/>
              <a:rect l="l" t="t" r="r" b="b"/>
              <a:pathLst>
                <a:path w="193591" h="357851" extrusionOk="0">
                  <a:moveTo>
                    <a:pt x="181788" y="13199"/>
                  </a:moveTo>
                  <a:lnTo>
                    <a:pt x="181788" y="321908"/>
                  </a:lnTo>
                  <a:lnTo>
                    <a:pt x="121417" y="345825"/>
                  </a:lnTo>
                  <a:lnTo>
                    <a:pt x="13199" y="81543"/>
                  </a:lnTo>
                  <a:lnTo>
                    <a:pt x="181788" y="13199"/>
                  </a:ln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7" name="Google Shape;2357;p222"/>
            <p:cNvSpPr/>
            <p:nvPr/>
          </p:nvSpPr>
          <p:spPr>
            <a:xfrm>
              <a:off x="2330488" y="4368720"/>
              <a:ext cx="169701" cy="216514"/>
            </a:xfrm>
            <a:custGeom>
              <a:avLst/>
              <a:gdLst/>
              <a:ahLst/>
              <a:cxnLst/>
              <a:rect l="l" t="t" r="r" b="b"/>
              <a:pathLst>
                <a:path w="170126" h="217057" extrusionOk="0">
                  <a:moveTo>
                    <a:pt x="90290" y="13199"/>
                  </a:moveTo>
                  <a:lnTo>
                    <a:pt x="13199" y="45664"/>
                  </a:lnTo>
                  <a:lnTo>
                    <a:pt x="81549" y="205430"/>
                  </a:lnTo>
                  <a:lnTo>
                    <a:pt x="156991" y="176086"/>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8" name="Google Shape;2358;p222"/>
            <p:cNvSpPr/>
            <p:nvPr/>
          </p:nvSpPr>
          <p:spPr>
            <a:xfrm>
              <a:off x="2218110" y="4505614"/>
              <a:ext cx="146293" cy="134590"/>
            </a:xfrm>
            <a:custGeom>
              <a:avLst/>
              <a:gdLst/>
              <a:ahLst/>
              <a:cxnLst/>
              <a:rect l="l" t="t" r="r" b="b"/>
              <a:pathLst>
                <a:path w="146660" h="134927" extrusionOk="0">
                  <a:moveTo>
                    <a:pt x="71523" y="13199"/>
                  </a:moveTo>
                  <a:lnTo>
                    <a:pt x="130158" y="86729"/>
                  </a:lnTo>
                  <a:cubicBezTo>
                    <a:pt x="134646" y="92355"/>
                    <a:pt x="135919" y="99893"/>
                    <a:pt x="133531" y="106681"/>
                  </a:cubicBezTo>
                  <a:lnTo>
                    <a:pt x="133531" y="106681"/>
                  </a:lnTo>
                  <a:cubicBezTo>
                    <a:pt x="129167" y="119100"/>
                    <a:pt x="115563" y="125630"/>
                    <a:pt x="103143" y="121265"/>
                  </a:cubicBezTo>
                  <a:cubicBezTo>
                    <a:pt x="99547" y="119998"/>
                    <a:pt x="96309" y="117892"/>
                    <a:pt x="93698" y="115123"/>
                  </a:cubicBezTo>
                  <a:lnTo>
                    <a:pt x="13199" y="29702"/>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222"/>
            <p:cNvSpPr/>
            <p:nvPr/>
          </p:nvSpPr>
          <p:spPr>
            <a:xfrm>
              <a:off x="2182640" y="4562075"/>
              <a:ext cx="152145" cy="105331"/>
            </a:xfrm>
            <a:custGeom>
              <a:avLst/>
              <a:gdLst/>
              <a:ahLst/>
              <a:cxnLst/>
              <a:rect l="l" t="t" r="r" b="b"/>
              <a:pathLst>
                <a:path w="152526" h="105595" extrusionOk="0">
                  <a:moveTo>
                    <a:pt x="13199" y="13199"/>
                  </a:moveTo>
                  <a:lnTo>
                    <a:pt x="80945" y="84066"/>
                  </a:lnTo>
                  <a:cubicBezTo>
                    <a:pt x="94279" y="98127"/>
                    <a:pt x="116483" y="98714"/>
                    <a:pt x="130539" y="85386"/>
                  </a:cubicBezTo>
                  <a:cubicBezTo>
                    <a:pt x="134716" y="81426"/>
                    <a:pt x="137855" y="76504"/>
                    <a:pt x="139679" y="71043"/>
                  </a:cubicBezTo>
                  <a:cubicBezTo>
                    <a:pt x="139803" y="70655"/>
                    <a:pt x="139926" y="70256"/>
                    <a:pt x="140043" y="69863"/>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222"/>
            <p:cNvSpPr/>
            <p:nvPr/>
          </p:nvSpPr>
          <p:spPr>
            <a:xfrm>
              <a:off x="2150292" y="4595270"/>
              <a:ext cx="140441" cy="99480"/>
            </a:xfrm>
            <a:custGeom>
              <a:avLst/>
              <a:gdLst/>
              <a:ahLst/>
              <a:cxnLst/>
              <a:rect l="l" t="t" r="r" b="b"/>
              <a:pathLst>
                <a:path w="140793" h="99729" extrusionOk="0">
                  <a:moveTo>
                    <a:pt x="13199" y="13199"/>
                  </a:moveTo>
                  <a:lnTo>
                    <a:pt x="69230" y="75419"/>
                  </a:lnTo>
                  <a:cubicBezTo>
                    <a:pt x="75342" y="82494"/>
                    <a:pt x="84007" y="86870"/>
                    <a:pt x="93335" y="87592"/>
                  </a:cubicBezTo>
                  <a:cubicBezTo>
                    <a:pt x="103906" y="88172"/>
                    <a:pt x="117293" y="84142"/>
                    <a:pt x="128539" y="65721"/>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222"/>
            <p:cNvSpPr/>
            <p:nvPr/>
          </p:nvSpPr>
          <p:spPr>
            <a:xfrm>
              <a:off x="2042175" y="4383298"/>
              <a:ext cx="134590" cy="29259"/>
            </a:xfrm>
            <a:custGeom>
              <a:avLst/>
              <a:gdLst/>
              <a:ahLst/>
              <a:cxnLst/>
              <a:rect l="l" t="t" r="r" b="b"/>
              <a:pathLst>
                <a:path w="134927" h="29332" extrusionOk="0">
                  <a:moveTo>
                    <a:pt x="125213" y="20745"/>
                  </a:moveTo>
                  <a:cubicBezTo>
                    <a:pt x="74885" y="9211"/>
                    <a:pt x="13199" y="14332"/>
                    <a:pt x="13199" y="14332"/>
                  </a:cubicBez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222"/>
            <p:cNvSpPr/>
            <p:nvPr/>
          </p:nvSpPr>
          <p:spPr>
            <a:xfrm>
              <a:off x="1986001" y="4515737"/>
              <a:ext cx="251624" cy="193107"/>
            </a:xfrm>
            <a:custGeom>
              <a:avLst/>
              <a:gdLst/>
              <a:ahLst/>
              <a:cxnLst/>
              <a:rect l="l" t="t" r="r" b="b"/>
              <a:pathLst>
                <a:path w="252255" h="193591" extrusionOk="0">
                  <a:moveTo>
                    <a:pt x="13199" y="13199"/>
                  </a:moveTo>
                  <a:cubicBezTo>
                    <a:pt x="70503" y="54429"/>
                    <a:pt x="124573" y="99964"/>
                    <a:pt x="174948" y="149406"/>
                  </a:cubicBezTo>
                  <a:lnTo>
                    <a:pt x="201206" y="174614"/>
                  </a:lnTo>
                  <a:cubicBezTo>
                    <a:pt x="210276" y="183461"/>
                    <a:pt x="224801" y="183273"/>
                    <a:pt x="233642" y="174203"/>
                  </a:cubicBezTo>
                  <a:cubicBezTo>
                    <a:pt x="236810" y="170959"/>
                    <a:pt x="238945" y="166847"/>
                    <a:pt x="239772" y="162388"/>
                  </a:cubicBezTo>
                  <a:cubicBezTo>
                    <a:pt x="239807" y="162148"/>
                    <a:pt x="239848" y="161902"/>
                    <a:pt x="239878" y="161655"/>
                  </a:cubicBez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222"/>
            <p:cNvSpPr/>
            <p:nvPr/>
          </p:nvSpPr>
          <p:spPr>
            <a:xfrm>
              <a:off x="2018928" y="4548969"/>
              <a:ext cx="64369" cy="58517"/>
            </a:xfrm>
            <a:custGeom>
              <a:avLst/>
              <a:gdLst/>
              <a:ahLst/>
              <a:cxnLst/>
              <a:rect l="l" t="t" r="r" b="b"/>
              <a:pathLst>
                <a:path w="64530" h="58664" extrusionOk="0">
                  <a:moveTo>
                    <a:pt x="24628" y="13199"/>
                  </a:moveTo>
                  <a:lnTo>
                    <a:pt x="17723" y="20914"/>
                  </a:lnTo>
                  <a:cubicBezTo>
                    <a:pt x="11182" y="28229"/>
                    <a:pt x="11810" y="39458"/>
                    <a:pt x="19119" y="45993"/>
                  </a:cubicBezTo>
                  <a:cubicBezTo>
                    <a:pt x="19313" y="46169"/>
                    <a:pt x="19512" y="46339"/>
                    <a:pt x="19712" y="46497"/>
                  </a:cubicBezTo>
                  <a:lnTo>
                    <a:pt x="19712" y="46503"/>
                  </a:lnTo>
                  <a:cubicBezTo>
                    <a:pt x="27913" y="53220"/>
                    <a:pt x="39957" y="52258"/>
                    <a:pt x="46985" y="44321"/>
                  </a:cubicBezTo>
                  <a:lnTo>
                    <a:pt x="53725" y="36706"/>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222"/>
            <p:cNvSpPr/>
            <p:nvPr/>
          </p:nvSpPr>
          <p:spPr>
            <a:xfrm>
              <a:off x="2041581" y="4573806"/>
              <a:ext cx="76072" cy="76072"/>
            </a:xfrm>
            <a:custGeom>
              <a:avLst/>
              <a:gdLst/>
              <a:ahLst/>
              <a:cxnLst/>
              <a:rect l="l" t="t" r="r" b="b"/>
              <a:pathLst>
                <a:path w="76263" h="76263" extrusionOk="0">
                  <a:moveTo>
                    <a:pt x="66670" y="42320"/>
                  </a:moveTo>
                  <a:lnTo>
                    <a:pt x="51534" y="58829"/>
                  </a:lnTo>
                  <a:cubicBezTo>
                    <a:pt x="43462" y="67628"/>
                    <a:pt x="29858" y="68414"/>
                    <a:pt x="20830" y="60600"/>
                  </a:cubicBezTo>
                  <a:lnTo>
                    <a:pt x="20830" y="60600"/>
                  </a:lnTo>
                  <a:cubicBezTo>
                    <a:pt x="11613" y="52628"/>
                    <a:pt x="10604" y="38695"/>
                    <a:pt x="18577" y="29479"/>
                  </a:cubicBezTo>
                  <a:cubicBezTo>
                    <a:pt x="18583" y="29467"/>
                    <a:pt x="18588" y="29461"/>
                    <a:pt x="18600" y="29450"/>
                  </a:cubicBezTo>
                  <a:lnTo>
                    <a:pt x="32697" y="13199"/>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222"/>
            <p:cNvSpPr/>
            <p:nvPr/>
          </p:nvSpPr>
          <p:spPr>
            <a:xfrm>
              <a:off x="2079365" y="4602822"/>
              <a:ext cx="70220" cy="70220"/>
            </a:xfrm>
            <a:custGeom>
              <a:avLst/>
              <a:gdLst/>
              <a:ahLst/>
              <a:cxnLst/>
              <a:rect l="l" t="t" r="r" b="b"/>
              <a:pathLst>
                <a:path w="70396" h="70396" extrusionOk="0">
                  <a:moveTo>
                    <a:pt x="28749" y="13199"/>
                  </a:moveTo>
                  <a:lnTo>
                    <a:pt x="18958" y="23882"/>
                  </a:lnTo>
                  <a:cubicBezTo>
                    <a:pt x="10828" y="32752"/>
                    <a:pt x="11373" y="46515"/>
                    <a:pt x="20173" y="54716"/>
                  </a:cubicBezTo>
                  <a:lnTo>
                    <a:pt x="20173" y="54716"/>
                  </a:lnTo>
                  <a:cubicBezTo>
                    <a:pt x="28990" y="62923"/>
                    <a:pt x="42782" y="62471"/>
                    <a:pt x="51042" y="53707"/>
                  </a:cubicBezTo>
                  <a:lnTo>
                    <a:pt x="61279" y="42843"/>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6" name="Google Shape;2366;p222"/>
            <p:cNvSpPr/>
            <p:nvPr/>
          </p:nvSpPr>
          <p:spPr>
            <a:xfrm>
              <a:off x="2116386" y="4633855"/>
              <a:ext cx="64369" cy="64369"/>
            </a:xfrm>
            <a:custGeom>
              <a:avLst/>
              <a:gdLst/>
              <a:ahLst/>
              <a:cxnLst/>
              <a:rect l="l" t="t" r="r" b="b"/>
              <a:pathLst>
                <a:path w="64530" h="64530" extrusionOk="0">
                  <a:moveTo>
                    <a:pt x="54102" y="40472"/>
                  </a:moveTo>
                  <a:lnTo>
                    <a:pt x="48717" y="45981"/>
                  </a:lnTo>
                  <a:cubicBezTo>
                    <a:pt x="40791" y="54094"/>
                    <a:pt x="27809" y="54317"/>
                    <a:pt x="19608" y="46486"/>
                  </a:cubicBezTo>
                  <a:lnTo>
                    <a:pt x="19608" y="46486"/>
                  </a:lnTo>
                  <a:cubicBezTo>
                    <a:pt x="11371" y="38624"/>
                    <a:pt x="11031" y="25589"/>
                    <a:pt x="18839" y="17306"/>
                  </a:cubicBezTo>
                  <a:lnTo>
                    <a:pt x="22711" y="13199"/>
                  </a:ln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7" name="Google Shape;2367;p222"/>
          <p:cNvGrpSpPr/>
          <p:nvPr/>
        </p:nvGrpSpPr>
        <p:grpSpPr>
          <a:xfrm>
            <a:off x="8749143" y="2938230"/>
            <a:ext cx="624453" cy="679389"/>
            <a:chOff x="1511995" y="8312287"/>
            <a:chExt cx="624453" cy="679389"/>
          </a:xfrm>
        </p:grpSpPr>
        <p:sp>
          <p:nvSpPr>
            <p:cNvPr id="2368" name="Google Shape;2368;p222"/>
            <p:cNvSpPr/>
            <p:nvPr/>
          </p:nvSpPr>
          <p:spPr>
            <a:xfrm>
              <a:off x="1541471" y="8407616"/>
              <a:ext cx="594977" cy="584060"/>
            </a:xfrm>
            <a:custGeom>
              <a:avLst/>
              <a:gdLst/>
              <a:ahLst/>
              <a:cxnLst/>
              <a:rect l="l" t="t" r="r" b="b"/>
              <a:pathLst>
                <a:path w="594977" h="584060" extrusionOk="0">
                  <a:moveTo>
                    <a:pt x="592170" y="577978"/>
                  </a:moveTo>
                  <a:lnTo>
                    <a:pt x="7018" y="577978"/>
                  </a:lnTo>
                  <a:lnTo>
                    <a:pt x="7018"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222"/>
            <p:cNvSpPr/>
            <p:nvPr/>
          </p:nvSpPr>
          <p:spPr>
            <a:xfrm>
              <a:off x="1937759" y="8799537"/>
              <a:ext cx="158296" cy="10917"/>
            </a:xfrm>
            <a:custGeom>
              <a:avLst/>
              <a:gdLst/>
              <a:ahLst/>
              <a:cxnLst/>
              <a:rect l="l" t="t" r="r" b="b"/>
              <a:pathLst>
                <a:path w="158296" h="10917" extrusionOk="0">
                  <a:moveTo>
                    <a:pt x="7018" y="7018"/>
                  </a:moveTo>
                  <a:lnTo>
                    <a:pt x="152760"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222"/>
            <p:cNvSpPr/>
            <p:nvPr/>
          </p:nvSpPr>
          <p:spPr>
            <a:xfrm>
              <a:off x="1937759" y="8858489"/>
              <a:ext cx="158296" cy="10917"/>
            </a:xfrm>
            <a:custGeom>
              <a:avLst/>
              <a:gdLst/>
              <a:ahLst/>
              <a:cxnLst/>
              <a:rect l="l" t="t" r="r" b="b"/>
              <a:pathLst>
                <a:path w="158296" h="10917" extrusionOk="0">
                  <a:moveTo>
                    <a:pt x="7018" y="7018"/>
                  </a:moveTo>
                  <a:lnTo>
                    <a:pt x="152760"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222"/>
            <p:cNvSpPr/>
            <p:nvPr/>
          </p:nvSpPr>
          <p:spPr>
            <a:xfrm>
              <a:off x="1937759" y="8917986"/>
              <a:ext cx="158296" cy="10917"/>
            </a:xfrm>
            <a:custGeom>
              <a:avLst/>
              <a:gdLst/>
              <a:ahLst/>
              <a:cxnLst/>
              <a:rect l="l" t="t" r="r" b="b"/>
              <a:pathLst>
                <a:path w="158296" h="10917" extrusionOk="0">
                  <a:moveTo>
                    <a:pt x="7018" y="7018"/>
                  </a:moveTo>
                  <a:lnTo>
                    <a:pt x="152760"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222"/>
            <p:cNvSpPr/>
            <p:nvPr/>
          </p:nvSpPr>
          <p:spPr>
            <a:xfrm>
              <a:off x="1981622" y="8312287"/>
              <a:ext cx="98253" cy="98253"/>
            </a:xfrm>
            <a:custGeom>
              <a:avLst/>
              <a:gdLst/>
              <a:ahLst/>
              <a:cxnLst/>
              <a:rect l="l" t="t" r="r" b="b"/>
              <a:pathLst>
                <a:path w="98253" h="98253" extrusionOk="0">
                  <a:moveTo>
                    <a:pt x="89792" y="51037"/>
                  </a:moveTo>
                  <a:cubicBezTo>
                    <a:pt x="89792" y="72442"/>
                    <a:pt x="72441" y="89793"/>
                    <a:pt x="51037" y="89793"/>
                  </a:cubicBezTo>
                  <a:cubicBezTo>
                    <a:pt x="29633" y="89793"/>
                    <a:pt x="12282" y="72441"/>
                    <a:pt x="12282" y="51037"/>
                  </a:cubicBezTo>
                  <a:cubicBezTo>
                    <a:pt x="12282" y="29633"/>
                    <a:pt x="29633" y="12282"/>
                    <a:pt x="51037" y="12282"/>
                  </a:cubicBezTo>
                  <a:cubicBezTo>
                    <a:pt x="72441" y="12282"/>
                    <a:pt x="89792" y="29633"/>
                    <a:pt x="89792" y="51037"/>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222"/>
            <p:cNvSpPr/>
            <p:nvPr/>
          </p:nvSpPr>
          <p:spPr>
            <a:xfrm>
              <a:off x="1997802" y="8571917"/>
              <a:ext cx="10917" cy="147379"/>
            </a:xfrm>
            <a:custGeom>
              <a:avLst/>
              <a:gdLst/>
              <a:ahLst/>
              <a:cxnLst/>
              <a:rect l="l" t="t" r="r" b="b"/>
              <a:pathLst>
                <a:path w="10917" h="147379" extrusionOk="0">
                  <a:moveTo>
                    <a:pt x="7018" y="7018"/>
                  </a:moveTo>
                  <a:lnTo>
                    <a:pt x="7018" y="141297"/>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222"/>
            <p:cNvSpPr/>
            <p:nvPr/>
          </p:nvSpPr>
          <p:spPr>
            <a:xfrm>
              <a:off x="2053479" y="8571917"/>
              <a:ext cx="10917" cy="141921"/>
            </a:xfrm>
            <a:custGeom>
              <a:avLst/>
              <a:gdLst/>
              <a:ahLst/>
              <a:cxnLst/>
              <a:rect l="l" t="t" r="r" b="b"/>
              <a:pathLst>
                <a:path w="10917" h="141921" extrusionOk="0">
                  <a:moveTo>
                    <a:pt x="7018" y="138568"/>
                  </a:moveTo>
                  <a:lnTo>
                    <a:pt x="7018"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222"/>
            <p:cNvSpPr/>
            <p:nvPr/>
          </p:nvSpPr>
          <p:spPr>
            <a:xfrm>
              <a:off x="1923021" y="8457834"/>
              <a:ext cx="114628" cy="54585"/>
            </a:xfrm>
            <a:custGeom>
              <a:avLst/>
              <a:gdLst/>
              <a:ahLst/>
              <a:cxnLst/>
              <a:rect l="l" t="t" r="r" b="b"/>
              <a:pathLst>
                <a:path w="114628" h="54585" extrusionOk="0">
                  <a:moveTo>
                    <a:pt x="109638" y="7018"/>
                  </a:moveTo>
                  <a:lnTo>
                    <a:pt x="109638" y="23394"/>
                  </a:lnTo>
                  <a:cubicBezTo>
                    <a:pt x="109638" y="39223"/>
                    <a:pt x="97083" y="51778"/>
                    <a:pt x="81254" y="51778"/>
                  </a:cubicBezTo>
                  <a:lnTo>
                    <a:pt x="7018" y="5177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222"/>
            <p:cNvSpPr/>
            <p:nvPr/>
          </p:nvSpPr>
          <p:spPr>
            <a:xfrm>
              <a:off x="1974331" y="8704013"/>
              <a:ext cx="92794" cy="49126"/>
            </a:xfrm>
            <a:custGeom>
              <a:avLst/>
              <a:gdLst/>
              <a:ahLst/>
              <a:cxnLst/>
              <a:rect l="l" t="t" r="r" b="b"/>
              <a:pathLst>
                <a:path w="92794" h="49126" extrusionOk="0">
                  <a:moveTo>
                    <a:pt x="86166" y="43590"/>
                  </a:moveTo>
                  <a:lnTo>
                    <a:pt x="86166" y="7018"/>
                  </a:lnTo>
                  <a:lnTo>
                    <a:pt x="43590" y="7018"/>
                  </a:lnTo>
                  <a:cubicBezTo>
                    <a:pt x="23394" y="7018"/>
                    <a:pt x="7018" y="23394"/>
                    <a:pt x="7018" y="43590"/>
                  </a:cubicBezTo>
                  <a:lnTo>
                    <a:pt x="7018" y="4359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222"/>
            <p:cNvSpPr/>
            <p:nvPr/>
          </p:nvSpPr>
          <p:spPr>
            <a:xfrm>
              <a:off x="1980881" y="8418533"/>
              <a:ext cx="98253" cy="163755"/>
            </a:xfrm>
            <a:custGeom>
              <a:avLst/>
              <a:gdLst/>
              <a:ahLst/>
              <a:cxnLst/>
              <a:rect l="l" t="t" r="r" b="b"/>
              <a:pathLst>
                <a:path w="98253" h="163755" extrusionOk="0">
                  <a:moveTo>
                    <a:pt x="7018" y="70337"/>
                  </a:moveTo>
                  <a:lnTo>
                    <a:pt x="7018" y="51778"/>
                  </a:lnTo>
                  <a:cubicBezTo>
                    <a:pt x="7018" y="27215"/>
                    <a:pt x="27214" y="7018"/>
                    <a:pt x="51778" y="7018"/>
                  </a:cubicBezTo>
                  <a:lnTo>
                    <a:pt x="51778" y="7018"/>
                  </a:lnTo>
                  <a:lnTo>
                    <a:pt x="51778" y="7018"/>
                  </a:lnTo>
                  <a:cubicBezTo>
                    <a:pt x="76341" y="7018"/>
                    <a:pt x="96537" y="27215"/>
                    <a:pt x="96537" y="51778"/>
                  </a:cubicBezTo>
                  <a:lnTo>
                    <a:pt x="96537" y="92171"/>
                  </a:lnTo>
                  <a:cubicBezTo>
                    <a:pt x="96537" y="116188"/>
                    <a:pt x="90533" y="139660"/>
                    <a:pt x="79616" y="160948"/>
                  </a:cubicBezTo>
                  <a:lnTo>
                    <a:pt x="79616" y="160948"/>
                  </a:lnTo>
                  <a:lnTo>
                    <a:pt x="51778" y="160948"/>
                  </a:lnTo>
                  <a:lnTo>
                    <a:pt x="23939" y="160948"/>
                  </a:lnTo>
                  <a:lnTo>
                    <a:pt x="23939" y="160948"/>
                  </a:lnTo>
                  <a:cubicBezTo>
                    <a:pt x="16297" y="146210"/>
                    <a:pt x="10839" y="130381"/>
                    <a:pt x="8656" y="114551"/>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222"/>
            <p:cNvSpPr/>
            <p:nvPr/>
          </p:nvSpPr>
          <p:spPr>
            <a:xfrm>
              <a:off x="1937759" y="8740585"/>
              <a:ext cx="158296" cy="251091"/>
            </a:xfrm>
            <a:custGeom>
              <a:avLst/>
              <a:gdLst/>
              <a:ahLst/>
              <a:cxnLst/>
              <a:rect l="l" t="t" r="r" b="b"/>
              <a:pathLst>
                <a:path w="158296" h="251091" extrusionOk="0">
                  <a:moveTo>
                    <a:pt x="7018" y="245010"/>
                  </a:moveTo>
                  <a:lnTo>
                    <a:pt x="7018" y="7018"/>
                  </a:lnTo>
                  <a:lnTo>
                    <a:pt x="152760" y="7018"/>
                  </a:lnTo>
                  <a:lnTo>
                    <a:pt x="152760" y="24501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222"/>
            <p:cNvSpPr/>
            <p:nvPr/>
          </p:nvSpPr>
          <p:spPr>
            <a:xfrm>
              <a:off x="1511995" y="8365585"/>
              <a:ext cx="70960" cy="43668"/>
            </a:xfrm>
            <a:custGeom>
              <a:avLst/>
              <a:gdLst/>
              <a:ahLst/>
              <a:cxnLst/>
              <a:rect l="l" t="t" r="r" b="b"/>
              <a:pathLst>
                <a:path w="70960" h="43668" extrusionOk="0">
                  <a:moveTo>
                    <a:pt x="7018" y="37040"/>
                  </a:moveTo>
                  <a:lnTo>
                    <a:pt x="37040" y="7018"/>
                  </a:lnTo>
                  <a:lnTo>
                    <a:pt x="65970" y="3594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222"/>
            <p:cNvSpPr/>
            <p:nvPr/>
          </p:nvSpPr>
          <p:spPr>
            <a:xfrm>
              <a:off x="1818217" y="8469843"/>
              <a:ext cx="70960" cy="43668"/>
            </a:xfrm>
            <a:custGeom>
              <a:avLst/>
              <a:gdLst/>
              <a:ahLst/>
              <a:cxnLst/>
              <a:rect l="l" t="t" r="r" b="b"/>
              <a:pathLst>
                <a:path w="70960" h="43668" extrusionOk="0">
                  <a:moveTo>
                    <a:pt x="7018" y="32673"/>
                  </a:moveTo>
                  <a:lnTo>
                    <a:pt x="40315" y="7018"/>
                  </a:lnTo>
                  <a:lnTo>
                    <a:pt x="64878" y="39769"/>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222"/>
            <p:cNvSpPr/>
            <p:nvPr/>
          </p:nvSpPr>
          <p:spPr>
            <a:xfrm>
              <a:off x="1511995" y="8457834"/>
              <a:ext cx="70960" cy="10917"/>
            </a:xfrm>
            <a:custGeom>
              <a:avLst/>
              <a:gdLst/>
              <a:ahLst/>
              <a:cxnLst/>
              <a:rect l="l" t="t" r="r" b="b"/>
              <a:pathLst>
                <a:path w="70960" h="10917" extrusionOk="0">
                  <a:moveTo>
                    <a:pt x="7018" y="7018"/>
                  </a:moveTo>
                  <a:lnTo>
                    <a:pt x="65970"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222"/>
            <p:cNvSpPr/>
            <p:nvPr/>
          </p:nvSpPr>
          <p:spPr>
            <a:xfrm>
              <a:off x="1511995" y="8545716"/>
              <a:ext cx="70960" cy="10917"/>
            </a:xfrm>
            <a:custGeom>
              <a:avLst/>
              <a:gdLst/>
              <a:ahLst/>
              <a:cxnLst/>
              <a:rect l="l" t="t" r="r" b="b"/>
              <a:pathLst>
                <a:path w="70960" h="10917" extrusionOk="0">
                  <a:moveTo>
                    <a:pt x="7018" y="7018"/>
                  </a:moveTo>
                  <a:lnTo>
                    <a:pt x="65970"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222"/>
            <p:cNvSpPr/>
            <p:nvPr/>
          </p:nvSpPr>
          <p:spPr>
            <a:xfrm>
              <a:off x="1511995" y="8633598"/>
              <a:ext cx="70960" cy="10917"/>
            </a:xfrm>
            <a:custGeom>
              <a:avLst/>
              <a:gdLst/>
              <a:ahLst/>
              <a:cxnLst/>
              <a:rect l="l" t="t" r="r" b="b"/>
              <a:pathLst>
                <a:path w="70960" h="10917" extrusionOk="0">
                  <a:moveTo>
                    <a:pt x="7018" y="7018"/>
                  </a:moveTo>
                  <a:lnTo>
                    <a:pt x="65970"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222"/>
            <p:cNvSpPr/>
            <p:nvPr/>
          </p:nvSpPr>
          <p:spPr>
            <a:xfrm>
              <a:off x="1511995" y="8721480"/>
              <a:ext cx="70960" cy="10917"/>
            </a:xfrm>
            <a:custGeom>
              <a:avLst/>
              <a:gdLst/>
              <a:ahLst/>
              <a:cxnLst/>
              <a:rect l="l" t="t" r="r" b="b"/>
              <a:pathLst>
                <a:path w="70960" h="10917" extrusionOk="0">
                  <a:moveTo>
                    <a:pt x="7018" y="7018"/>
                  </a:moveTo>
                  <a:lnTo>
                    <a:pt x="65970"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222"/>
            <p:cNvSpPr/>
            <p:nvPr/>
          </p:nvSpPr>
          <p:spPr>
            <a:xfrm>
              <a:off x="1511995" y="8809908"/>
              <a:ext cx="70960" cy="10917"/>
            </a:xfrm>
            <a:custGeom>
              <a:avLst/>
              <a:gdLst/>
              <a:ahLst/>
              <a:cxnLst/>
              <a:rect l="l" t="t" r="r" b="b"/>
              <a:pathLst>
                <a:path w="70960" h="10917" extrusionOk="0">
                  <a:moveTo>
                    <a:pt x="7018" y="7018"/>
                  </a:moveTo>
                  <a:lnTo>
                    <a:pt x="65970"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222"/>
            <p:cNvSpPr/>
            <p:nvPr/>
          </p:nvSpPr>
          <p:spPr>
            <a:xfrm>
              <a:off x="1511995" y="8897790"/>
              <a:ext cx="70960" cy="10917"/>
            </a:xfrm>
            <a:custGeom>
              <a:avLst/>
              <a:gdLst/>
              <a:ahLst/>
              <a:cxnLst/>
              <a:rect l="l" t="t" r="r" b="b"/>
              <a:pathLst>
                <a:path w="70960" h="10917" extrusionOk="0">
                  <a:moveTo>
                    <a:pt x="7018" y="7018"/>
                  </a:moveTo>
                  <a:lnTo>
                    <a:pt x="65970"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222"/>
            <p:cNvSpPr/>
            <p:nvPr/>
          </p:nvSpPr>
          <p:spPr>
            <a:xfrm>
              <a:off x="1615161" y="8502594"/>
              <a:ext cx="245632" cy="403929"/>
            </a:xfrm>
            <a:custGeom>
              <a:avLst/>
              <a:gdLst/>
              <a:ahLst/>
              <a:cxnLst/>
              <a:rect l="l" t="t" r="r" b="b"/>
              <a:pathLst>
                <a:path w="245632" h="403929" extrusionOk="0">
                  <a:moveTo>
                    <a:pt x="7018" y="402214"/>
                  </a:moveTo>
                  <a:lnTo>
                    <a:pt x="35402" y="315424"/>
                  </a:lnTo>
                  <a:lnTo>
                    <a:pt x="97083" y="315424"/>
                  </a:lnTo>
                  <a:lnTo>
                    <a:pt x="139114" y="138022"/>
                  </a:lnTo>
                  <a:lnTo>
                    <a:pt x="211712" y="138022"/>
                  </a:lnTo>
                  <a:lnTo>
                    <a:pt x="239005" y="7018"/>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222"/>
            <p:cNvSpPr/>
            <p:nvPr/>
          </p:nvSpPr>
          <p:spPr>
            <a:xfrm>
              <a:off x="1709788" y="8628335"/>
              <a:ext cx="21834" cy="21834"/>
            </a:xfrm>
            <a:custGeom>
              <a:avLst/>
              <a:gdLst/>
              <a:ahLst/>
              <a:cxnLst/>
              <a:rect l="l" t="t" r="r" b="b"/>
              <a:pathLst>
                <a:path w="21834" h="21834" extrusionOk="0">
                  <a:moveTo>
                    <a:pt x="12282" y="12282"/>
                  </a:moveTo>
                  <a:lnTo>
                    <a:pt x="12282" y="12282"/>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222"/>
            <p:cNvSpPr/>
            <p:nvPr/>
          </p:nvSpPr>
          <p:spPr>
            <a:xfrm>
              <a:off x="1625727" y="8628335"/>
              <a:ext cx="70960" cy="21834"/>
            </a:xfrm>
            <a:custGeom>
              <a:avLst/>
              <a:gdLst/>
              <a:ahLst/>
              <a:cxnLst/>
              <a:rect l="l" t="t" r="r" b="b"/>
              <a:pathLst>
                <a:path w="70960" h="21834" extrusionOk="0">
                  <a:moveTo>
                    <a:pt x="62500" y="12282"/>
                  </a:moveTo>
                  <a:lnTo>
                    <a:pt x="12282" y="12282"/>
                  </a:lnTo>
                </a:path>
              </a:pathLst>
            </a:custGeom>
            <a:noFill/>
            <a:ln w="25400" cap="rnd" cmpd="sng">
              <a:solidFill>
                <a:srgbClr val="595959"/>
              </a:solidFill>
              <a:prstDash val="dashDot"/>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222"/>
            <p:cNvSpPr/>
            <p:nvPr/>
          </p:nvSpPr>
          <p:spPr>
            <a:xfrm>
              <a:off x="1609352" y="8628335"/>
              <a:ext cx="21834" cy="21834"/>
            </a:xfrm>
            <a:custGeom>
              <a:avLst/>
              <a:gdLst/>
              <a:ahLst/>
              <a:cxnLst/>
              <a:rect l="l" t="t" r="r" b="b"/>
              <a:pathLst>
                <a:path w="21834" h="21834" extrusionOk="0">
                  <a:moveTo>
                    <a:pt x="12282" y="12282"/>
                  </a:moveTo>
                  <a:lnTo>
                    <a:pt x="12282" y="12282"/>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1" name="Google Shape;2391;p222"/>
            <p:cNvSpPr/>
            <p:nvPr/>
          </p:nvSpPr>
          <p:spPr>
            <a:xfrm>
              <a:off x="1804220" y="8452571"/>
              <a:ext cx="21834" cy="21834"/>
            </a:xfrm>
            <a:custGeom>
              <a:avLst/>
              <a:gdLst/>
              <a:ahLst/>
              <a:cxnLst/>
              <a:rect l="l" t="t" r="r" b="b"/>
              <a:pathLst>
                <a:path w="21834" h="21834" extrusionOk="0">
                  <a:moveTo>
                    <a:pt x="12282" y="12282"/>
                  </a:moveTo>
                  <a:lnTo>
                    <a:pt x="12282" y="12282"/>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2" name="Google Shape;2392;p222"/>
            <p:cNvSpPr/>
            <p:nvPr/>
          </p:nvSpPr>
          <p:spPr>
            <a:xfrm>
              <a:off x="1629002" y="8452571"/>
              <a:ext cx="158296" cy="21834"/>
            </a:xfrm>
            <a:custGeom>
              <a:avLst/>
              <a:gdLst/>
              <a:ahLst/>
              <a:cxnLst/>
              <a:rect l="l" t="t" r="r" b="b"/>
              <a:pathLst>
                <a:path w="158296" h="21834" extrusionOk="0">
                  <a:moveTo>
                    <a:pt x="148744" y="12282"/>
                  </a:moveTo>
                  <a:lnTo>
                    <a:pt x="12282" y="12282"/>
                  </a:lnTo>
                </a:path>
              </a:pathLst>
            </a:custGeom>
            <a:noFill/>
            <a:ln w="25400" cap="rnd" cmpd="sng">
              <a:solidFill>
                <a:srgbClr val="595959"/>
              </a:solidFill>
              <a:prstDash val="dashDot"/>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222"/>
            <p:cNvSpPr/>
            <p:nvPr/>
          </p:nvSpPr>
          <p:spPr>
            <a:xfrm>
              <a:off x="1609352" y="8452571"/>
              <a:ext cx="21834" cy="21834"/>
            </a:xfrm>
            <a:custGeom>
              <a:avLst/>
              <a:gdLst/>
              <a:ahLst/>
              <a:cxnLst/>
              <a:rect l="l" t="t" r="r" b="b"/>
              <a:pathLst>
                <a:path w="21834" h="21834" extrusionOk="0">
                  <a:moveTo>
                    <a:pt x="12282" y="12282"/>
                  </a:moveTo>
                  <a:lnTo>
                    <a:pt x="12282" y="12282"/>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222"/>
            <p:cNvSpPr/>
            <p:nvPr/>
          </p:nvSpPr>
          <p:spPr>
            <a:xfrm>
              <a:off x="1659687" y="8564041"/>
              <a:ext cx="256549" cy="322051"/>
            </a:xfrm>
            <a:custGeom>
              <a:avLst/>
              <a:gdLst/>
              <a:ahLst/>
              <a:cxnLst/>
              <a:rect l="l" t="t" r="r" b="b"/>
              <a:pathLst>
                <a:path w="256549" h="322051" extrusionOk="0">
                  <a:moveTo>
                    <a:pt x="216313" y="2339"/>
                  </a:moveTo>
                  <a:lnTo>
                    <a:pt x="199391" y="83126"/>
                  </a:lnTo>
                  <a:lnTo>
                    <a:pt x="193933" y="109326"/>
                  </a:lnTo>
                  <a:lnTo>
                    <a:pt x="167186" y="109326"/>
                  </a:lnTo>
                  <a:lnTo>
                    <a:pt x="120789" y="109326"/>
                  </a:lnTo>
                  <a:lnTo>
                    <a:pt x="84217" y="261618"/>
                  </a:lnTo>
                  <a:lnTo>
                    <a:pt x="78212" y="286727"/>
                  </a:lnTo>
                  <a:lnTo>
                    <a:pt x="52558" y="286727"/>
                  </a:lnTo>
                  <a:lnTo>
                    <a:pt x="14894" y="286727"/>
                  </a:lnTo>
                  <a:lnTo>
                    <a:pt x="2339" y="324391"/>
                  </a:lnTo>
                  <a:lnTo>
                    <a:pt x="111509" y="324391"/>
                  </a:lnTo>
                  <a:lnTo>
                    <a:pt x="152448" y="149173"/>
                  </a:lnTo>
                  <a:lnTo>
                    <a:pt x="223409" y="149173"/>
                  </a:lnTo>
                  <a:lnTo>
                    <a:pt x="255068" y="2339"/>
                  </a:lnTo>
                  <a:close/>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95" name="Google Shape;2395;p222"/>
          <p:cNvGrpSpPr/>
          <p:nvPr/>
        </p:nvGrpSpPr>
        <p:grpSpPr>
          <a:xfrm>
            <a:off x="2870595" y="3009310"/>
            <a:ext cx="695412" cy="699886"/>
            <a:chOff x="9381130" y="3866248"/>
            <a:chExt cx="695412" cy="699886"/>
          </a:xfrm>
        </p:grpSpPr>
        <p:sp>
          <p:nvSpPr>
            <p:cNvPr id="2396" name="Google Shape;2396;p222"/>
            <p:cNvSpPr/>
            <p:nvPr/>
          </p:nvSpPr>
          <p:spPr>
            <a:xfrm>
              <a:off x="9381130" y="4364027"/>
              <a:ext cx="111182" cy="198959"/>
            </a:xfrm>
            <a:custGeom>
              <a:avLst/>
              <a:gdLst/>
              <a:ahLst/>
              <a:cxnLst/>
              <a:rect l="l" t="t" r="r" b="b"/>
              <a:pathLst>
                <a:path w="111461" h="199458" extrusionOk="0">
                  <a:moveTo>
                    <a:pt x="13199" y="189837"/>
                  </a:moveTo>
                  <a:cubicBezTo>
                    <a:pt x="13199" y="182375"/>
                    <a:pt x="24146" y="64947"/>
                    <a:pt x="24146" y="64947"/>
                  </a:cubicBezTo>
                  <a:lnTo>
                    <a:pt x="103261" y="13199"/>
                  </a:lnTo>
                </a:path>
              </a:pathLst>
            </a:cu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222"/>
            <p:cNvSpPr/>
            <p:nvPr/>
          </p:nvSpPr>
          <p:spPr>
            <a:xfrm>
              <a:off x="9470862" y="4364026"/>
              <a:ext cx="76072" cy="122886"/>
            </a:xfrm>
            <a:custGeom>
              <a:avLst/>
              <a:gdLst/>
              <a:ahLst/>
              <a:cxnLst/>
              <a:rect l="l" t="t" r="r" b="b"/>
              <a:pathLst>
                <a:path w="76263" h="123194" extrusionOk="0">
                  <a:moveTo>
                    <a:pt x="13199" y="13199"/>
                  </a:moveTo>
                  <a:lnTo>
                    <a:pt x="21178" y="110224"/>
                  </a:lnTo>
                  <a:lnTo>
                    <a:pt x="67464" y="69922"/>
                  </a:lnTo>
                  <a:lnTo>
                    <a:pt x="13199" y="13199"/>
                  </a:ln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8" name="Google Shape;2398;p222"/>
            <p:cNvSpPr/>
            <p:nvPr/>
          </p:nvSpPr>
          <p:spPr>
            <a:xfrm>
              <a:off x="9495179" y="4466654"/>
              <a:ext cx="40961" cy="99480"/>
            </a:xfrm>
            <a:custGeom>
              <a:avLst/>
              <a:gdLst/>
              <a:ahLst/>
              <a:cxnLst/>
              <a:rect l="l" t="t" r="r" b="b"/>
              <a:pathLst>
                <a:path w="41064" h="99729" extrusionOk="0">
                  <a:moveTo>
                    <a:pt x="32089" y="13199"/>
                  </a:moveTo>
                  <a:lnTo>
                    <a:pt x="13200" y="86841"/>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9" name="Google Shape;2399;p222"/>
            <p:cNvSpPr/>
            <p:nvPr/>
          </p:nvSpPr>
          <p:spPr>
            <a:xfrm>
              <a:off x="9578955" y="4364027"/>
              <a:ext cx="111182" cy="198959"/>
            </a:xfrm>
            <a:custGeom>
              <a:avLst/>
              <a:gdLst/>
              <a:ahLst/>
              <a:cxnLst/>
              <a:rect l="l" t="t" r="r" b="b"/>
              <a:pathLst>
                <a:path w="111461" h="199458" extrusionOk="0">
                  <a:moveTo>
                    <a:pt x="103261" y="189837"/>
                  </a:moveTo>
                  <a:cubicBezTo>
                    <a:pt x="103261" y="182375"/>
                    <a:pt x="92314" y="64947"/>
                    <a:pt x="92314" y="64947"/>
                  </a:cubicBezTo>
                  <a:lnTo>
                    <a:pt x="13199" y="13199"/>
                  </a:lnTo>
                </a:path>
              </a:pathLst>
            </a:cu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222"/>
            <p:cNvSpPr/>
            <p:nvPr/>
          </p:nvSpPr>
          <p:spPr>
            <a:xfrm>
              <a:off x="9524932" y="4364026"/>
              <a:ext cx="76072" cy="122886"/>
            </a:xfrm>
            <a:custGeom>
              <a:avLst/>
              <a:gdLst/>
              <a:ahLst/>
              <a:cxnLst/>
              <a:rect l="l" t="t" r="r" b="b"/>
              <a:pathLst>
                <a:path w="76263" h="123194" extrusionOk="0">
                  <a:moveTo>
                    <a:pt x="67405" y="13199"/>
                  </a:moveTo>
                  <a:lnTo>
                    <a:pt x="59427" y="110224"/>
                  </a:lnTo>
                  <a:lnTo>
                    <a:pt x="13199" y="69922"/>
                  </a:lnTo>
                  <a:lnTo>
                    <a:pt x="67405" y="13199"/>
                  </a:ln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1" name="Google Shape;2401;p222"/>
            <p:cNvSpPr/>
            <p:nvPr/>
          </p:nvSpPr>
          <p:spPr>
            <a:xfrm>
              <a:off x="9500323" y="4420545"/>
              <a:ext cx="70220" cy="70220"/>
            </a:xfrm>
            <a:custGeom>
              <a:avLst/>
              <a:gdLst/>
              <a:ahLst/>
              <a:cxnLst/>
              <a:rect l="l" t="t" r="r" b="b"/>
              <a:pathLst>
                <a:path w="70396" h="70396" extrusionOk="0">
                  <a:moveTo>
                    <a:pt x="37897" y="13199"/>
                  </a:moveTo>
                  <a:lnTo>
                    <a:pt x="13199" y="34688"/>
                  </a:lnTo>
                  <a:lnTo>
                    <a:pt x="26927" y="59474"/>
                  </a:lnTo>
                  <a:lnTo>
                    <a:pt x="37897" y="59474"/>
                  </a:lnTo>
                  <a:lnTo>
                    <a:pt x="48808" y="59474"/>
                  </a:lnTo>
                  <a:lnTo>
                    <a:pt x="62536" y="34688"/>
                  </a:lnTo>
                  <a:lnTo>
                    <a:pt x="37897" y="13199"/>
                  </a:ln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2" name="Google Shape;2402;p222"/>
            <p:cNvSpPr/>
            <p:nvPr/>
          </p:nvSpPr>
          <p:spPr>
            <a:xfrm>
              <a:off x="9535805" y="4466654"/>
              <a:ext cx="40961" cy="99480"/>
            </a:xfrm>
            <a:custGeom>
              <a:avLst/>
              <a:gdLst/>
              <a:ahLst/>
              <a:cxnLst/>
              <a:rect l="l" t="t" r="r" b="b"/>
              <a:pathLst>
                <a:path w="41064" h="99729" extrusionOk="0">
                  <a:moveTo>
                    <a:pt x="13199" y="13199"/>
                  </a:moveTo>
                  <a:lnTo>
                    <a:pt x="32148" y="86841"/>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222"/>
            <p:cNvSpPr/>
            <p:nvPr/>
          </p:nvSpPr>
          <p:spPr>
            <a:xfrm>
              <a:off x="9578943" y="4493595"/>
              <a:ext cx="64369" cy="23406"/>
            </a:xfrm>
            <a:custGeom>
              <a:avLst/>
              <a:gdLst/>
              <a:ahLst/>
              <a:cxnLst/>
              <a:rect l="l" t="t" r="r" b="b"/>
              <a:pathLst>
                <a:path w="64530" h="23465" extrusionOk="0">
                  <a:moveTo>
                    <a:pt x="13199" y="13199"/>
                  </a:moveTo>
                  <a:lnTo>
                    <a:pt x="55497" y="13199"/>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4" name="Google Shape;2404;p222"/>
            <p:cNvSpPr/>
            <p:nvPr/>
          </p:nvSpPr>
          <p:spPr>
            <a:xfrm>
              <a:off x="9467585" y="4212634"/>
              <a:ext cx="140441" cy="163848"/>
            </a:xfrm>
            <a:custGeom>
              <a:avLst/>
              <a:gdLst/>
              <a:ahLst/>
              <a:cxnLst/>
              <a:rect l="l" t="t" r="r" b="b"/>
              <a:pathLst>
                <a:path w="140793" h="164259" extrusionOk="0">
                  <a:moveTo>
                    <a:pt x="128306" y="83856"/>
                  </a:moveTo>
                  <a:cubicBezTo>
                    <a:pt x="128306" y="122879"/>
                    <a:pt x="102538" y="154513"/>
                    <a:pt x="70753" y="154513"/>
                  </a:cubicBezTo>
                  <a:cubicBezTo>
                    <a:pt x="38967" y="154513"/>
                    <a:pt x="13200" y="122879"/>
                    <a:pt x="13200" y="83856"/>
                  </a:cubicBezTo>
                  <a:cubicBezTo>
                    <a:pt x="13200" y="44834"/>
                    <a:pt x="38967" y="13199"/>
                    <a:pt x="70753" y="13199"/>
                  </a:cubicBezTo>
                  <a:cubicBezTo>
                    <a:pt x="102539" y="13199"/>
                    <a:pt x="128306" y="44834"/>
                    <a:pt x="128306" y="83856"/>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5" name="Google Shape;2405;p222"/>
            <p:cNvSpPr/>
            <p:nvPr/>
          </p:nvSpPr>
          <p:spPr>
            <a:xfrm>
              <a:off x="9767539" y="4017641"/>
              <a:ext cx="111182" cy="198959"/>
            </a:xfrm>
            <a:custGeom>
              <a:avLst/>
              <a:gdLst/>
              <a:ahLst/>
              <a:cxnLst/>
              <a:rect l="l" t="t" r="r" b="b"/>
              <a:pathLst>
                <a:path w="111461" h="199458" extrusionOk="0">
                  <a:moveTo>
                    <a:pt x="13199" y="189843"/>
                  </a:moveTo>
                  <a:cubicBezTo>
                    <a:pt x="13199" y="182381"/>
                    <a:pt x="24146" y="64947"/>
                    <a:pt x="24146" y="64947"/>
                  </a:cubicBezTo>
                  <a:lnTo>
                    <a:pt x="103261" y="13199"/>
                  </a:lnTo>
                </a:path>
              </a:pathLst>
            </a:cu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222"/>
            <p:cNvSpPr/>
            <p:nvPr/>
          </p:nvSpPr>
          <p:spPr>
            <a:xfrm>
              <a:off x="9857300" y="4017640"/>
              <a:ext cx="76072" cy="122886"/>
            </a:xfrm>
            <a:custGeom>
              <a:avLst/>
              <a:gdLst/>
              <a:ahLst/>
              <a:cxnLst/>
              <a:rect l="l" t="t" r="r" b="b"/>
              <a:pathLst>
                <a:path w="76263" h="123194" extrusionOk="0">
                  <a:moveTo>
                    <a:pt x="13199" y="13199"/>
                  </a:moveTo>
                  <a:lnTo>
                    <a:pt x="21119" y="110230"/>
                  </a:lnTo>
                  <a:lnTo>
                    <a:pt x="67405" y="69928"/>
                  </a:lnTo>
                  <a:lnTo>
                    <a:pt x="13199" y="13199"/>
                  </a:ln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222"/>
            <p:cNvSpPr/>
            <p:nvPr/>
          </p:nvSpPr>
          <p:spPr>
            <a:xfrm>
              <a:off x="9881559" y="4120272"/>
              <a:ext cx="40961" cy="99480"/>
            </a:xfrm>
            <a:custGeom>
              <a:avLst/>
              <a:gdLst/>
              <a:ahLst/>
              <a:cxnLst/>
              <a:rect l="l" t="t" r="r" b="b"/>
              <a:pathLst>
                <a:path w="41064" h="99729" extrusionOk="0">
                  <a:moveTo>
                    <a:pt x="32148" y="13199"/>
                  </a:moveTo>
                  <a:lnTo>
                    <a:pt x="13199" y="8684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222"/>
            <p:cNvSpPr/>
            <p:nvPr/>
          </p:nvSpPr>
          <p:spPr>
            <a:xfrm>
              <a:off x="9965359" y="4017641"/>
              <a:ext cx="111182" cy="198959"/>
            </a:xfrm>
            <a:custGeom>
              <a:avLst/>
              <a:gdLst/>
              <a:ahLst/>
              <a:cxnLst/>
              <a:rect l="l" t="t" r="r" b="b"/>
              <a:pathLst>
                <a:path w="111461" h="199458" extrusionOk="0">
                  <a:moveTo>
                    <a:pt x="103267" y="189843"/>
                  </a:moveTo>
                  <a:cubicBezTo>
                    <a:pt x="103267" y="182381"/>
                    <a:pt x="92314" y="64947"/>
                    <a:pt x="92314" y="64947"/>
                  </a:cubicBezTo>
                  <a:lnTo>
                    <a:pt x="13199" y="13199"/>
                  </a:lnTo>
                </a:path>
              </a:pathLst>
            </a:cu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222"/>
            <p:cNvSpPr/>
            <p:nvPr/>
          </p:nvSpPr>
          <p:spPr>
            <a:xfrm>
              <a:off x="9911312" y="4017640"/>
              <a:ext cx="76072" cy="122886"/>
            </a:xfrm>
            <a:custGeom>
              <a:avLst/>
              <a:gdLst/>
              <a:ahLst/>
              <a:cxnLst/>
              <a:rect l="l" t="t" r="r" b="b"/>
              <a:pathLst>
                <a:path w="76263" h="123194" extrusionOk="0">
                  <a:moveTo>
                    <a:pt x="67464" y="13199"/>
                  </a:moveTo>
                  <a:lnTo>
                    <a:pt x="59486" y="110230"/>
                  </a:lnTo>
                  <a:lnTo>
                    <a:pt x="13199" y="69928"/>
                  </a:lnTo>
                  <a:lnTo>
                    <a:pt x="67464" y="13199"/>
                  </a:ln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0" name="Google Shape;2410;p222"/>
            <p:cNvSpPr/>
            <p:nvPr/>
          </p:nvSpPr>
          <p:spPr>
            <a:xfrm>
              <a:off x="9886761" y="4074164"/>
              <a:ext cx="70220" cy="70220"/>
            </a:xfrm>
            <a:custGeom>
              <a:avLst/>
              <a:gdLst/>
              <a:ahLst/>
              <a:cxnLst/>
              <a:rect l="l" t="t" r="r" b="b"/>
              <a:pathLst>
                <a:path w="70396" h="70396" extrusionOk="0">
                  <a:moveTo>
                    <a:pt x="37838" y="13199"/>
                  </a:moveTo>
                  <a:lnTo>
                    <a:pt x="13199" y="34682"/>
                  </a:lnTo>
                  <a:lnTo>
                    <a:pt x="26927" y="59474"/>
                  </a:lnTo>
                  <a:lnTo>
                    <a:pt x="37838" y="59474"/>
                  </a:lnTo>
                  <a:lnTo>
                    <a:pt x="48808" y="59474"/>
                  </a:lnTo>
                  <a:lnTo>
                    <a:pt x="62536" y="34682"/>
                  </a:lnTo>
                  <a:lnTo>
                    <a:pt x="37838" y="13199"/>
                  </a:ln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222"/>
            <p:cNvSpPr/>
            <p:nvPr/>
          </p:nvSpPr>
          <p:spPr>
            <a:xfrm>
              <a:off x="9922244" y="4120272"/>
              <a:ext cx="40961" cy="99480"/>
            </a:xfrm>
            <a:custGeom>
              <a:avLst/>
              <a:gdLst/>
              <a:ahLst/>
              <a:cxnLst/>
              <a:rect l="l" t="t" r="r" b="b"/>
              <a:pathLst>
                <a:path w="41064" h="99729" extrusionOk="0">
                  <a:moveTo>
                    <a:pt x="13199" y="13199"/>
                  </a:moveTo>
                  <a:lnTo>
                    <a:pt x="32090" y="86840"/>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222"/>
            <p:cNvSpPr/>
            <p:nvPr/>
          </p:nvSpPr>
          <p:spPr>
            <a:xfrm>
              <a:off x="9965383" y="4147209"/>
              <a:ext cx="64369" cy="23406"/>
            </a:xfrm>
            <a:custGeom>
              <a:avLst/>
              <a:gdLst/>
              <a:ahLst/>
              <a:cxnLst/>
              <a:rect l="l" t="t" r="r" b="b"/>
              <a:pathLst>
                <a:path w="64530" h="23465" extrusionOk="0">
                  <a:moveTo>
                    <a:pt x="13199" y="13199"/>
                  </a:moveTo>
                  <a:lnTo>
                    <a:pt x="55497" y="13199"/>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222"/>
            <p:cNvSpPr/>
            <p:nvPr/>
          </p:nvSpPr>
          <p:spPr>
            <a:xfrm>
              <a:off x="9853964" y="3866248"/>
              <a:ext cx="140441" cy="163848"/>
            </a:xfrm>
            <a:custGeom>
              <a:avLst/>
              <a:gdLst/>
              <a:ahLst/>
              <a:cxnLst/>
              <a:rect l="l" t="t" r="r" b="b"/>
              <a:pathLst>
                <a:path w="140793" h="164259" extrusionOk="0">
                  <a:moveTo>
                    <a:pt x="128307" y="83856"/>
                  </a:moveTo>
                  <a:cubicBezTo>
                    <a:pt x="128307" y="122879"/>
                    <a:pt x="102539" y="154513"/>
                    <a:pt x="70753" y="154513"/>
                  </a:cubicBezTo>
                  <a:cubicBezTo>
                    <a:pt x="38967" y="154513"/>
                    <a:pt x="13199" y="122879"/>
                    <a:pt x="13199" y="83856"/>
                  </a:cubicBezTo>
                  <a:cubicBezTo>
                    <a:pt x="13199" y="44834"/>
                    <a:pt x="38967" y="13199"/>
                    <a:pt x="70753" y="13199"/>
                  </a:cubicBezTo>
                  <a:cubicBezTo>
                    <a:pt x="102539" y="13199"/>
                    <a:pt x="128307" y="44834"/>
                    <a:pt x="128307" y="83856"/>
                  </a:cubicBezTo>
                  <a:close/>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222"/>
            <p:cNvSpPr/>
            <p:nvPr/>
          </p:nvSpPr>
          <p:spPr>
            <a:xfrm>
              <a:off x="9820399" y="4291303"/>
              <a:ext cx="193107" cy="193107"/>
            </a:xfrm>
            <a:custGeom>
              <a:avLst/>
              <a:gdLst/>
              <a:ahLst/>
              <a:cxnLst/>
              <a:rect l="l" t="t" r="r" b="b"/>
              <a:pathLst>
                <a:path w="193591" h="193591" extrusionOk="0">
                  <a:moveTo>
                    <a:pt x="13199" y="180598"/>
                  </a:moveTo>
                  <a:cubicBezTo>
                    <a:pt x="95018" y="157537"/>
                    <a:pt x="159519" y="94479"/>
                    <a:pt x="184422" y="13199"/>
                  </a:cubicBez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222"/>
            <p:cNvSpPr/>
            <p:nvPr/>
          </p:nvSpPr>
          <p:spPr>
            <a:xfrm>
              <a:off x="9504584" y="3980680"/>
              <a:ext cx="193107" cy="193107"/>
            </a:xfrm>
            <a:custGeom>
              <a:avLst/>
              <a:gdLst/>
              <a:ahLst/>
              <a:cxnLst/>
              <a:rect l="l" t="t" r="r" b="b"/>
              <a:pathLst>
                <a:path w="193591" h="193591" extrusionOk="0">
                  <a:moveTo>
                    <a:pt x="13199" y="184417"/>
                  </a:moveTo>
                  <a:cubicBezTo>
                    <a:pt x="36260" y="102598"/>
                    <a:pt x="99318" y="38102"/>
                    <a:pt x="180597" y="13199"/>
                  </a:cubicBezTo>
                </a:path>
              </a:pathLst>
            </a:custGeom>
            <a:noFill/>
            <a:ln w="25400" cap="flat"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16" name="Google Shape;2416;p222"/>
          <p:cNvGrpSpPr/>
          <p:nvPr/>
        </p:nvGrpSpPr>
        <p:grpSpPr>
          <a:xfrm>
            <a:off x="10711942" y="2972143"/>
            <a:ext cx="594225" cy="611565"/>
            <a:chOff x="11883265" y="5185484"/>
            <a:chExt cx="671365" cy="691034"/>
          </a:xfrm>
        </p:grpSpPr>
        <p:sp>
          <p:nvSpPr>
            <p:cNvPr id="2417" name="Google Shape;2417;p222"/>
            <p:cNvSpPr/>
            <p:nvPr/>
          </p:nvSpPr>
          <p:spPr>
            <a:xfrm>
              <a:off x="11969508" y="5543357"/>
              <a:ext cx="463525" cy="22072"/>
            </a:xfrm>
            <a:custGeom>
              <a:avLst/>
              <a:gdLst/>
              <a:ahLst/>
              <a:cxnLst/>
              <a:rect l="l" t="t" r="r" b="b"/>
              <a:pathLst>
                <a:path w="684170" h="32579" extrusionOk="0">
                  <a:moveTo>
                    <a:pt x="18326" y="18326"/>
                  </a:moveTo>
                  <a:lnTo>
                    <a:pt x="668288" y="18326"/>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222"/>
            <p:cNvSpPr/>
            <p:nvPr/>
          </p:nvSpPr>
          <p:spPr>
            <a:xfrm>
              <a:off x="12189525" y="5323339"/>
              <a:ext cx="22072" cy="242799"/>
            </a:xfrm>
            <a:custGeom>
              <a:avLst/>
              <a:gdLst/>
              <a:ahLst/>
              <a:cxnLst/>
              <a:rect l="l" t="t" r="r" b="b"/>
              <a:pathLst>
                <a:path w="32579" h="358375" extrusionOk="0">
                  <a:moveTo>
                    <a:pt x="18326" y="18326"/>
                  </a:moveTo>
                  <a:lnTo>
                    <a:pt x="18326" y="343307"/>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222"/>
            <p:cNvSpPr/>
            <p:nvPr/>
          </p:nvSpPr>
          <p:spPr>
            <a:xfrm>
              <a:off x="11969508" y="5323339"/>
              <a:ext cx="463525" cy="242799"/>
            </a:xfrm>
            <a:custGeom>
              <a:avLst/>
              <a:gdLst/>
              <a:ahLst/>
              <a:cxnLst/>
              <a:rect l="l" t="t" r="r" b="b"/>
              <a:pathLst>
                <a:path w="684170" h="358375" extrusionOk="0">
                  <a:moveTo>
                    <a:pt x="18326" y="343307"/>
                  </a:moveTo>
                  <a:cubicBezTo>
                    <a:pt x="18326" y="164120"/>
                    <a:pt x="164119" y="18326"/>
                    <a:pt x="343306" y="18326"/>
                  </a:cubicBezTo>
                  <a:cubicBezTo>
                    <a:pt x="522494" y="18326"/>
                    <a:pt x="668288" y="164934"/>
                    <a:pt x="668288" y="344122"/>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222"/>
            <p:cNvSpPr/>
            <p:nvPr/>
          </p:nvSpPr>
          <p:spPr>
            <a:xfrm>
              <a:off x="12071520" y="5323339"/>
              <a:ext cx="137954" cy="242799"/>
            </a:xfrm>
            <a:custGeom>
              <a:avLst/>
              <a:gdLst/>
              <a:ahLst/>
              <a:cxnLst/>
              <a:rect l="l" t="t" r="r" b="b"/>
              <a:pathLst>
                <a:path w="203622" h="358375" extrusionOk="0">
                  <a:moveTo>
                    <a:pt x="192626" y="18326"/>
                  </a:moveTo>
                  <a:cubicBezTo>
                    <a:pt x="192626" y="18326"/>
                    <a:pt x="18326" y="87558"/>
                    <a:pt x="18326" y="343307"/>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222"/>
            <p:cNvSpPr/>
            <p:nvPr/>
          </p:nvSpPr>
          <p:spPr>
            <a:xfrm>
              <a:off x="12189524" y="5323339"/>
              <a:ext cx="137954" cy="242799"/>
            </a:xfrm>
            <a:custGeom>
              <a:avLst/>
              <a:gdLst/>
              <a:ahLst/>
              <a:cxnLst/>
              <a:rect l="l" t="t" r="r" b="b"/>
              <a:pathLst>
                <a:path w="203622" h="358375" extrusionOk="0">
                  <a:moveTo>
                    <a:pt x="18326" y="18326"/>
                  </a:moveTo>
                  <a:cubicBezTo>
                    <a:pt x="18326" y="18326"/>
                    <a:pt x="192627" y="87558"/>
                    <a:pt x="192627" y="343307"/>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222"/>
            <p:cNvSpPr/>
            <p:nvPr/>
          </p:nvSpPr>
          <p:spPr>
            <a:xfrm>
              <a:off x="12036781" y="5385099"/>
              <a:ext cx="176581" cy="88290"/>
            </a:xfrm>
            <a:custGeom>
              <a:avLst/>
              <a:gdLst/>
              <a:ahLst/>
              <a:cxnLst/>
              <a:rect l="l" t="t" r="r" b="b"/>
              <a:pathLst>
                <a:path w="260636" h="130318" extrusionOk="0">
                  <a:moveTo>
                    <a:pt x="243939" y="112807"/>
                  </a:moveTo>
                  <a:cubicBezTo>
                    <a:pt x="64751" y="112807"/>
                    <a:pt x="18326" y="18326"/>
                    <a:pt x="18326"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222"/>
            <p:cNvSpPr/>
            <p:nvPr/>
          </p:nvSpPr>
          <p:spPr>
            <a:xfrm>
              <a:off x="12189524" y="5385099"/>
              <a:ext cx="176581" cy="88290"/>
            </a:xfrm>
            <a:custGeom>
              <a:avLst/>
              <a:gdLst/>
              <a:ahLst/>
              <a:cxnLst/>
              <a:rect l="l" t="t" r="r" b="b"/>
              <a:pathLst>
                <a:path w="260636" h="130318" extrusionOk="0">
                  <a:moveTo>
                    <a:pt x="243940" y="18326"/>
                  </a:moveTo>
                  <a:cubicBezTo>
                    <a:pt x="243940" y="18326"/>
                    <a:pt x="197514" y="112807"/>
                    <a:pt x="18326" y="112807"/>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222"/>
            <p:cNvSpPr/>
            <p:nvPr/>
          </p:nvSpPr>
          <p:spPr>
            <a:xfrm>
              <a:off x="12189525" y="5543357"/>
              <a:ext cx="22072" cy="242799"/>
            </a:xfrm>
            <a:custGeom>
              <a:avLst/>
              <a:gdLst/>
              <a:ahLst/>
              <a:cxnLst/>
              <a:rect l="l" t="t" r="r" b="b"/>
              <a:pathLst>
                <a:path w="32579" h="358375" extrusionOk="0">
                  <a:moveTo>
                    <a:pt x="18326" y="343307"/>
                  </a:moveTo>
                  <a:lnTo>
                    <a:pt x="18326" y="18326"/>
                  </a:ln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222"/>
            <p:cNvSpPr/>
            <p:nvPr/>
          </p:nvSpPr>
          <p:spPr>
            <a:xfrm>
              <a:off x="11969508" y="5543357"/>
              <a:ext cx="463525" cy="242799"/>
            </a:xfrm>
            <a:custGeom>
              <a:avLst/>
              <a:gdLst/>
              <a:ahLst/>
              <a:cxnLst/>
              <a:rect l="l" t="t" r="r" b="b"/>
              <a:pathLst>
                <a:path w="684170" h="358375" extrusionOk="0">
                  <a:moveTo>
                    <a:pt x="668288" y="18326"/>
                  </a:moveTo>
                  <a:cubicBezTo>
                    <a:pt x="668288" y="197514"/>
                    <a:pt x="522494" y="343307"/>
                    <a:pt x="343306" y="343307"/>
                  </a:cubicBezTo>
                  <a:cubicBezTo>
                    <a:pt x="164119" y="343307"/>
                    <a:pt x="18326" y="197514"/>
                    <a:pt x="18326"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222"/>
            <p:cNvSpPr/>
            <p:nvPr/>
          </p:nvSpPr>
          <p:spPr>
            <a:xfrm>
              <a:off x="12189524" y="5543357"/>
              <a:ext cx="137954" cy="242799"/>
            </a:xfrm>
            <a:custGeom>
              <a:avLst/>
              <a:gdLst/>
              <a:ahLst/>
              <a:cxnLst/>
              <a:rect l="l" t="t" r="r" b="b"/>
              <a:pathLst>
                <a:path w="203622" h="358375" extrusionOk="0">
                  <a:moveTo>
                    <a:pt x="18326" y="343307"/>
                  </a:moveTo>
                  <a:cubicBezTo>
                    <a:pt x="18326" y="343307"/>
                    <a:pt x="192627" y="274076"/>
                    <a:pt x="192627"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222"/>
            <p:cNvSpPr/>
            <p:nvPr/>
          </p:nvSpPr>
          <p:spPr>
            <a:xfrm>
              <a:off x="12071520" y="5543357"/>
              <a:ext cx="137954" cy="242799"/>
            </a:xfrm>
            <a:custGeom>
              <a:avLst/>
              <a:gdLst/>
              <a:ahLst/>
              <a:cxnLst/>
              <a:rect l="l" t="t" r="r" b="b"/>
              <a:pathLst>
                <a:path w="203622" h="358375" extrusionOk="0">
                  <a:moveTo>
                    <a:pt x="192626" y="343307"/>
                  </a:moveTo>
                  <a:cubicBezTo>
                    <a:pt x="192626" y="343307"/>
                    <a:pt x="18326" y="274076"/>
                    <a:pt x="18326"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222"/>
            <p:cNvSpPr/>
            <p:nvPr/>
          </p:nvSpPr>
          <p:spPr>
            <a:xfrm>
              <a:off x="12189524" y="5637650"/>
              <a:ext cx="176581" cy="88290"/>
            </a:xfrm>
            <a:custGeom>
              <a:avLst/>
              <a:gdLst/>
              <a:ahLst/>
              <a:cxnLst/>
              <a:rect l="l" t="t" r="r" b="b"/>
              <a:pathLst>
                <a:path w="260636" h="130318" extrusionOk="0">
                  <a:moveTo>
                    <a:pt x="243940" y="112807"/>
                  </a:moveTo>
                  <a:cubicBezTo>
                    <a:pt x="243940" y="112807"/>
                    <a:pt x="197514" y="18326"/>
                    <a:pt x="18326"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222"/>
            <p:cNvSpPr/>
            <p:nvPr/>
          </p:nvSpPr>
          <p:spPr>
            <a:xfrm>
              <a:off x="12036781" y="5637650"/>
              <a:ext cx="176581" cy="88290"/>
            </a:xfrm>
            <a:custGeom>
              <a:avLst/>
              <a:gdLst/>
              <a:ahLst/>
              <a:cxnLst/>
              <a:rect l="l" t="t" r="r" b="b"/>
              <a:pathLst>
                <a:path w="260636" h="130318" extrusionOk="0">
                  <a:moveTo>
                    <a:pt x="18326" y="112807"/>
                  </a:moveTo>
                  <a:cubicBezTo>
                    <a:pt x="18326" y="112807"/>
                    <a:pt x="64751" y="18326"/>
                    <a:pt x="243939" y="18326"/>
                  </a:cubicBezTo>
                </a:path>
              </a:pathLst>
            </a:custGeom>
            <a:noFill/>
            <a:ln w="25400" cap="rnd"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222"/>
            <p:cNvSpPr/>
            <p:nvPr/>
          </p:nvSpPr>
          <p:spPr>
            <a:xfrm>
              <a:off x="11883265" y="5203681"/>
              <a:ext cx="281426" cy="474562"/>
            </a:xfrm>
            <a:custGeom>
              <a:avLst/>
              <a:gdLst/>
              <a:ahLst/>
              <a:cxnLst/>
              <a:rect l="l" t="t" r="r" b="b"/>
              <a:pathLst>
                <a:path w="415389" h="700460" extrusionOk="0">
                  <a:moveTo>
                    <a:pt x="401461" y="18326"/>
                  </a:moveTo>
                  <a:cubicBezTo>
                    <a:pt x="370511" y="88372"/>
                    <a:pt x="296393" y="91630"/>
                    <a:pt x="212500" y="145386"/>
                  </a:cubicBezTo>
                  <a:cubicBezTo>
                    <a:pt x="146527" y="187740"/>
                    <a:pt x="96028" y="251270"/>
                    <a:pt x="61820" y="322131"/>
                  </a:cubicBezTo>
                  <a:cubicBezTo>
                    <a:pt x="8064" y="435345"/>
                    <a:pt x="3991" y="571364"/>
                    <a:pt x="50417" y="687836"/>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222"/>
            <p:cNvSpPr/>
            <p:nvPr/>
          </p:nvSpPr>
          <p:spPr>
            <a:xfrm>
              <a:off x="12102951" y="5185484"/>
              <a:ext cx="88290" cy="71736"/>
            </a:xfrm>
            <a:custGeom>
              <a:avLst/>
              <a:gdLst/>
              <a:ahLst/>
              <a:cxnLst/>
              <a:rect l="l" t="t" r="r" b="b"/>
              <a:pathLst>
                <a:path w="130318" h="105883" extrusionOk="0">
                  <a:moveTo>
                    <a:pt x="18326" y="36245"/>
                  </a:moveTo>
                  <a:lnTo>
                    <a:pt x="94074" y="18326"/>
                  </a:lnTo>
                  <a:lnTo>
                    <a:pt x="111992" y="94888"/>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222"/>
            <p:cNvSpPr/>
            <p:nvPr/>
          </p:nvSpPr>
          <p:spPr>
            <a:xfrm>
              <a:off x="11918776" y="5733046"/>
              <a:ext cx="535262" cy="143472"/>
            </a:xfrm>
            <a:custGeom>
              <a:avLst/>
              <a:gdLst/>
              <a:ahLst/>
              <a:cxnLst/>
              <a:rect l="l" t="t" r="r" b="b"/>
              <a:pathLst>
                <a:path w="790054" h="211767" extrusionOk="0">
                  <a:moveTo>
                    <a:pt x="18326" y="50091"/>
                  </a:moveTo>
                  <a:cubicBezTo>
                    <a:pt x="94888" y="41946"/>
                    <a:pt x="133984" y="104662"/>
                    <a:pt x="223578" y="150273"/>
                  </a:cubicBezTo>
                  <a:cubicBezTo>
                    <a:pt x="292809" y="186111"/>
                    <a:pt x="374258" y="198328"/>
                    <a:pt x="452449" y="191812"/>
                  </a:cubicBezTo>
                  <a:cubicBezTo>
                    <a:pt x="577881" y="182038"/>
                    <a:pt x="697610" y="117694"/>
                    <a:pt x="774172" y="18326"/>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222"/>
            <p:cNvSpPr/>
            <p:nvPr/>
          </p:nvSpPr>
          <p:spPr>
            <a:xfrm>
              <a:off x="11897271" y="5717054"/>
              <a:ext cx="60699" cy="99327"/>
            </a:xfrm>
            <a:custGeom>
              <a:avLst/>
              <a:gdLst/>
              <a:ahLst/>
              <a:cxnLst/>
              <a:rect l="l" t="t" r="r" b="b"/>
              <a:pathLst>
                <a:path w="89593" h="146608" extrusionOk="0">
                  <a:moveTo>
                    <a:pt x="71268" y="129096"/>
                  </a:moveTo>
                  <a:lnTo>
                    <a:pt x="18326" y="71268"/>
                  </a:lnTo>
                  <a:lnTo>
                    <a:pt x="75340" y="18326"/>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4" name="Google Shape;2434;p222"/>
            <p:cNvSpPr/>
            <p:nvPr/>
          </p:nvSpPr>
          <p:spPr>
            <a:xfrm>
              <a:off x="12233638" y="5240626"/>
              <a:ext cx="297981" cy="452489"/>
            </a:xfrm>
            <a:custGeom>
              <a:avLst/>
              <a:gdLst/>
              <a:ahLst/>
              <a:cxnLst/>
              <a:rect l="l" t="t" r="r" b="b"/>
              <a:pathLst>
                <a:path w="439824" h="667881" extrusionOk="0">
                  <a:moveTo>
                    <a:pt x="423128" y="656886"/>
                  </a:moveTo>
                  <a:cubicBezTo>
                    <a:pt x="378331" y="594984"/>
                    <a:pt x="412539" y="529011"/>
                    <a:pt x="407652" y="429643"/>
                  </a:cubicBezTo>
                  <a:cubicBezTo>
                    <a:pt x="403580" y="351452"/>
                    <a:pt x="374258" y="275705"/>
                    <a:pt x="329462" y="210546"/>
                  </a:cubicBezTo>
                  <a:cubicBezTo>
                    <a:pt x="258600" y="107105"/>
                    <a:pt x="142943" y="35430"/>
                    <a:pt x="18326" y="18326"/>
                  </a:cubicBez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222"/>
            <p:cNvSpPr/>
            <p:nvPr/>
          </p:nvSpPr>
          <p:spPr>
            <a:xfrm>
              <a:off x="12466339" y="5641510"/>
              <a:ext cx="88290" cy="71736"/>
            </a:xfrm>
            <a:custGeom>
              <a:avLst/>
              <a:gdLst/>
              <a:ahLst/>
              <a:cxnLst/>
              <a:rect l="l" t="t" r="r" b="b"/>
              <a:pathLst>
                <a:path w="130318" h="105883" extrusionOk="0">
                  <a:moveTo>
                    <a:pt x="116065" y="18326"/>
                  </a:moveTo>
                  <a:lnTo>
                    <a:pt x="93259" y="93259"/>
                  </a:lnTo>
                  <a:lnTo>
                    <a:pt x="18326" y="70453"/>
                  </a:lnTo>
                </a:path>
              </a:pathLst>
            </a:custGeom>
            <a:noFill/>
            <a:ln w="25400" cap="rnd" cmpd="sng">
              <a:solidFill>
                <a:srgbClr val="59595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436" name="Google Shape;2436;p222"/>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223"/>
          <p:cNvSpPr/>
          <p:nvPr/>
        </p:nvSpPr>
        <p:spPr>
          <a:xfrm>
            <a:off x="6922500" y="3703150"/>
            <a:ext cx="4666800" cy="2190900"/>
          </a:xfrm>
          <a:prstGeom prst="roundRect">
            <a:avLst>
              <a:gd name="adj" fmla="val 10000"/>
            </a:avLst>
          </a:prstGeom>
          <a:solidFill>
            <a:schemeClr val="lt1">
              <a:alpha val="89800"/>
            </a:schemeClr>
          </a:solidFill>
          <a:ln w="1905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23"/>
          <p:cNvSpPr/>
          <p:nvPr/>
        </p:nvSpPr>
        <p:spPr>
          <a:xfrm>
            <a:off x="573764" y="3717000"/>
            <a:ext cx="4615200" cy="2162700"/>
          </a:xfrm>
          <a:prstGeom prst="roundRect">
            <a:avLst>
              <a:gd name="adj" fmla="val 10000"/>
            </a:avLst>
          </a:prstGeom>
          <a:solidFill>
            <a:schemeClr val="lt1">
              <a:alpha val="89800"/>
            </a:schemeClr>
          </a:solidFill>
          <a:ln w="1905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23"/>
          <p:cNvSpPr/>
          <p:nvPr/>
        </p:nvSpPr>
        <p:spPr>
          <a:xfrm>
            <a:off x="6944650" y="1510175"/>
            <a:ext cx="4615200" cy="1953300"/>
          </a:xfrm>
          <a:prstGeom prst="roundRect">
            <a:avLst>
              <a:gd name="adj" fmla="val 10000"/>
            </a:avLst>
          </a:prstGeom>
          <a:solidFill>
            <a:schemeClr val="lt1">
              <a:alpha val="89800"/>
            </a:schemeClr>
          </a:solidFill>
          <a:ln w="1905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23"/>
          <p:cNvSpPr/>
          <p:nvPr/>
        </p:nvSpPr>
        <p:spPr>
          <a:xfrm>
            <a:off x="573625" y="1510175"/>
            <a:ext cx="4615200" cy="1918800"/>
          </a:xfrm>
          <a:prstGeom prst="roundRect">
            <a:avLst>
              <a:gd name="adj" fmla="val 10000"/>
            </a:avLst>
          </a:prstGeom>
          <a:solidFill>
            <a:schemeClr val="lt1">
              <a:alpha val="89800"/>
            </a:schemeClr>
          </a:solidFill>
          <a:ln w="1905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23"/>
          <p:cNvSpPr txBox="1"/>
          <p:nvPr/>
        </p:nvSpPr>
        <p:spPr>
          <a:xfrm>
            <a:off x="793450" y="1566980"/>
            <a:ext cx="3755400" cy="1918800"/>
          </a:xfrm>
          <a:prstGeom prst="rect">
            <a:avLst/>
          </a:prstGeom>
          <a:noFill/>
          <a:ln>
            <a:noFill/>
          </a:ln>
        </p:spPr>
        <p:txBody>
          <a:bodyPr spcFirstLastPara="1" wrap="square" lIns="45700" tIns="45700" rIns="45700" bIns="45700" anchor="t" anchorCtr="0">
            <a:noAutofit/>
          </a:bodyPr>
          <a:lstStyle/>
          <a:p>
            <a:pPr marL="114300" lvl="1" indent="-127000" algn="l" rtl="0">
              <a:spcBef>
                <a:spcPts val="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Nível de autonomia</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Colaboração</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Governança empresarial</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Flexibilidade e adaptabilidade</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Capacidade de aceitar mudanças</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20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Fusões e aquisições</a:t>
            </a:r>
            <a:endParaRPr sz="1600">
              <a:solidFill>
                <a:schemeClr val="dk1"/>
              </a:solidFill>
              <a:latin typeface="Salesforce Sans"/>
              <a:ea typeface="Salesforce Sans"/>
              <a:cs typeface="Salesforce Sans"/>
              <a:sym typeface="Salesforce Sans"/>
            </a:endParaRPr>
          </a:p>
        </p:txBody>
      </p:sp>
      <p:sp>
        <p:nvSpPr>
          <p:cNvPr id="2446" name="Google Shape;2446;p223"/>
          <p:cNvSpPr/>
          <p:nvPr/>
        </p:nvSpPr>
        <p:spPr>
          <a:xfrm>
            <a:off x="4194307" y="1844233"/>
            <a:ext cx="1716900" cy="1716300"/>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solidFill>
            <a:srgbClr val="8E7CC3"/>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23"/>
          <p:cNvSpPr txBox="1"/>
          <p:nvPr/>
        </p:nvSpPr>
        <p:spPr>
          <a:xfrm>
            <a:off x="4483027" y="2056760"/>
            <a:ext cx="1494900" cy="1494900"/>
          </a:xfrm>
          <a:prstGeom prst="rect">
            <a:avLst/>
          </a:prstGeom>
          <a:noFill/>
          <a:ln>
            <a:noFill/>
          </a:ln>
        </p:spPr>
        <p:txBody>
          <a:bodyPr spcFirstLastPara="1" wrap="square" lIns="128000" tIns="128000" rIns="128000" bIns="128000" anchor="ctr" anchorCtr="0">
            <a:noAutofit/>
          </a:bodyPr>
          <a:lstStyle/>
          <a:p>
            <a:pPr marL="0" marR="0" lvl="0" indent="0" algn="ctr" rtl="0">
              <a:lnSpc>
                <a:spcPct val="90000"/>
              </a:lnSpc>
              <a:spcBef>
                <a:spcPts val="0"/>
              </a:spcBef>
              <a:spcAft>
                <a:spcPts val="0"/>
              </a:spcAft>
              <a:buNone/>
            </a:pPr>
            <a:r>
              <a:rPr lang="en-US" sz="2200">
                <a:solidFill>
                  <a:schemeClr val="lt1"/>
                </a:solidFill>
                <a:latin typeface="Salesforce Sans"/>
                <a:ea typeface="Salesforce Sans"/>
                <a:cs typeface="Salesforce Sans"/>
                <a:sym typeface="Salesforce Sans"/>
              </a:rPr>
              <a:t>Cultural</a:t>
            </a:r>
            <a:endParaRPr sz="2200">
              <a:solidFill>
                <a:schemeClr val="lt1"/>
              </a:solidFill>
              <a:latin typeface="Salesforce Sans"/>
              <a:ea typeface="Salesforce Sans"/>
              <a:cs typeface="Salesforce Sans"/>
              <a:sym typeface="Salesforce Sans"/>
            </a:endParaRPr>
          </a:p>
        </p:txBody>
      </p:sp>
      <p:sp>
        <p:nvSpPr>
          <p:cNvPr id="2448" name="Google Shape;2448;p223"/>
          <p:cNvSpPr/>
          <p:nvPr/>
        </p:nvSpPr>
        <p:spPr>
          <a:xfrm rot="5400000">
            <a:off x="5990126" y="1843933"/>
            <a:ext cx="1716300" cy="1716900"/>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solidFill>
            <a:srgbClr val="6D9EEB"/>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23"/>
          <p:cNvSpPr txBox="1"/>
          <p:nvPr/>
        </p:nvSpPr>
        <p:spPr>
          <a:xfrm>
            <a:off x="5959971" y="2056760"/>
            <a:ext cx="1494900" cy="1494900"/>
          </a:xfrm>
          <a:prstGeom prst="rect">
            <a:avLst/>
          </a:prstGeom>
          <a:noFill/>
          <a:ln>
            <a:noFill/>
          </a:ln>
        </p:spPr>
        <p:txBody>
          <a:bodyPr spcFirstLastPara="1" wrap="square" lIns="128000" tIns="128000" rIns="128000" bIns="128000" anchor="ctr" anchorCtr="0">
            <a:noAutofit/>
          </a:bodyPr>
          <a:lstStyle/>
          <a:p>
            <a:pPr marL="0" marR="0" lvl="0" indent="0" algn="ctr" rtl="0">
              <a:lnSpc>
                <a:spcPct val="90000"/>
              </a:lnSpc>
              <a:spcBef>
                <a:spcPts val="0"/>
              </a:spcBef>
              <a:spcAft>
                <a:spcPts val="0"/>
              </a:spcAft>
              <a:buNone/>
            </a:pPr>
            <a:r>
              <a:rPr lang="en-US" sz="2200">
                <a:solidFill>
                  <a:schemeClr val="lt1"/>
                </a:solidFill>
                <a:latin typeface="Salesforce Sans"/>
                <a:ea typeface="Salesforce Sans"/>
                <a:cs typeface="Salesforce Sans"/>
                <a:sym typeface="Salesforce Sans"/>
              </a:rPr>
              <a:t>Negócios</a:t>
            </a:r>
            <a:endParaRPr sz="2200">
              <a:solidFill>
                <a:schemeClr val="lt1"/>
              </a:solidFill>
              <a:latin typeface="Salesforce Sans"/>
              <a:ea typeface="Salesforce Sans"/>
              <a:cs typeface="Salesforce Sans"/>
              <a:sym typeface="Salesforce Sans"/>
            </a:endParaRPr>
          </a:p>
        </p:txBody>
      </p:sp>
      <p:sp>
        <p:nvSpPr>
          <p:cNvPr id="2450" name="Google Shape;2450;p223"/>
          <p:cNvSpPr/>
          <p:nvPr/>
        </p:nvSpPr>
        <p:spPr>
          <a:xfrm rot="10800000">
            <a:off x="5989826" y="3640366"/>
            <a:ext cx="1716900" cy="1716300"/>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solidFill>
            <a:srgbClr val="C27BA0"/>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23"/>
          <p:cNvSpPr txBox="1"/>
          <p:nvPr/>
        </p:nvSpPr>
        <p:spPr>
          <a:xfrm>
            <a:off x="5959971" y="3649275"/>
            <a:ext cx="1631700" cy="1494900"/>
          </a:xfrm>
          <a:prstGeom prst="rect">
            <a:avLst/>
          </a:prstGeom>
          <a:noFill/>
          <a:ln>
            <a:noFill/>
          </a:ln>
        </p:spPr>
        <p:txBody>
          <a:bodyPr spcFirstLastPara="1" wrap="square" lIns="128000" tIns="128000" rIns="128000" bIns="128000" anchor="ctr" anchorCtr="0">
            <a:noAutofit/>
          </a:bodyPr>
          <a:lstStyle/>
          <a:p>
            <a:pPr marL="0" marR="0" lvl="0" indent="0" algn="ctr" rtl="0">
              <a:lnSpc>
                <a:spcPct val="90000"/>
              </a:lnSpc>
              <a:spcBef>
                <a:spcPts val="0"/>
              </a:spcBef>
              <a:spcAft>
                <a:spcPts val="0"/>
              </a:spcAft>
              <a:buNone/>
            </a:pPr>
            <a:r>
              <a:rPr lang="en-US" sz="2200">
                <a:solidFill>
                  <a:schemeClr val="lt1"/>
                </a:solidFill>
                <a:latin typeface="Salesforce Sans"/>
                <a:ea typeface="Salesforce Sans"/>
                <a:cs typeface="Salesforce Sans"/>
                <a:sym typeface="Salesforce Sans"/>
              </a:rPr>
              <a:t>Técnico</a:t>
            </a:r>
            <a:endParaRPr sz="2200">
              <a:solidFill>
                <a:schemeClr val="lt1"/>
              </a:solidFill>
              <a:latin typeface="Salesforce Sans"/>
              <a:ea typeface="Salesforce Sans"/>
              <a:cs typeface="Salesforce Sans"/>
              <a:sym typeface="Salesforce Sans"/>
            </a:endParaRPr>
          </a:p>
        </p:txBody>
      </p:sp>
      <p:sp>
        <p:nvSpPr>
          <p:cNvPr id="2452" name="Google Shape;2452;p223"/>
          <p:cNvSpPr/>
          <p:nvPr/>
        </p:nvSpPr>
        <p:spPr>
          <a:xfrm rot="-5400000">
            <a:off x="4194607" y="3640066"/>
            <a:ext cx="1716300" cy="1716900"/>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solidFill>
            <a:srgbClr val="76A5AF"/>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23"/>
          <p:cNvSpPr txBox="1"/>
          <p:nvPr/>
        </p:nvSpPr>
        <p:spPr>
          <a:xfrm>
            <a:off x="4483027" y="3649273"/>
            <a:ext cx="1494900" cy="1494900"/>
          </a:xfrm>
          <a:prstGeom prst="rect">
            <a:avLst/>
          </a:prstGeom>
          <a:noFill/>
          <a:ln>
            <a:noFill/>
          </a:ln>
        </p:spPr>
        <p:txBody>
          <a:bodyPr spcFirstLastPara="1" wrap="square" lIns="128000" tIns="128000" rIns="128000" bIns="128000" anchor="ctr" anchorCtr="0">
            <a:noAutofit/>
          </a:bodyPr>
          <a:lstStyle/>
          <a:p>
            <a:pPr marL="0" marR="0" lvl="0" indent="0" algn="ctr" rtl="0">
              <a:lnSpc>
                <a:spcPct val="90000"/>
              </a:lnSpc>
              <a:spcBef>
                <a:spcPts val="0"/>
              </a:spcBef>
              <a:spcAft>
                <a:spcPts val="0"/>
              </a:spcAft>
              <a:buNone/>
            </a:pPr>
            <a:r>
              <a:rPr lang="en-US" sz="2200">
                <a:solidFill>
                  <a:schemeClr val="lt1"/>
                </a:solidFill>
                <a:latin typeface="Salesforce Sans"/>
                <a:ea typeface="Salesforce Sans"/>
                <a:cs typeface="Salesforce Sans"/>
                <a:sym typeface="Salesforce Sans"/>
              </a:rPr>
              <a:t>Suporte/operação</a:t>
            </a:r>
            <a:endParaRPr sz="2200">
              <a:solidFill>
                <a:schemeClr val="lt1"/>
              </a:solidFill>
              <a:latin typeface="Salesforce Sans"/>
              <a:ea typeface="Salesforce Sans"/>
              <a:cs typeface="Salesforce Sans"/>
              <a:sym typeface="Salesforce Sans"/>
            </a:endParaRPr>
          </a:p>
        </p:txBody>
      </p:sp>
      <p:sp>
        <p:nvSpPr>
          <p:cNvPr id="2454" name="Google Shape;2454;p223"/>
          <p:cNvSpPr/>
          <p:nvPr/>
        </p:nvSpPr>
        <p:spPr>
          <a:xfrm>
            <a:off x="5585561" y="3161038"/>
            <a:ext cx="729900" cy="634800"/>
          </a:xfrm>
          <a:custGeom>
            <a:avLst/>
            <a:gdLst/>
            <a:ahLst/>
            <a:cxnLst/>
            <a:rect l="l" t="t" r="r" b="b"/>
            <a:pathLst>
              <a:path w="120000" h="120000" extrusionOk="0">
                <a:moveTo>
                  <a:pt x="6523" y="60000"/>
                </a:moveTo>
                <a:lnTo>
                  <a:pt x="6523" y="60000"/>
                </a:lnTo>
                <a:cubicBezTo>
                  <a:pt x="6523" y="34373"/>
                  <a:pt x="25369" y="12491"/>
                  <a:pt x="51109" y="8231"/>
                </a:cubicBezTo>
                <a:cubicBezTo>
                  <a:pt x="76850" y="3970"/>
                  <a:pt x="101962" y="18576"/>
                  <a:pt x="110521" y="42786"/>
                </a:cubicBezTo>
                <a:lnTo>
                  <a:pt x="116429" y="42786"/>
                </a:lnTo>
                <a:lnTo>
                  <a:pt x="106954" y="60000"/>
                </a:lnTo>
                <a:lnTo>
                  <a:pt x="90338" y="42786"/>
                </a:lnTo>
                <a:lnTo>
                  <a:pt x="95920" y="42786"/>
                </a:lnTo>
                <a:lnTo>
                  <a:pt x="95920" y="42786"/>
                </a:lnTo>
                <a:cubicBezTo>
                  <a:pt x="87359" y="27418"/>
                  <a:pt x="68574" y="19475"/>
                  <a:pt x="50450" y="23561"/>
                </a:cubicBezTo>
                <a:cubicBezTo>
                  <a:pt x="32327" y="27647"/>
                  <a:pt x="19568" y="42701"/>
                  <a:pt x="19568" y="60000"/>
                </a:cubicBezTo>
                <a:close/>
              </a:path>
            </a:pathLst>
          </a:custGeom>
          <a:solidFill>
            <a:srgbClr val="FFE2B3"/>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23"/>
          <p:cNvSpPr/>
          <p:nvPr/>
        </p:nvSpPr>
        <p:spPr>
          <a:xfrm rot="10800000">
            <a:off x="5585572" y="3405060"/>
            <a:ext cx="729900" cy="634800"/>
          </a:xfrm>
          <a:custGeom>
            <a:avLst/>
            <a:gdLst/>
            <a:ahLst/>
            <a:cxnLst/>
            <a:rect l="l" t="t" r="r" b="b"/>
            <a:pathLst>
              <a:path w="120000" h="120000" extrusionOk="0">
                <a:moveTo>
                  <a:pt x="6523" y="60000"/>
                </a:moveTo>
                <a:lnTo>
                  <a:pt x="6523" y="60000"/>
                </a:lnTo>
                <a:cubicBezTo>
                  <a:pt x="6523" y="34373"/>
                  <a:pt x="25369" y="12491"/>
                  <a:pt x="51109" y="8231"/>
                </a:cubicBezTo>
                <a:cubicBezTo>
                  <a:pt x="76850" y="3970"/>
                  <a:pt x="101962" y="18576"/>
                  <a:pt x="110521" y="42786"/>
                </a:cubicBezTo>
                <a:lnTo>
                  <a:pt x="116429" y="42786"/>
                </a:lnTo>
                <a:lnTo>
                  <a:pt x="106954" y="60000"/>
                </a:lnTo>
                <a:lnTo>
                  <a:pt x="90338" y="42786"/>
                </a:lnTo>
                <a:lnTo>
                  <a:pt x="95920" y="42786"/>
                </a:lnTo>
                <a:lnTo>
                  <a:pt x="95920" y="42786"/>
                </a:lnTo>
                <a:cubicBezTo>
                  <a:pt x="87359" y="27418"/>
                  <a:pt x="68574" y="19475"/>
                  <a:pt x="50450" y="23561"/>
                </a:cubicBezTo>
                <a:cubicBezTo>
                  <a:pt x="32327" y="27647"/>
                  <a:pt x="19568" y="42701"/>
                  <a:pt x="19568" y="60000"/>
                </a:cubicBezTo>
                <a:close/>
              </a:path>
            </a:pathLst>
          </a:custGeom>
          <a:solidFill>
            <a:srgbClr val="FFE2B3"/>
          </a:solidFill>
          <a:ln w="107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23"/>
          <p:cNvSpPr txBox="1"/>
          <p:nvPr/>
        </p:nvSpPr>
        <p:spPr>
          <a:xfrm>
            <a:off x="7757600" y="3803259"/>
            <a:ext cx="3755400" cy="1918800"/>
          </a:xfrm>
          <a:prstGeom prst="rect">
            <a:avLst/>
          </a:prstGeom>
          <a:noFill/>
          <a:ln>
            <a:noFill/>
          </a:ln>
        </p:spPr>
        <p:txBody>
          <a:bodyPr spcFirstLastPara="1" wrap="square" lIns="45700" tIns="45700" rIns="45700" bIns="45700" anchor="t" anchorCtr="0">
            <a:noAutofit/>
          </a:bodyPr>
          <a:lstStyle/>
          <a:p>
            <a:pPr marL="114300" lvl="1" indent="-127000" algn="l" rtl="0">
              <a:spcBef>
                <a:spcPts val="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Requisitos de segurança de dados</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Limites do Salesforce</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Complexidade da aplicação</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Estratégia de integração</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20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Relatórios de negócios</a:t>
            </a:r>
            <a:endParaRPr sz="1600">
              <a:solidFill>
                <a:schemeClr val="dk1"/>
              </a:solidFill>
              <a:latin typeface="Salesforce Sans"/>
              <a:ea typeface="Salesforce Sans"/>
              <a:cs typeface="Salesforce Sans"/>
              <a:sym typeface="Salesforce Sans"/>
            </a:endParaRPr>
          </a:p>
        </p:txBody>
      </p:sp>
      <p:sp>
        <p:nvSpPr>
          <p:cNvPr id="2457" name="Google Shape;2457;p223"/>
          <p:cNvSpPr txBox="1"/>
          <p:nvPr/>
        </p:nvSpPr>
        <p:spPr>
          <a:xfrm>
            <a:off x="7757600" y="1566980"/>
            <a:ext cx="3755400" cy="1918800"/>
          </a:xfrm>
          <a:prstGeom prst="rect">
            <a:avLst/>
          </a:prstGeom>
          <a:noFill/>
          <a:ln>
            <a:noFill/>
          </a:ln>
        </p:spPr>
        <p:txBody>
          <a:bodyPr spcFirstLastPara="1" wrap="square" lIns="45700" tIns="45700" rIns="45700" bIns="45700" anchor="t" anchorCtr="0">
            <a:noAutofit/>
          </a:bodyPr>
          <a:lstStyle/>
          <a:p>
            <a:pPr marL="114300" lvl="1" indent="-127000" algn="l" rtl="0">
              <a:spcBef>
                <a:spcPts val="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Estratégia de negócio</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Vários locais e unidades de negócios</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Nível de processos e dados compartilhados</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Inflexibilidade dos processos atuais</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20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Velocidade de lançamento no mercado</a:t>
            </a:r>
            <a:endParaRPr sz="1600">
              <a:solidFill>
                <a:schemeClr val="dk1"/>
              </a:solidFill>
              <a:latin typeface="Salesforce Sans"/>
              <a:ea typeface="Salesforce Sans"/>
              <a:cs typeface="Salesforce Sans"/>
              <a:sym typeface="Salesforce Sans"/>
            </a:endParaRPr>
          </a:p>
        </p:txBody>
      </p:sp>
      <p:sp>
        <p:nvSpPr>
          <p:cNvPr id="2458" name="Google Shape;2458;p223"/>
          <p:cNvSpPr txBox="1"/>
          <p:nvPr/>
        </p:nvSpPr>
        <p:spPr>
          <a:xfrm>
            <a:off x="793450" y="3803259"/>
            <a:ext cx="3755400" cy="1918800"/>
          </a:xfrm>
          <a:prstGeom prst="rect">
            <a:avLst/>
          </a:prstGeom>
          <a:noFill/>
          <a:ln>
            <a:noFill/>
          </a:ln>
        </p:spPr>
        <p:txBody>
          <a:bodyPr spcFirstLastPara="1" wrap="square" lIns="45700" tIns="45700" rIns="45700" bIns="45700" anchor="t" anchorCtr="0">
            <a:noAutofit/>
          </a:bodyPr>
          <a:lstStyle/>
          <a:p>
            <a:pPr marL="114300" lvl="1" indent="-127000" algn="l" rtl="0">
              <a:spcBef>
                <a:spcPts val="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Modelo de Desenvolvimento</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Treinamento do usuário final</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Implantação</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Suporte ao usuário final</a:t>
            </a:r>
            <a:endParaRPr sz="1600">
              <a:solidFill>
                <a:schemeClr val="dk1"/>
              </a:solidFill>
              <a:latin typeface="Salesforce Sans"/>
              <a:ea typeface="Salesforce Sans"/>
              <a:cs typeface="Salesforce Sans"/>
              <a:sym typeface="Salesforce Sans"/>
            </a:endParaRPr>
          </a:p>
          <a:p>
            <a:pPr marL="114300" lvl="1" indent="-127000" algn="l" rtl="0">
              <a:spcBef>
                <a:spcPts val="200"/>
              </a:spcBef>
              <a:spcAft>
                <a:spcPts val="0"/>
              </a:spcAft>
              <a:buClr>
                <a:schemeClr val="dk1"/>
              </a:buClr>
              <a:buSzPts val="1600"/>
              <a:buFont typeface="Salesforce Sans"/>
              <a:buChar char="•"/>
            </a:pPr>
            <a:r>
              <a:rPr lang="en-US" sz="1600">
                <a:solidFill>
                  <a:schemeClr val="dk1"/>
                </a:solidFill>
                <a:latin typeface="Salesforce Sans"/>
                <a:ea typeface="Salesforce Sans"/>
                <a:cs typeface="Salesforce Sans"/>
                <a:sym typeface="Salesforce Sans"/>
              </a:rPr>
              <a:t>Complexidade de Administração (T1-T3)</a:t>
            </a:r>
            <a:endParaRPr sz="1600">
              <a:solidFill>
                <a:schemeClr val="dk1"/>
              </a:solidFill>
              <a:latin typeface="Salesforce Sans"/>
              <a:ea typeface="Salesforce Sans"/>
              <a:cs typeface="Salesforce Sans"/>
              <a:sym typeface="Salesforce Sans"/>
            </a:endParaRPr>
          </a:p>
          <a:p>
            <a:pPr marL="0" marR="0" lvl="0" indent="0" algn="l" rtl="0">
              <a:lnSpc>
                <a:spcPct val="100000"/>
              </a:lnSpc>
              <a:spcBef>
                <a:spcPts val="200"/>
              </a:spcBef>
              <a:spcAft>
                <a:spcPts val="200"/>
              </a:spcAft>
              <a:buNone/>
            </a:pPr>
            <a:endParaRPr sz="1600">
              <a:solidFill>
                <a:schemeClr val="dk1"/>
              </a:solidFill>
              <a:latin typeface="Salesforce Sans"/>
              <a:ea typeface="Salesforce Sans"/>
              <a:cs typeface="Salesforce Sans"/>
              <a:sym typeface="Salesforce Sans"/>
            </a:endParaRPr>
          </a:p>
        </p:txBody>
      </p:sp>
      <p:sp>
        <p:nvSpPr>
          <p:cNvPr id="2459" name="Google Shape;2459;p223"/>
          <p:cNvSpPr txBox="1">
            <a:spLocks noGrp="1"/>
          </p:cNvSpPr>
          <p:nvPr>
            <p:ph type="title"/>
          </p:nvPr>
        </p:nvSpPr>
        <p:spPr>
          <a:xfrm>
            <a:off x="609464" y="406400"/>
            <a:ext cx="9438000" cy="538500"/>
          </a:xfrm>
          <a:prstGeom prst="rect">
            <a:avLst/>
          </a:prstGeom>
          <a:noFill/>
          <a:ln>
            <a:noFill/>
          </a:ln>
        </p:spPr>
        <p:txBody>
          <a:bodyPr spcFirstLastPara="1" wrap="square" lIns="0" tIns="0" rIns="0" bIns="0" anchor="b" anchorCtr="0">
            <a:noAutofit/>
          </a:bodyPr>
          <a:lstStyle/>
          <a:p>
            <a:pPr marL="0" marR="0" lvl="0" indent="0" algn="l" rtl="0">
              <a:lnSpc>
                <a:spcPct val="95000"/>
              </a:lnSpc>
              <a:spcBef>
                <a:spcPts val="0"/>
              </a:spcBef>
              <a:spcAft>
                <a:spcPts val="0"/>
              </a:spcAft>
              <a:buNone/>
            </a:pPr>
            <a:r>
              <a:rPr lang="en-US" sz="3100"/>
              <a:t>O que deve ser avaliado/considerado</a:t>
            </a:r>
            <a:endParaRPr sz="3100" b="1" i="0" u="none" strike="noStrike" cap="none">
              <a:solidFill>
                <a:srgbClr val="3E6E84"/>
              </a:solidFill>
              <a:latin typeface="Arial"/>
              <a:ea typeface="Arial"/>
              <a:cs typeface="Arial"/>
              <a:sym typeface="Arial"/>
            </a:endParaRPr>
          </a:p>
        </p:txBody>
      </p:sp>
      <p:sp>
        <p:nvSpPr>
          <p:cNvPr id="2460" name="Google Shape;2460;p223"/>
          <p:cNvSpPr txBox="1">
            <a:spLocks noGrp="1"/>
          </p:cNvSpPr>
          <p:nvPr>
            <p:ph type="subTitle" idx="2"/>
          </p:nvPr>
        </p:nvSpPr>
        <p:spPr>
          <a:xfrm>
            <a:off x="653550" y="1072800"/>
            <a:ext cx="10183200" cy="197700"/>
          </a:xfrm>
          <a:prstGeom prst="rect">
            <a:avLst/>
          </a:prstGeom>
        </p:spPr>
        <p:txBody>
          <a:bodyPr spcFirstLastPara="1" wrap="square" lIns="0" tIns="0" rIns="0" bIns="0" anchor="ctr" anchorCtr="0">
            <a:noAutofit/>
          </a:bodyPr>
          <a:lstStyle/>
          <a:p>
            <a:pPr marL="0" lvl="0" indent="0" algn="l" rtl="0">
              <a:spcBef>
                <a:spcPts val="500"/>
              </a:spcBef>
              <a:spcAft>
                <a:spcPts val="900"/>
              </a:spcAft>
              <a:buNone/>
            </a:pPr>
            <a:r>
              <a:rPr lang="en-US"/>
              <a:t>As quatro áreas de foco a serem consideradas em qualquer discussão sobre estratégia de Orgs</a:t>
            </a:r>
            <a:endParaRPr/>
          </a:p>
        </p:txBody>
      </p:sp>
      <p:pic>
        <p:nvPicPr>
          <p:cNvPr id="2461" name="Google Shape;2461;p223"/>
          <p:cNvPicPr preferRelativeResize="0"/>
          <p:nvPr/>
        </p:nvPicPr>
        <p:blipFill>
          <a:blip r:embed="rId3">
            <a:alphaModFix/>
          </a:blip>
          <a:stretch>
            <a:fillRect/>
          </a:stretch>
        </p:blipFill>
        <p:spPr>
          <a:xfrm>
            <a:off x="9225100" y="437718"/>
            <a:ext cx="1369751" cy="42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224"/>
          <p:cNvSpPr txBox="1">
            <a:spLocks noGrp="1"/>
          </p:cNvSpPr>
          <p:nvPr>
            <p:ph type="subTitle" idx="4"/>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300"/>
              </a:spcBef>
              <a:spcAft>
                <a:spcPts val="300"/>
              </a:spcAft>
              <a:buNone/>
            </a:pPr>
            <a:endParaRPr/>
          </a:p>
        </p:txBody>
      </p:sp>
      <p:sp>
        <p:nvSpPr>
          <p:cNvPr id="2467" name="Google Shape;2467;p224"/>
          <p:cNvSpPr txBox="1">
            <a:spLocks noGrp="1"/>
          </p:cNvSpPr>
          <p:nvPr>
            <p:ph type="title"/>
          </p:nvPr>
        </p:nvSpPr>
        <p:spPr>
          <a:xfrm>
            <a:off x="576075" y="284925"/>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Principais questões</a:t>
            </a:r>
            <a:endParaRPr/>
          </a:p>
        </p:txBody>
      </p:sp>
      <p:sp>
        <p:nvSpPr>
          <p:cNvPr id="2468" name="Google Shape;2468;p224"/>
          <p:cNvSpPr txBox="1">
            <a:spLocks noGrp="1"/>
          </p:cNvSpPr>
          <p:nvPr>
            <p:ph type="body" idx="2"/>
          </p:nvPr>
        </p:nvSpPr>
        <p:spPr>
          <a:xfrm>
            <a:off x="748175" y="1911100"/>
            <a:ext cx="5047800" cy="4188300"/>
          </a:xfrm>
          <a:prstGeom prst="rect">
            <a:avLst/>
          </a:prstGeom>
        </p:spPr>
        <p:txBody>
          <a:bodyPr spcFirstLastPara="1" wrap="square" lIns="0" tIns="0" rIns="0" bIns="0" anchor="ctr" anchorCtr="0">
            <a:noAutofit/>
          </a:bodyPr>
          <a:lstStyle/>
          <a:p>
            <a:pPr marL="457200" lvl="0" indent="-330200" algn="l" rtl="0">
              <a:spcBef>
                <a:spcPts val="500"/>
              </a:spcBef>
              <a:spcAft>
                <a:spcPts val="0"/>
              </a:spcAft>
              <a:buSzPts val="1600"/>
              <a:buChar char="●"/>
            </a:pPr>
            <a:r>
              <a:rPr lang="en-US" sz="1600"/>
              <a:t>Qual é o seu modelo operacional de arquitetura corporativa?</a:t>
            </a:r>
            <a:endParaRPr sz="1600"/>
          </a:p>
          <a:p>
            <a:pPr marL="457200" lvl="0" indent="-330200" algn="l" rtl="0">
              <a:spcBef>
                <a:spcPts val="1000"/>
              </a:spcBef>
              <a:spcAft>
                <a:spcPts val="0"/>
              </a:spcAft>
              <a:buSzPts val="1600"/>
              <a:buChar char="●"/>
            </a:pPr>
            <a:r>
              <a:rPr lang="en-US" sz="1600"/>
              <a:t>Quem está pagando por isso? (Qual é o seu escopo de controle?)</a:t>
            </a:r>
            <a:endParaRPr sz="1600"/>
          </a:p>
          <a:p>
            <a:pPr marL="457200" lvl="0" indent="-330200" algn="l" rtl="0">
              <a:spcBef>
                <a:spcPts val="1000"/>
              </a:spcBef>
              <a:spcAft>
                <a:spcPts val="0"/>
              </a:spcAft>
              <a:buSzPts val="1600"/>
              <a:buChar char="●"/>
            </a:pPr>
            <a:r>
              <a:rPr lang="en-US" sz="1600"/>
              <a:t>Você está preparado para lidar com a complexidade de ter vários LOBs (linhas de negócios) dentro de uma única Org?</a:t>
            </a:r>
            <a:endParaRPr sz="1600"/>
          </a:p>
          <a:p>
            <a:pPr marL="457200" lvl="0" indent="-330200" algn="l" rtl="0">
              <a:spcBef>
                <a:spcPts val="1000"/>
              </a:spcBef>
              <a:spcAft>
                <a:spcPts val="0"/>
              </a:spcAft>
              <a:buSzPts val="1600"/>
              <a:buChar char="●"/>
            </a:pPr>
            <a:r>
              <a:rPr lang="en-US" sz="1600"/>
              <a:t>Quanta mudança você pode gerenciar com eficácia em uma única Org?</a:t>
            </a:r>
            <a:endParaRPr sz="1600"/>
          </a:p>
          <a:p>
            <a:pPr marL="457200" lvl="0" indent="-330200" algn="l" rtl="0">
              <a:spcBef>
                <a:spcPts val="1000"/>
              </a:spcBef>
              <a:spcAft>
                <a:spcPts val="0"/>
              </a:spcAft>
              <a:buSzPts val="1600"/>
              <a:buChar char="●"/>
            </a:pPr>
            <a:r>
              <a:rPr lang="en-US" sz="1600"/>
              <a:t>Quantas linhas de negócios (LOB) você precisa suportar?</a:t>
            </a:r>
            <a:endParaRPr sz="1600"/>
          </a:p>
          <a:p>
            <a:pPr marL="457200" lvl="0" indent="-330200" algn="l" rtl="0">
              <a:spcBef>
                <a:spcPts val="1000"/>
              </a:spcBef>
              <a:spcAft>
                <a:spcPts val="0"/>
              </a:spcAft>
              <a:buSzPts val="1600"/>
              <a:buChar char="●"/>
            </a:pPr>
            <a:r>
              <a:rPr lang="en-US" sz="1600"/>
              <a:t>Você tem algum requisito de gerenciamento de caso global ou de Visão unificada de Cliente?</a:t>
            </a:r>
            <a:endParaRPr sz="1600"/>
          </a:p>
          <a:p>
            <a:pPr marL="457200" lvl="0" indent="-330200" algn="l" rtl="0">
              <a:spcBef>
                <a:spcPts val="1000"/>
              </a:spcBef>
              <a:spcAft>
                <a:spcPts val="1000"/>
              </a:spcAft>
              <a:buSzPts val="1600"/>
              <a:buChar char="●"/>
            </a:pPr>
            <a:r>
              <a:rPr lang="en-US" sz="1600"/>
              <a:t>Você usará o Chatter?	</a:t>
            </a:r>
            <a:endParaRPr sz="1600"/>
          </a:p>
        </p:txBody>
      </p:sp>
      <p:sp>
        <p:nvSpPr>
          <p:cNvPr id="2469" name="Google Shape;2469;p224"/>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p>
            <a:pPr marL="457200" lvl="0" indent="-323850" algn="l" rtl="0">
              <a:spcBef>
                <a:spcPts val="500"/>
              </a:spcBef>
              <a:spcAft>
                <a:spcPts val="0"/>
              </a:spcAft>
              <a:buSzPts val="1500"/>
              <a:buChar char="●"/>
            </a:pPr>
            <a:r>
              <a:rPr lang="en-US" sz="1500"/>
              <a:t>Quais são os requisitos regulatórios, de conformidade ou de segurança?</a:t>
            </a:r>
            <a:endParaRPr sz="1500"/>
          </a:p>
          <a:p>
            <a:pPr marL="457200" lvl="0" indent="-323850" algn="l" rtl="0">
              <a:spcBef>
                <a:spcPts val="1000"/>
              </a:spcBef>
              <a:spcAft>
                <a:spcPts val="0"/>
              </a:spcAft>
              <a:buSzPts val="1500"/>
              <a:buChar char="●"/>
            </a:pPr>
            <a:r>
              <a:rPr lang="en-US" sz="1500"/>
              <a:t>Você está disposto a pagar pelas despesas gerais de várias Orgs (Replicação de usuários)?</a:t>
            </a:r>
            <a:endParaRPr sz="1500"/>
          </a:p>
          <a:p>
            <a:pPr marL="457200" lvl="0" indent="-323850" algn="l" rtl="0">
              <a:spcBef>
                <a:spcPts val="1000"/>
              </a:spcBef>
              <a:spcAft>
                <a:spcPts val="0"/>
              </a:spcAft>
              <a:buSzPts val="1500"/>
              <a:buChar char="●"/>
            </a:pPr>
            <a:r>
              <a:rPr lang="en-US" sz="1500"/>
              <a:t>Quem modificará sua(s) Org(s) e quem manterá sua(s) Org(s)?</a:t>
            </a:r>
            <a:endParaRPr sz="1500"/>
          </a:p>
          <a:p>
            <a:pPr marL="457200" lvl="0" indent="-323850" algn="l" rtl="0">
              <a:spcBef>
                <a:spcPts val="1000"/>
              </a:spcBef>
              <a:spcAft>
                <a:spcPts val="0"/>
              </a:spcAft>
              <a:buSzPts val="1500"/>
              <a:buChar char="●"/>
            </a:pPr>
            <a:r>
              <a:rPr lang="en-US" sz="1500"/>
              <a:t>Você atingiu os limites do que pode fazer em uma única Org?</a:t>
            </a:r>
            <a:endParaRPr sz="1500"/>
          </a:p>
          <a:p>
            <a:pPr marL="457200" lvl="0" indent="-323850" algn="l" rtl="0">
              <a:spcBef>
                <a:spcPts val="1000"/>
              </a:spcBef>
              <a:spcAft>
                <a:spcPts val="0"/>
              </a:spcAft>
              <a:buSzPts val="1500"/>
              <a:buChar char="●"/>
            </a:pPr>
            <a:r>
              <a:rPr lang="en-US" sz="1500"/>
              <a:t>Qual é a sua estratégia de integração para processos de negócios e dados em diversas Orgs?</a:t>
            </a:r>
            <a:endParaRPr sz="1500"/>
          </a:p>
          <a:p>
            <a:pPr marL="457200" lvl="0" indent="-323850" algn="l" rtl="0">
              <a:spcBef>
                <a:spcPts val="1000"/>
              </a:spcBef>
              <a:spcAft>
                <a:spcPts val="1000"/>
              </a:spcAft>
              <a:buSzPts val="1500"/>
              <a:buChar char="●"/>
            </a:pPr>
            <a:r>
              <a:rPr lang="en-US" sz="1500"/>
              <a:t>Qual é o nível de maturidade da sua empresa em relação ao conhecimento das capacidades de integração da Salesforce e Ferramentas de Middleware/ETL?</a:t>
            </a:r>
            <a:endParaRPr sz="1500"/>
          </a:p>
        </p:txBody>
      </p:sp>
      <p:pic>
        <p:nvPicPr>
          <p:cNvPr id="2470" name="Google Shape;2470;p224"/>
          <p:cNvPicPr preferRelativeResize="0"/>
          <p:nvPr/>
        </p:nvPicPr>
        <p:blipFill>
          <a:blip r:embed="rId3">
            <a:alphaModFix/>
          </a:blip>
          <a:stretch>
            <a:fillRect/>
          </a:stretch>
        </p:blipFill>
        <p:spPr>
          <a:xfrm>
            <a:off x="9453700" y="572165"/>
            <a:ext cx="1369751" cy="426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sp>
        <p:nvSpPr>
          <p:cNvPr id="2475" name="Google Shape;2475;p225"/>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Governor Limits ofensores</a:t>
            </a:r>
            <a:endParaRPr/>
          </a:p>
        </p:txBody>
      </p:sp>
      <p:pic>
        <p:nvPicPr>
          <p:cNvPr id="2476" name="Google Shape;2476;p225"/>
          <p:cNvPicPr preferRelativeResize="0"/>
          <p:nvPr/>
        </p:nvPicPr>
        <p:blipFill>
          <a:blip r:embed="rId3">
            <a:alphaModFix/>
          </a:blip>
          <a:stretch>
            <a:fillRect/>
          </a:stretch>
        </p:blipFill>
        <p:spPr>
          <a:xfrm>
            <a:off x="9453700" y="545236"/>
            <a:ext cx="1369751" cy="426700"/>
          </a:xfrm>
          <a:prstGeom prst="rect">
            <a:avLst/>
          </a:prstGeom>
          <a:noFill/>
          <a:ln>
            <a:noFill/>
          </a:ln>
        </p:spPr>
      </p:pic>
      <p:sp>
        <p:nvSpPr>
          <p:cNvPr id="2477" name="Google Shape;2477;p225"/>
          <p:cNvSpPr txBox="1">
            <a:spLocks noGrp="1"/>
          </p:cNvSpPr>
          <p:nvPr>
            <p:ph type="subTitle" idx="2"/>
          </p:nvPr>
        </p:nvSpPr>
        <p:spPr>
          <a:xfrm>
            <a:off x="576075" y="1115568"/>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Principais Governor Limits ofensores / deal brakers para Single Org</a:t>
            </a:r>
            <a:endParaRPr/>
          </a:p>
        </p:txBody>
      </p:sp>
      <p:sp>
        <p:nvSpPr>
          <p:cNvPr id="2478" name="Google Shape;2478;p225"/>
          <p:cNvSpPr/>
          <p:nvPr/>
        </p:nvSpPr>
        <p:spPr>
          <a:xfrm>
            <a:off x="454594" y="2397400"/>
            <a:ext cx="1890300" cy="1310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lt1"/>
                </a:solidFill>
                <a:latin typeface="Salesforce Sans"/>
                <a:ea typeface="Salesforce Sans"/>
                <a:cs typeface="Salesforce Sans"/>
                <a:sym typeface="Salesforce Sans"/>
              </a:rPr>
              <a:t># de Custom Fields</a:t>
            </a:r>
            <a:endParaRPr sz="1600" b="1">
              <a:solidFill>
                <a:schemeClr val="lt1"/>
              </a:solidFill>
              <a:latin typeface="Salesforce Sans"/>
              <a:ea typeface="Salesforce Sans"/>
              <a:cs typeface="Salesforce Sans"/>
              <a:sym typeface="Salesforce Sans"/>
            </a:endParaRPr>
          </a:p>
        </p:txBody>
      </p:sp>
      <p:sp>
        <p:nvSpPr>
          <p:cNvPr id="2479" name="Google Shape;2479;p225"/>
          <p:cNvSpPr/>
          <p:nvPr/>
        </p:nvSpPr>
        <p:spPr>
          <a:xfrm>
            <a:off x="3545025" y="2397400"/>
            <a:ext cx="1890300" cy="1310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lt1"/>
                </a:solidFill>
                <a:latin typeface="Salesforce Sans"/>
                <a:ea typeface="Salesforce Sans"/>
                <a:cs typeface="Salesforce Sans"/>
                <a:sym typeface="Salesforce Sans"/>
              </a:rPr>
              <a:t># de Custom Fields - Lookups</a:t>
            </a:r>
            <a:endParaRPr sz="1600" b="1">
              <a:solidFill>
                <a:schemeClr val="lt1"/>
              </a:solidFill>
              <a:latin typeface="Salesforce Sans"/>
              <a:ea typeface="Salesforce Sans"/>
              <a:cs typeface="Salesforce Sans"/>
              <a:sym typeface="Salesforce Sans"/>
            </a:endParaRPr>
          </a:p>
        </p:txBody>
      </p:sp>
      <p:sp>
        <p:nvSpPr>
          <p:cNvPr id="2480" name="Google Shape;2480;p225"/>
          <p:cNvSpPr/>
          <p:nvPr/>
        </p:nvSpPr>
        <p:spPr>
          <a:xfrm>
            <a:off x="6635457" y="2397400"/>
            <a:ext cx="1890300" cy="1310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lt1"/>
                </a:solidFill>
                <a:latin typeface="Salesforce Sans"/>
                <a:ea typeface="Salesforce Sans"/>
                <a:cs typeface="Salesforce Sans"/>
                <a:sym typeface="Salesforce Sans"/>
              </a:rPr>
              <a:t># de Sharing Rules por Objeto</a:t>
            </a:r>
            <a:endParaRPr sz="1600" b="1">
              <a:solidFill>
                <a:schemeClr val="lt1"/>
              </a:solidFill>
              <a:latin typeface="Salesforce Sans"/>
              <a:ea typeface="Salesforce Sans"/>
              <a:cs typeface="Salesforce Sans"/>
              <a:sym typeface="Salesforce Sans"/>
            </a:endParaRPr>
          </a:p>
        </p:txBody>
      </p:sp>
      <p:sp>
        <p:nvSpPr>
          <p:cNvPr id="2481" name="Google Shape;2481;p225"/>
          <p:cNvSpPr/>
          <p:nvPr/>
        </p:nvSpPr>
        <p:spPr>
          <a:xfrm>
            <a:off x="9725889" y="2397400"/>
            <a:ext cx="1890300" cy="1310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lt1"/>
                </a:solidFill>
                <a:latin typeface="Salesforce Sans"/>
                <a:ea typeface="Salesforce Sans"/>
                <a:cs typeface="Salesforce Sans"/>
                <a:sym typeface="Salesforce Sans"/>
              </a:rPr>
              <a:t># de Dashboards Dinâmicos</a:t>
            </a:r>
            <a:endParaRPr sz="1600" b="1">
              <a:solidFill>
                <a:schemeClr val="lt1"/>
              </a:solidFill>
              <a:latin typeface="Salesforce Sans"/>
              <a:ea typeface="Salesforce Sans"/>
              <a:cs typeface="Salesforce Sans"/>
              <a:sym typeface="Salesforce Sans"/>
            </a:endParaRPr>
          </a:p>
        </p:txBody>
      </p:sp>
      <p:sp>
        <p:nvSpPr>
          <p:cNvPr id="2482" name="Google Shape;2482;p225"/>
          <p:cNvSpPr/>
          <p:nvPr/>
        </p:nvSpPr>
        <p:spPr>
          <a:xfrm>
            <a:off x="6648348" y="4316216"/>
            <a:ext cx="1890300" cy="1310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lt1"/>
                </a:solidFill>
                <a:latin typeface="Salesforce Sans"/>
                <a:ea typeface="Salesforce Sans"/>
                <a:cs typeface="Salesforce Sans"/>
                <a:sym typeface="Salesforce Sans"/>
              </a:rPr>
              <a:t># de Processos de Aprovação</a:t>
            </a:r>
            <a:endParaRPr sz="1600" b="1">
              <a:solidFill>
                <a:schemeClr val="lt1"/>
              </a:solidFill>
              <a:latin typeface="Salesforce Sans"/>
              <a:ea typeface="Salesforce Sans"/>
              <a:cs typeface="Salesforce Sans"/>
              <a:sym typeface="Salesforce Sans"/>
            </a:endParaRPr>
          </a:p>
        </p:txBody>
      </p:sp>
      <p:sp>
        <p:nvSpPr>
          <p:cNvPr id="2483" name="Google Shape;2483;p225"/>
          <p:cNvSpPr/>
          <p:nvPr/>
        </p:nvSpPr>
        <p:spPr>
          <a:xfrm>
            <a:off x="441700" y="4316216"/>
            <a:ext cx="1890300" cy="1310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lt1"/>
                </a:solidFill>
                <a:latin typeface="Salesforce Sans"/>
                <a:ea typeface="Salesforce Sans"/>
                <a:cs typeface="Salesforce Sans"/>
                <a:sym typeface="Salesforce Sans"/>
              </a:rPr>
              <a:t># de Jobs Batches</a:t>
            </a:r>
            <a:endParaRPr sz="1600" b="1">
              <a:solidFill>
                <a:schemeClr val="lt1"/>
              </a:solidFill>
              <a:latin typeface="Salesforce Sans"/>
              <a:ea typeface="Salesforce Sans"/>
              <a:cs typeface="Salesforce Sans"/>
              <a:sym typeface="Salesforce Sans"/>
            </a:endParaRPr>
          </a:p>
        </p:txBody>
      </p:sp>
      <p:sp>
        <p:nvSpPr>
          <p:cNvPr id="2484" name="Google Shape;2484;p225"/>
          <p:cNvSpPr/>
          <p:nvPr/>
        </p:nvSpPr>
        <p:spPr>
          <a:xfrm>
            <a:off x="3545024" y="4316216"/>
            <a:ext cx="1890300" cy="1310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lt1"/>
                </a:solidFill>
                <a:latin typeface="Salesforce Sans"/>
                <a:ea typeface="Salesforce Sans"/>
                <a:cs typeface="Salesforce Sans"/>
                <a:sym typeface="Salesforce Sans"/>
              </a:rPr>
              <a:t># de execuções de Screen Flows </a:t>
            </a:r>
            <a:endParaRPr sz="1600" b="1">
              <a:solidFill>
                <a:schemeClr val="lt1"/>
              </a:solidFill>
              <a:latin typeface="Salesforce Sans"/>
              <a:ea typeface="Salesforce Sans"/>
              <a:cs typeface="Salesforce Sans"/>
              <a:sym typeface="Salesforce Sans"/>
            </a:endParaRPr>
          </a:p>
        </p:txBody>
      </p:sp>
      <p:sp>
        <p:nvSpPr>
          <p:cNvPr id="2485" name="Google Shape;2485;p225"/>
          <p:cNvSpPr/>
          <p:nvPr/>
        </p:nvSpPr>
        <p:spPr>
          <a:xfrm>
            <a:off x="9725898" y="4316216"/>
            <a:ext cx="1890300" cy="1310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lt1"/>
                </a:solidFill>
                <a:latin typeface="Salesforce Sans"/>
                <a:ea typeface="Salesforce Sans"/>
                <a:cs typeface="Salesforce Sans"/>
                <a:sym typeface="Salesforce Sans"/>
              </a:rPr>
              <a:t># Async Callouts</a:t>
            </a:r>
            <a:endParaRPr sz="1600" b="1">
              <a:solidFill>
                <a:schemeClr val="lt1"/>
              </a:solidFill>
              <a:latin typeface="Salesforce Sans"/>
              <a:ea typeface="Salesforce Sans"/>
              <a:cs typeface="Salesforce Sans"/>
              <a:sym typeface="Salesforc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226"/>
          <p:cNvSpPr txBox="1">
            <a:spLocks noGrp="1"/>
          </p:cNvSpPr>
          <p:nvPr>
            <p:ph type="title"/>
          </p:nvPr>
        </p:nvSpPr>
        <p:spPr>
          <a:xfrm>
            <a:off x="576075" y="2286000"/>
            <a:ext cx="72603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Contexto da Análise</a:t>
            </a:r>
            <a:endParaRPr/>
          </a:p>
        </p:txBody>
      </p:sp>
      <p:sp>
        <p:nvSpPr>
          <p:cNvPr id="2491" name="Google Shape;2491;p226"/>
          <p:cNvSpPr txBox="1">
            <a:spLocks noGrp="1"/>
          </p:cNvSpPr>
          <p:nvPr>
            <p:ph type="subTitle" idx="2"/>
          </p:nvPr>
        </p:nvSpPr>
        <p:spPr>
          <a:xfrm>
            <a:off x="576075" y="3368025"/>
            <a:ext cx="63186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Como a Vivo está organizada atualmente</a:t>
            </a:r>
            <a:endParaRPr/>
          </a:p>
        </p:txBody>
      </p:sp>
      <p:pic>
        <p:nvPicPr>
          <p:cNvPr id="2492" name="Google Shape;2492;p226"/>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227"/>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Arquitetura de Orgs Atual</a:t>
            </a:r>
            <a:endParaRPr/>
          </a:p>
        </p:txBody>
      </p:sp>
      <p:pic>
        <p:nvPicPr>
          <p:cNvPr id="2498" name="Google Shape;2498;p227"/>
          <p:cNvPicPr preferRelativeResize="0"/>
          <p:nvPr/>
        </p:nvPicPr>
        <p:blipFill>
          <a:blip r:embed="rId3">
            <a:alphaModFix/>
          </a:blip>
          <a:stretch>
            <a:fillRect/>
          </a:stretch>
        </p:blipFill>
        <p:spPr>
          <a:xfrm>
            <a:off x="152400" y="1021100"/>
            <a:ext cx="11531924" cy="5608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210"/>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Org Strategy</a:t>
            </a:r>
            <a:endParaRPr/>
          </a:p>
        </p:txBody>
      </p:sp>
      <p:sp>
        <p:nvSpPr>
          <p:cNvPr id="1996" name="Google Shape;1996;p210"/>
          <p:cNvSpPr txBox="1">
            <a:spLocks noGrp="1"/>
          </p:cNvSpPr>
          <p:nvPr>
            <p:ph type="subTitle" idx="2"/>
          </p:nvPr>
        </p:nvSpPr>
        <p:spPr>
          <a:xfrm>
            <a:off x="653550" y="186050"/>
            <a:ext cx="9438000" cy="197700"/>
          </a:xfrm>
          <a:prstGeom prst="rect">
            <a:avLst/>
          </a:prstGeom>
        </p:spPr>
        <p:txBody>
          <a:bodyPr spcFirstLastPara="1" wrap="square" lIns="0" tIns="0" rIns="0" bIns="0" anchor="ctr" anchorCtr="0">
            <a:noAutofit/>
          </a:bodyPr>
          <a:lstStyle/>
          <a:p>
            <a:pPr marL="0" lvl="0" indent="0" algn="l" rtl="0">
              <a:spcBef>
                <a:spcPts val="500"/>
              </a:spcBef>
              <a:spcAft>
                <a:spcPts val="900"/>
              </a:spcAft>
              <a:buNone/>
            </a:pPr>
            <a:r>
              <a:rPr lang="en-US"/>
              <a:t>Como funciona o processo</a:t>
            </a:r>
            <a:endParaRPr/>
          </a:p>
        </p:txBody>
      </p:sp>
      <p:pic>
        <p:nvPicPr>
          <p:cNvPr id="1997" name="Google Shape;1997;p210"/>
          <p:cNvPicPr preferRelativeResize="0"/>
          <p:nvPr/>
        </p:nvPicPr>
        <p:blipFill>
          <a:blip r:embed="rId3">
            <a:alphaModFix/>
          </a:blip>
          <a:stretch>
            <a:fillRect/>
          </a:stretch>
        </p:blipFill>
        <p:spPr>
          <a:xfrm>
            <a:off x="9225100" y="437718"/>
            <a:ext cx="1369751" cy="426700"/>
          </a:xfrm>
          <a:prstGeom prst="rect">
            <a:avLst/>
          </a:prstGeom>
          <a:noFill/>
          <a:ln>
            <a:noFill/>
          </a:ln>
        </p:spPr>
      </p:pic>
      <p:grpSp>
        <p:nvGrpSpPr>
          <p:cNvPr id="1998" name="Google Shape;1998;p210"/>
          <p:cNvGrpSpPr/>
          <p:nvPr/>
        </p:nvGrpSpPr>
        <p:grpSpPr>
          <a:xfrm>
            <a:off x="1686263" y="1535820"/>
            <a:ext cx="8825567" cy="4449815"/>
            <a:chOff x="0" y="0"/>
            <a:chExt cx="8825567" cy="4449815"/>
          </a:xfrm>
        </p:grpSpPr>
        <p:sp>
          <p:nvSpPr>
            <p:cNvPr id="1999" name="Google Shape;1999;p210"/>
            <p:cNvSpPr/>
            <p:nvPr/>
          </p:nvSpPr>
          <p:spPr>
            <a:xfrm>
              <a:off x="3530267" y="0"/>
              <a:ext cx="5295300" cy="1390500"/>
            </a:xfrm>
            <a:prstGeom prst="rightArrow">
              <a:avLst>
                <a:gd name="adj1" fmla="val 75000"/>
                <a:gd name="adj2" fmla="val 50000"/>
              </a:avLst>
            </a:prstGeom>
            <a:solidFill>
              <a:srgbClr val="F4F0EE">
                <a:alpha val="89800"/>
              </a:srgbClr>
            </a:solidFill>
            <a:ln w="9525" cap="flat" cmpd="sng">
              <a:solidFill>
                <a:srgbClr val="FEFFF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10"/>
            <p:cNvSpPr txBox="1"/>
            <p:nvPr/>
          </p:nvSpPr>
          <p:spPr>
            <a:xfrm>
              <a:off x="3530267" y="173825"/>
              <a:ext cx="4773900" cy="1042800"/>
            </a:xfrm>
            <a:prstGeom prst="rect">
              <a:avLst/>
            </a:prstGeom>
            <a:noFill/>
            <a:ln>
              <a:noFill/>
            </a:ln>
          </p:spPr>
          <p:txBody>
            <a:bodyPr spcFirstLastPara="1" wrap="square" lIns="12700" tIns="12700" rIns="12700" bIns="12700" anchor="ctr" anchorCtr="0">
              <a:noAutofit/>
            </a:bodyPr>
            <a:lstStyle/>
            <a:p>
              <a:pPr marL="228600" marR="0" lvl="1" indent="-228600" algn="ctr" rtl="0">
                <a:lnSpc>
                  <a:spcPct val="90000"/>
                </a:lnSpc>
                <a:spcBef>
                  <a:spcPts val="0"/>
                </a:spcBef>
                <a:spcAft>
                  <a:spcPts val="0"/>
                </a:spcAft>
                <a:buClr>
                  <a:srgbClr val="595959"/>
                </a:buClr>
                <a:buSzPts val="2000"/>
                <a:buFont typeface="Calibri"/>
                <a:buNone/>
              </a:pPr>
              <a:r>
                <a:rPr lang="en-US" sz="2000" b="0" i="0" u="none" strike="noStrike" cap="none">
                  <a:solidFill>
                    <a:srgbClr val="595959"/>
                  </a:solidFill>
                  <a:latin typeface="Calibri"/>
                  <a:ea typeface="Calibri"/>
                  <a:cs typeface="Calibri"/>
                  <a:sym typeface="Calibri"/>
                </a:rPr>
                <a:t>Reunião onde são apresentado o contexto da análise</a:t>
              </a:r>
              <a:endParaRPr sz="2000" b="0" i="0" u="none" strike="noStrike" cap="none">
                <a:solidFill>
                  <a:srgbClr val="595959"/>
                </a:solidFill>
                <a:latin typeface="Calibri"/>
                <a:ea typeface="Calibri"/>
                <a:cs typeface="Calibri"/>
                <a:sym typeface="Calibri"/>
              </a:endParaRPr>
            </a:p>
          </p:txBody>
        </p:sp>
        <p:sp>
          <p:nvSpPr>
            <p:cNvPr id="2001" name="Google Shape;2001;p210"/>
            <p:cNvSpPr/>
            <p:nvPr/>
          </p:nvSpPr>
          <p:spPr>
            <a:xfrm>
              <a:off x="0" y="0"/>
              <a:ext cx="3530400" cy="1390500"/>
            </a:xfrm>
            <a:prstGeom prst="roundRect">
              <a:avLst>
                <a:gd name="adj" fmla="val 16667"/>
              </a:avLst>
            </a:prstGeom>
            <a:solidFill>
              <a:srgbClr val="6C9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10"/>
            <p:cNvSpPr txBox="1"/>
            <p:nvPr/>
          </p:nvSpPr>
          <p:spPr>
            <a:xfrm>
              <a:off x="67883" y="67883"/>
              <a:ext cx="3394500" cy="1254900"/>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rgbClr val="FEFFFF"/>
                </a:buClr>
                <a:buSzPts val="3600"/>
                <a:buFont typeface="Calibri"/>
                <a:buNone/>
              </a:pPr>
              <a:r>
                <a:rPr lang="en-US" sz="3600">
                  <a:solidFill>
                    <a:srgbClr val="FEFFFF"/>
                  </a:solidFill>
                  <a:latin typeface="Calibri"/>
                  <a:ea typeface="Calibri"/>
                  <a:cs typeface="Calibri"/>
                  <a:sym typeface="Calibri"/>
                </a:rPr>
                <a:t>Kick-off</a:t>
              </a:r>
              <a:endParaRPr/>
            </a:p>
          </p:txBody>
        </p:sp>
        <p:sp>
          <p:nvSpPr>
            <p:cNvPr id="2003" name="Google Shape;2003;p210"/>
            <p:cNvSpPr/>
            <p:nvPr/>
          </p:nvSpPr>
          <p:spPr>
            <a:xfrm>
              <a:off x="3530267" y="1529657"/>
              <a:ext cx="5295300" cy="1390500"/>
            </a:xfrm>
            <a:prstGeom prst="rightArrow">
              <a:avLst>
                <a:gd name="adj1" fmla="val 75000"/>
                <a:gd name="adj2" fmla="val 50000"/>
              </a:avLst>
            </a:prstGeom>
            <a:solidFill>
              <a:srgbClr val="F4F0EE">
                <a:alpha val="89800"/>
              </a:srgbClr>
            </a:solidFill>
            <a:ln w="9525" cap="flat" cmpd="sng">
              <a:solidFill>
                <a:srgbClr val="FEFFF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10"/>
            <p:cNvSpPr txBox="1"/>
            <p:nvPr/>
          </p:nvSpPr>
          <p:spPr>
            <a:xfrm>
              <a:off x="3530267" y="1703482"/>
              <a:ext cx="4773900" cy="1042800"/>
            </a:xfrm>
            <a:prstGeom prst="rect">
              <a:avLst/>
            </a:prstGeom>
            <a:noFill/>
            <a:ln>
              <a:noFill/>
            </a:ln>
          </p:spPr>
          <p:txBody>
            <a:bodyPr spcFirstLastPara="1" wrap="square" lIns="12700" tIns="12700" rIns="12700" bIns="12700" anchor="ctr" anchorCtr="0">
              <a:noAutofit/>
            </a:bodyPr>
            <a:lstStyle/>
            <a:p>
              <a:pPr marL="228600" marR="0" lvl="1" indent="-228600" algn="ctr" rtl="0">
                <a:lnSpc>
                  <a:spcPct val="90000"/>
                </a:lnSpc>
                <a:spcBef>
                  <a:spcPts val="0"/>
                </a:spcBef>
                <a:spcAft>
                  <a:spcPts val="0"/>
                </a:spcAft>
                <a:buClr>
                  <a:srgbClr val="595959"/>
                </a:buClr>
                <a:buSzPts val="2000"/>
                <a:buFont typeface="Calibri"/>
                <a:buNone/>
              </a:pPr>
              <a:r>
                <a:rPr lang="en-US" sz="2000" b="0" i="0" u="none" strike="noStrike" cap="none">
                  <a:solidFill>
                    <a:srgbClr val="595959"/>
                  </a:solidFill>
                  <a:latin typeface="Calibri"/>
                  <a:ea typeface="Calibri"/>
                  <a:cs typeface="Calibri"/>
                  <a:sym typeface="Calibri"/>
                </a:rPr>
                <a:t>Sess</a:t>
              </a:r>
              <a:r>
                <a:rPr lang="en-US" sz="2000">
                  <a:solidFill>
                    <a:srgbClr val="595959"/>
                  </a:solidFill>
                  <a:latin typeface="Calibri"/>
                  <a:ea typeface="Calibri"/>
                  <a:cs typeface="Calibri"/>
                  <a:sym typeface="Calibri"/>
                </a:rPr>
                <a:t>ões</a:t>
              </a:r>
              <a:r>
                <a:rPr lang="en-US" sz="2000" b="0" i="0" u="none" strike="noStrike" cap="none">
                  <a:solidFill>
                    <a:srgbClr val="595959"/>
                  </a:solidFill>
                  <a:latin typeface="Calibri"/>
                  <a:ea typeface="Calibri"/>
                  <a:cs typeface="Calibri"/>
                  <a:sym typeface="Calibri"/>
                </a:rPr>
                <a:t> de trabalho onde classificaremos em detalhes os 4 pilares de decisão</a:t>
              </a:r>
              <a:endParaRPr sz="2000" b="0" i="0" u="none" strike="noStrike" cap="none">
                <a:solidFill>
                  <a:srgbClr val="595959"/>
                </a:solidFill>
                <a:latin typeface="Calibri"/>
                <a:ea typeface="Calibri"/>
                <a:cs typeface="Calibri"/>
                <a:sym typeface="Calibri"/>
              </a:endParaRPr>
            </a:p>
          </p:txBody>
        </p:sp>
        <p:sp>
          <p:nvSpPr>
            <p:cNvPr id="2005" name="Google Shape;2005;p210"/>
            <p:cNvSpPr/>
            <p:nvPr/>
          </p:nvSpPr>
          <p:spPr>
            <a:xfrm>
              <a:off x="0" y="1529657"/>
              <a:ext cx="3530400" cy="1390500"/>
            </a:xfrm>
            <a:prstGeom prst="roundRect">
              <a:avLst>
                <a:gd name="adj" fmla="val 16667"/>
              </a:avLst>
            </a:prstGeom>
            <a:solidFill>
              <a:srgbClr val="6C9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10"/>
            <p:cNvSpPr txBox="1"/>
            <p:nvPr/>
          </p:nvSpPr>
          <p:spPr>
            <a:xfrm>
              <a:off x="67883" y="1597540"/>
              <a:ext cx="3394500" cy="1254900"/>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rgbClr val="FEFFFF"/>
                </a:buClr>
                <a:buSzPts val="3600"/>
                <a:buFont typeface="Calibri"/>
                <a:buNone/>
              </a:pPr>
              <a:r>
                <a:rPr lang="en-US" sz="3600">
                  <a:solidFill>
                    <a:srgbClr val="FEFFFF"/>
                  </a:solidFill>
                  <a:latin typeface="Calibri"/>
                  <a:ea typeface="Calibri"/>
                  <a:cs typeface="Calibri"/>
                  <a:sym typeface="Calibri"/>
                </a:rPr>
                <a:t>Questionário</a:t>
              </a:r>
              <a:endParaRPr sz="3600">
                <a:solidFill>
                  <a:srgbClr val="FEFFFF"/>
                </a:solidFill>
                <a:latin typeface="Calibri"/>
                <a:ea typeface="Calibri"/>
                <a:cs typeface="Calibri"/>
                <a:sym typeface="Calibri"/>
              </a:endParaRPr>
            </a:p>
          </p:txBody>
        </p:sp>
        <p:sp>
          <p:nvSpPr>
            <p:cNvPr id="2007" name="Google Shape;2007;p210"/>
            <p:cNvSpPr/>
            <p:nvPr/>
          </p:nvSpPr>
          <p:spPr>
            <a:xfrm>
              <a:off x="3530267" y="3059315"/>
              <a:ext cx="5295300" cy="1390500"/>
            </a:xfrm>
            <a:prstGeom prst="rightArrow">
              <a:avLst>
                <a:gd name="adj1" fmla="val 75000"/>
                <a:gd name="adj2" fmla="val 50000"/>
              </a:avLst>
            </a:prstGeom>
            <a:solidFill>
              <a:srgbClr val="F4F0EE">
                <a:alpha val="89800"/>
              </a:srgbClr>
            </a:solidFill>
            <a:ln w="9525" cap="flat" cmpd="sng">
              <a:solidFill>
                <a:srgbClr val="FEFFF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10"/>
            <p:cNvSpPr txBox="1"/>
            <p:nvPr/>
          </p:nvSpPr>
          <p:spPr>
            <a:xfrm>
              <a:off x="3530267" y="3233140"/>
              <a:ext cx="4773900" cy="1042800"/>
            </a:xfrm>
            <a:prstGeom prst="rect">
              <a:avLst/>
            </a:prstGeom>
            <a:noFill/>
            <a:ln>
              <a:noFill/>
            </a:ln>
          </p:spPr>
          <p:txBody>
            <a:bodyPr spcFirstLastPara="1" wrap="square" lIns="12700" tIns="12700" rIns="12700" bIns="12700" anchor="ctr" anchorCtr="0">
              <a:noAutofit/>
            </a:bodyPr>
            <a:lstStyle/>
            <a:p>
              <a:pPr marL="228600" marR="0" lvl="1" indent="-228600" algn="ctr" rtl="0">
                <a:lnSpc>
                  <a:spcPct val="90000"/>
                </a:lnSpc>
                <a:spcBef>
                  <a:spcPts val="0"/>
                </a:spcBef>
                <a:spcAft>
                  <a:spcPts val="0"/>
                </a:spcAft>
                <a:buClr>
                  <a:srgbClr val="595959"/>
                </a:buClr>
                <a:buSzPts val="2000"/>
                <a:buFont typeface="Calibri"/>
                <a:buNone/>
              </a:pPr>
              <a:r>
                <a:rPr lang="en-US" sz="2000" b="0" i="0" u="none" strike="noStrike" cap="none">
                  <a:solidFill>
                    <a:srgbClr val="595959"/>
                  </a:solidFill>
                  <a:latin typeface="Calibri"/>
                  <a:ea typeface="Calibri"/>
                  <a:cs typeface="Calibri"/>
                  <a:sym typeface="Calibri"/>
                </a:rPr>
                <a:t>Reunião de wrap-up com a recomendação de estratégia a ser utilizada</a:t>
              </a:r>
              <a:endParaRPr sz="2000" b="0" i="0" u="none" strike="noStrike" cap="none">
                <a:solidFill>
                  <a:srgbClr val="595959"/>
                </a:solidFill>
                <a:latin typeface="Calibri"/>
                <a:ea typeface="Calibri"/>
                <a:cs typeface="Calibri"/>
                <a:sym typeface="Calibri"/>
              </a:endParaRPr>
            </a:p>
          </p:txBody>
        </p:sp>
        <p:sp>
          <p:nvSpPr>
            <p:cNvPr id="2009" name="Google Shape;2009;p210"/>
            <p:cNvSpPr/>
            <p:nvPr/>
          </p:nvSpPr>
          <p:spPr>
            <a:xfrm>
              <a:off x="0" y="3059315"/>
              <a:ext cx="3530400" cy="1390500"/>
            </a:xfrm>
            <a:prstGeom prst="roundRect">
              <a:avLst>
                <a:gd name="adj" fmla="val 16667"/>
              </a:avLst>
            </a:prstGeom>
            <a:solidFill>
              <a:srgbClr val="6C9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10"/>
            <p:cNvSpPr txBox="1"/>
            <p:nvPr/>
          </p:nvSpPr>
          <p:spPr>
            <a:xfrm>
              <a:off x="67883" y="3127198"/>
              <a:ext cx="3394500" cy="1254900"/>
            </a:xfrm>
            <a:prstGeom prst="rect">
              <a:avLst/>
            </a:prstGeom>
            <a:no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rgbClr val="FEFFFF"/>
                </a:buClr>
                <a:buSzPts val="3600"/>
                <a:buFont typeface="Calibri"/>
                <a:buNone/>
              </a:pPr>
              <a:r>
                <a:rPr lang="en-US" sz="3600">
                  <a:solidFill>
                    <a:srgbClr val="FEFFFF"/>
                  </a:solidFill>
                  <a:latin typeface="Calibri"/>
                  <a:ea typeface="Calibri"/>
                  <a:cs typeface="Calibri"/>
                  <a:sym typeface="Calibri"/>
                </a:rPr>
                <a:t>Recomendação</a:t>
              </a:r>
              <a:endParaRPr sz="3600">
                <a:solidFill>
                  <a:srgbClr val="FEFFFF"/>
                </a:solidFill>
                <a:latin typeface="Calibri"/>
                <a:ea typeface="Calibri"/>
                <a:cs typeface="Calibri"/>
                <a:sym typeface="Calibri"/>
              </a:endParaRPr>
            </a:p>
          </p:txBody>
        </p:sp>
      </p:grpSp>
      <p:sp>
        <p:nvSpPr>
          <p:cNvPr id="2011" name="Google Shape;2011;p210"/>
          <p:cNvSpPr/>
          <p:nvPr/>
        </p:nvSpPr>
        <p:spPr>
          <a:xfrm>
            <a:off x="504425" y="5152725"/>
            <a:ext cx="760200" cy="3537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012" name="Google Shape;2012;p210"/>
          <p:cNvSpPr txBox="1"/>
          <p:nvPr/>
        </p:nvSpPr>
        <p:spPr>
          <a:xfrm>
            <a:off x="235175" y="4353250"/>
            <a:ext cx="12987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accent2"/>
                </a:solidFill>
                <a:latin typeface="Salesforce Sans"/>
                <a:ea typeface="Salesforce Sans"/>
                <a:cs typeface="Salesforce Sans"/>
                <a:sym typeface="Salesforce Sans"/>
              </a:rPr>
              <a:t>Estamos </a:t>
            </a:r>
            <a:endParaRPr sz="2000" b="1">
              <a:solidFill>
                <a:schemeClr val="accent2"/>
              </a:solidFill>
              <a:latin typeface="Salesforce Sans"/>
              <a:ea typeface="Salesforce Sans"/>
              <a:cs typeface="Salesforce Sans"/>
              <a:sym typeface="Salesforce Sans"/>
            </a:endParaRPr>
          </a:p>
          <a:p>
            <a:pPr marL="0" lvl="0" indent="0" algn="ctr" rtl="0">
              <a:spcBef>
                <a:spcPts val="0"/>
              </a:spcBef>
              <a:spcAft>
                <a:spcPts val="0"/>
              </a:spcAft>
              <a:buNone/>
            </a:pPr>
            <a:r>
              <a:rPr lang="en-US" sz="2000" b="1">
                <a:solidFill>
                  <a:schemeClr val="accent2"/>
                </a:solidFill>
                <a:latin typeface="Salesforce Sans"/>
                <a:ea typeface="Salesforce Sans"/>
                <a:cs typeface="Salesforce Sans"/>
                <a:sym typeface="Salesforce Sans"/>
              </a:rPr>
              <a:t>aqui</a:t>
            </a:r>
            <a:endParaRPr sz="2000" b="1">
              <a:solidFill>
                <a:schemeClr val="accent2"/>
              </a:solidFill>
              <a:latin typeface="Salesforce Sans"/>
              <a:ea typeface="Salesforce Sans"/>
              <a:cs typeface="Salesforce Sans"/>
              <a:sym typeface="Salesforc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228"/>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Org Strategy</a:t>
            </a:r>
            <a:endParaRPr/>
          </a:p>
        </p:txBody>
      </p:sp>
      <p:sp>
        <p:nvSpPr>
          <p:cNvPr id="2504" name="Google Shape;2504;p228"/>
          <p:cNvSpPr txBox="1">
            <a:spLocks noGrp="1"/>
          </p:cNvSpPr>
          <p:nvPr>
            <p:ph type="subTitle" idx="2"/>
          </p:nvPr>
        </p:nvSpPr>
        <p:spPr>
          <a:xfrm>
            <a:off x="653550" y="186050"/>
            <a:ext cx="9438000" cy="197700"/>
          </a:xfrm>
          <a:prstGeom prst="rect">
            <a:avLst/>
          </a:prstGeom>
        </p:spPr>
        <p:txBody>
          <a:bodyPr spcFirstLastPara="1" wrap="square" lIns="0" tIns="0" rIns="0" bIns="0" anchor="ctr" anchorCtr="0">
            <a:noAutofit/>
          </a:bodyPr>
          <a:lstStyle/>
          <a:p>
            <a:pPr marL="0" lvl="0" indent="0" algn="l" rtl="0">
              <a:spcBef>
                <a:spcPts val="500"/>
              </a:spcBef>
              <a:spcAft>
                <a:spcPts val="900"/>
              </a:spcAft>
              <a:buNone/>
            </a:pPr>
            <a:r>
              <a:rPr lang="en-US"/>
              <a:t>Contexto da análise</a:t>
            </a:r>
            <a:endParaRPr/>
          </a:p>
        </p:txBody>
      </p:sp>
      <p:pic>
        <p:nvPicPr>
          <p:cNvPr id="2505" name="Google Shape;2505;p228"/>
          <p:cNvPicPr preferRelativeResize="0"/>
          <p:nvPr/>
        </p:nvPicPr>
        <p:blipFill>
          <a:blip r:embed="rId3">
            <a:alphaModFix/>
          </a:blip>
          <a:stretch>
            <a:fillRect/>
          </a:stretch>
        </p:blipFill>
        <p:spPr>
          <a:xfrm>
            <a:off x="9225100" y="437718"/>
            <a:ext cx="1369751" cy="426700"/>
          </a:xfrm>
          <a:prstGeom prst="rect">
            <a:avLst/>
          </a:prstGeom>
          <a:noFill/>
          <a:ln>
            <a:noFill/>
          </a:ln>
        </p:spPr>
      </p:pic>
      <p:pic>
        <p:nvPicPr>
          <p:cNvPr id="2506" name="Google Shape;2506;p228"/>
          <p:cNvPicPr preferRelativeResize="0"/>
          <p:nvPr/>
        </p:nvPicPr>
        <p:blipFill>
          <a:blip r:embed="rId4">
            <a:alphaModFix/>
          </a:blip>
          <a:stretch>
            <a:fillRect/>
          </a:stretch>
        </p:blipFill>
        <p:spPr>
          <a:xfrm>
            <a:off x="1527050" y="1169125"/>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p229"/>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Org Strategy</a:t>
            </a:r>
            <a:endParaRPr/>
          </a:p>
        </p:txBody>
      </p:sp>
      <p:sp>
        <p:nvSpPr>
          <p:cNvPr id="2512" name="Google Shape;2512;p229"/>
          <p:cNvSpPr txBox="1">
            <a:spLocks noGrp="1"/>
          </p:cNvSpPr>
          <p:nvPr>
            <p:ph type="subTitle" idx="2"/>
          </p:nvPr>
        </p:nvSpPr>
        <p:spPr>
          <a:xfrm>
            <a:off x="653550" y="186050"/>
            <a:ext cx="9438000" cy="197700"/>
          </a:xfrm>
          <a:prstGeom prst="rect">
            <a:avLst/>
          </a:prstGeom>
        </p:spPr>
        <p:txBody>
          <a:bodyPr spcFirstLastPara="1" wrap="square" lIns="0" tIns="0" rIns="0" bIns="0" anchor="ctr" anchorCtr="0">
            <a:noAutofit/>
          </a:bodyPr>
          <a:lstStyle/>
          <a:p>
            <a:pPr marL="0" lvl="0" indent="0" algn="l" rtl="0">
              <a:spcBef>
                <a:spcPts val="500"/>
              </a:spcBef>
              <a:spcAft>
                <a:spcPts val="900"/>
              </a:spcAft>
              <a:buNone/>
            </a:pPr>
            <a:r>
              <a:rPr lang="en-US"/>
              <a:t>Contexto da análise</a:t>
            </a:r>
            <a:endParaRPr/>
          </a:p>
        </p:txBody>
      </p:sp>
      <p:pic>
        <p:nvPicPr>
          <p:cNvPr id="2513" name="Google Shape;2513;p229"/>
          <p:cNvPicPr preferRelativeResize="0"/>
          <p:nvPr/>
        </p:nvPicPr>
        <p:blipFill>
          <a:blip r:embed="rId3">
            <a:alphaModFix/>
          </a:blip>
          <a:stretch>
            <a:fillRect/>
          </a:stretch>
        </p:blipFill>
        <p:spPr>
          <a:xfrm>
            <a:off x="9225100" y="437718"/>
            <a:ext cx="1369751" cy="426700"/>
          </a:xfrm>
          <a:prstGeom prst="rect">
            <a:avLst/>
          </a:prstGeom>
          <a:noFill/>
          <a:ln>
            <a:noFill/>
          </a:ln>
        </p:spPr>
      </p:pic>
      <p:grpSp>
        <p:nvGrpSpPr>
          <p:cNvPr id="2514" name="Google Shape;2514;p229"/>
          <p:cNvGrpSpPr/>
          <p:nvPr/>
        </p:nvGrpSpPr>
        <p:grpSpPr>
          <a:xfrm>
            <a:off x="1145576" y="4382875"/>
            <a:ext cx="9596028" cy="1566922"/>
            <a:chOff x="1593000" y="2322568"/>
            <a:chExt cx="5958045" cy="643500"/>
          </a:xfrm>
        </p:grpSpPr>
        <p:sp>
          <p:nvSpPr>
            <p:cNvPr id="2515" name="Google Shape;2515;p229"/>
            <p:cNvSpPr/>
            <p:nvPr/>
          </p:nvSpPr>
          <p:spPr>
            <a:xfrm>
              <a:off x="3728375" y="2322568"/>
              <a:ext cx="3822600" cy="643500"/>
            </a:xfrm>
            <a:prstGeom prst="rect">
              <a:avLst/>
            </a:prstGeom>
            <a:solidFill>
              <a:srgbClr val="EEEEE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16" name="Google Shape;2516;p229"/>
            <p:cNvSpPr/>
            <p:nvPr/>
          </p:nvSpPr>
          <p:spPr>
            <a:xfrm flipH="1">
              <a:off x="2283025" y="2322575"/>
              <a:ext cx="1844400" cy="642600"/>
            </a:xfrm>
            <a:prstGeom prst="rect">
              <a:avLst/>
            </a:prstGeom>
            <a:solidFill>
              <a:srgbClr val="0C57D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17" name="Google Shape;2517;p229"/>
            <p:cNvSpPr/>
            <p:nvPr/>
          </p:nvSpPr>
          <p:spPr>
            <a:xfrm rot="-5400000">
              <a:off x="3501574" y="1934671"/>
              <a:ext cx="643356" cy="1419149"/>
            </a:xfrm>
            <a:prstGeom prst="flowChartOffpageConnector">
              <a:avLst/>
            </a:prstGeom>
            <a:solidFill>
              <a:srgbClr val="0C57D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18" name="Google Shape;2518;p229"/>
            <p:cNvSpPr/>
            <p:nvPr/>
          </p:nvSpPr>
          <p:spPr>
            <a:xfrm>
              <a:off x="2342625" y="2399951"/>
              <a:ext cx="1940700" cy="495900"/>
            </a:xfrm>
            <a:prstGeom prst="rect">
              <a:avLst/>
            </a:prstGeom>
            <a:noFill/>
            <a:ln>
              <a:noFill/>
            </a:ln>
          </p:spPr>
          <p:txBody>
            <a:bodyPr spcFirstLastPara="1" wrap="square" lIns="121875" tIns="121875" rIns="121875" bIns="121875" anchor="ctr" anchorCtr="0">
              <a:noAutofit/>
            </a:bodyPr>
            <a:lstStyle/>
            <a:p>
              <a:pPr marL="0" lvl="0" indent="0" algn="l" rtl="0">
                <a:lnSpc>
                  <a:spcPct val="115000"/>
                </a:lnSpc>
                <a:spcBef>
                  <a:spcPts val="0"/>
                </a:spcBef>
                <a:spcAft>
                  <a:spcPts val="0"/>
                </a:spcAft>
                <a:buNone/>
              </a:pPr>
              <a:r>
                <a:rPr lang="en-US" sz="1300">
                  <a:solidFill>
                    <a:srgbClr val="FFFFFF"/>
                  </a:solidFill>
                  <a:latin typeface="Salesforce Sans"/>
                  <a:ea typeface="Salesforce Sans"/>
                  <a:cs typeface="Salesforce Sans"/>
                  <a:sym typeface="Salesforce Sans"/>
                </a:rPr>
                <a:t>Outros requisitos</a:t>
              </a:r>
              <a:endParaRPr sz="1300">
                <a:solidFill>
                  <a:srgbClr val="FFFFFF"/>
                </a:solidFill>
                <a:latin typeface="Salesforce Sans"/>
                <a:ea typeface="Salesforce Sans"/>
                <a:cs typeface="Salesforce Sans"/>
                <a:sym typeface="Salesforce Sans"/>
              </a:endParaRPr>
            </a:p>
          </p:txBody>
        </p:sp>
        <p:sp>
          <p:nvSpPr>
            <p:cNvPr id="2519" name="Google Shape;2519;p229"/>
            <p:cNvSpPr/>
            <p:nvPr/>
          </p:nvSpPr>
          <p:spPr>
            <a:xfrm>
              <a:off x="1593000" y="2322568"/>
              <a:ext cx="690000" cy="642300"/>
            </a:xfrm>
            <a:prstGeom prst="rect">
              <a:avLst/>
            </a:prstGeom>
            <a:solidFill>
              <a:srgbClr val="0D5CDF"/>
            </a:solidFill>
            <a:ln>
              <a:noFill/>
            </a:ln>
            <a:effectLst>
              <a:outerShdw blurRad="71438" dist="28575" dir="2700000" algn="bl" rotWithShape="0">
                <a:srgbClr val="000000">
                  <a:alpha val="170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20" name="Google Shape;2520;p229"/>
            <p:cNvSpPr/>
            <p:nvPr/>
          </p:nvSpPr>
          <p:spPr>
            <a:xfrm>
              <a:off x="1593000" y="2322575"/>
              <a:ext cx="690000" cy="642600"/>
            </a:xfrm>
            <a:prstGeom prst="rect">
              <a:avLst/>
            </a:prstGeom>
            <a:solidFill>
              <a:srgbClr val="0E63F0"/>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US" sz="3500">
                  <a:solidFill>
                    <a:srgbClr val="FFFFFF"/>
                  </a:solidFill>
                  <a:latin typeface="Salesforce Sans Light"/>
                  <a:ea typeface="Salesforce Sans Light"/>
                  <a:cs typeface="Salesforce Sans Light"/>
                  <a:sym typeface="Salesforce Sans Light"/>
                </a:rPr>
                <a:t>03</a:t>
              </a:r>
              <a:endParaRPr sz="3500">
                <a:solidFill>
                  <a:srgbClr val="FFFFFF"/>
                </a:solidFill>
                <a:latin typeface="Salesforce Sans Light"/>
                <a:ea typeface="Salesforce Sans Light"/>
                <a:cs typeface="Salesforce Sans Light"/>
                <a:sym typeface="Salesforce Sans Light"/>
              </a:endParaRPr>
            </a:p>
          </p:txBody>
        </p:sp>
        <p:sp>
          <p:nvSpPr>
            <p:cNvPr id="2521" name="Google Shape;2521;p229"/>
            <p:cNvSpPr/>
            <p:nvPr/>
          </p:nvSpPr>
          <p:spPr>
            <a:xfrm>
              <a:off x="4387845" y="2323750"/>
              <a:ext cx="3163200" cy="642300"/>
            </a:xfrm>
            <a:prstGeom prst="rect">
              <a:avLst/>
            </a:prstGeom>
            <a:noFill/>
            <a:ln>
              <a:noFill/>
            </a:ln>
          </p:spPr>
          <p:txBody>
            <a:bodyPr spcFirstLastPara="1" wrap="square" lIns="121875" tIns="121875" rIns="121875" bIns="121875" anchor="ctr" anchorCtr="0">
              <a:noAutofit/>
            </a:bodyPr>
            <a:lstStyle/>
            <a:p>
              <a:pPr marL="609600" lvl="0" indent="-374650" algn="l" rtl="0">
                <a:lnSpc>
                  <a:spcPct val="115000"/>
                </a:lnSpc>
                <a:spcBef>
                  <a:spcPts val="0"/>
                </a:spcBef>
                <a:spcAft>
                  <a:spcPts val="0"/>
                </a:spcAft>
                <a:buClr>
                  <a:srgbClr val="0C57D3"/>
                </a:buClr>
                <a:buSzPts val="1100"/>
                <a:buFont typeface="Salesforce Sans"/>
                <a:buChar char="●"/>
              </a:pPr>
              <a:r>
                <a:rPr lang="en-US" sz="1100">
                  <a:solidFill>
                    <a:srgbClr val="0C57D3"/>
                  </a:solidFill>
                  <a:latin typeface="Salesforce Sans"/>
                  <a:ea typeface="Salesforce Sans"/>
                  <a:cs typeface="Salesforce Sans"/>
                  <a:sym typeface="Salesforce Sans"/>
                </a:rPr>
                <a:t>Master de Clientes também precisa disponibilizar dados com baixa latência para outros canais;</a:t>
              </a:r>
              <a:endParaRPr sz="1100">
                <a:solidFill>
                  <a:srgbClr val="0C57D3"/>
                </a:solidFill>
                <a:latin typeface="Salesforce Sans"/>
                <a:ea typeface="Salesforce Sans"/>
                <a:cs typeface="Salesforce Sans"/>
                <a:sym typeface="Salesforce Sans"/>
              </a:endParaRPr>
            </a:p>
            <a:p>
              <a:pPr marL="609600" lvl="0" indent="-374650" algn="l" rtl="0">
                <a:lnSpc>
                  <a:spcPct val="115000"/>
                </a:lnSpc>
                <a:spcBef>
                  <a:spcPts val="0"/>
                </a:spcBef>
                <a:spcAft>
                  <a:spcPts val="0"/>
                </a:spcAft>
                <a:buClr>
                  <a:srgbClr val="0C57D3"/>
                </a:buClr>
                <a:buSzPts val="1100"/>
                <a:buFont typeface="Salesforce Sans"/>
                <a:buChar char="●"/>
              </a:pPr>
              <a:r>
                <a:rPr lang="en-US" sz="1100">
                  <a:solidFill>
                    <a:srgbClr val="0C57D3"/>
                  </a:solidFill>
                  <a:latin typeface="Salesforce Sans"/>
                  <a:ea typeface="Salesforce Sans"/>
                  <a:cs typeface="Salesforce Sans"/>
                  <a:sym typeface="Salesforce Sans"/>
                </a:rPr>
                <a:t>Novas áreas que atuam CROSS segmentos (B2B e B2C) necessitam capacidades do Salesforce;</a:t>
              </a:r>
              <a:endParaRPr sz="1100">
                <a:solidFill>
                  <a:srgbClr val="0C57D3"/>
                </a:solidFill>
                <a:latin typeface="Salesforce Sans"/>
                <a:ea typeface="Salesforce Sans"/>
                <a:cs typeface="Salesforce Sans"/>
                <a:sym typeface="Salesforce Sans"/>
              </a:endParaRPr>
            </a:p>
            <a:p>
              <a:pPr marL="609600" lvl="0" indent="-374650" algn="l" rtl="0">
                <a:lnSpc>
                  <a:spcPct val="115000"/>
                </a:lnSpc>
                <a:spcBef>
                  <a:spcPts val="0"/>
                </a:spcBef>
                <a:spcAft>
                  <a:spcPts val="0"/>
                </a:spcAft>
                <a:buClr>
                  <a:srgbClr val="0C57D3"/>
                </a:buClr>
                <a:buSzPts val="1100"/>
                <a:buFont typeface="Salesforce Sans"/>
                <a:buChar char="●"/>
              </a:pPr>
              <a:r>
                <a:rPr lang="en-US" sz="1100">
                  <a:solidFill>
                    <a:srgbClr val="0C57D3"/>
                  </a:solidFill>
                  <a:latin typeface="Salesforce Sans"/>
                  <a:ea typeface="Salesforce Sans"/>
                  <a:cs typeface="Salesforce Sans"/>
                  <a:sym typeface="Salesforce Sans"/>
                </a:rPr>
                <a:t>Base quente é necessária por regulação - base histórica pode ser utilizada.</a:t>
              </a:r>
              <a:endParaRPr sz="1100">
                <a:solidFill>
                  <a:srgbClr val="0C57D3"/>
                </a:solidFill>
                <a:latin typeface="Salesforce Sans"/>
                <a:ea typeface="Salesforce Sans"/>
                <a:cs typeface="Salesforce Sans"/>
                <a:sym typeface="Salesforce Sans"/>
              </a:endParaRPr>
            </a:p>
            <a:p>
              <a:pPr marL="609600" lvl="0" indent="-374650" algn="l" rtl="0">
                <a:lnSpc>
                  <a:spcPct val="115000"/>
                </a:lnSpc>
                <a:spcBef>
                  <a:spcPts val="0"/>
                </a:spcBef>
                <a:spcAft>
                  <a:spcPts val="0"/>
                </a:spcAft>
                <a:buClr>
                  <a:srgbClr val="0C57D3"/>
                </a:buClr>
                <a:buSzPts val="1100"/>
                <a:buFont typeface="Salesforce Sans"/>
                <a:buChar char="●"/>
              </a:pPr>
              <a:r>
                <a:rPr lang="en-US" sz="1100">
                  <a:solidFill>
                    <a:srgbClr val="0C57D3"/>
                  </a:solidFill>
                  <a:latin typeface="Salesforce Sans"/>
                  <a:ea typeface="Salesforce Sans"/>
                  <a:cs typeface="Salesforce Sans"/>
                  <a:sym typeface="Salesforce Sans"/>
                </a:rPr>
                <a:t>Dados de Alto Volume - Interações, Comunicações, Faturamento</a:t>
              </a:r>
              <a:endParaRPr sz="1100">
                <a:solidFill>
                  <a:srgbClr val="0C57D3"/>
                </a:solidFill>
                <a:latin typeface="Salesforce Sans"/>
                <a:ea typeface="Salesforce Sans"/>
                <a:cs typeface="Salesforce Sans"/>
                <a:sym typeface="Salesforce Sans"/>
              </a:endParaRPr>
            </a:p>
          </p:txBody>
        </p:sp>
      </p:grpSp>
      <p:grpSp>
        <p:nvGrpSpPr>
          <p:cNvPr id="2522" name="Google Shape;2522;p229"/>
          <p:cNvGrpSpPr/>
          <p:nvPr/>
        </p:nvGrpSpPr>
        <p:grpSpPr>
          <a:xfrm>
            <a:off x="1145585" y="2998600"/>
            <a:ext cx="9596027" cy="1359909"/>
            <a:chOff x="1593000" y="2322568"/>
            <a:chExt cx="5958045" cy="643500"/>
          </a:xfrm>
        </p:grpSpPr>
        <p:sp>
          <p:nvSpPr>
            <p:cNvPr id="2523" name="Google Shape;2523;p229"/>
            <p:cNvSpPr/>
            <p:nvPr/>
          </p:nvSpPr>
          <p:spPr>
            <a:xfrm>
              <a:off x="3728375" y="2322568"/>
              <a:ext cx="3822600" cy="643500"/>
            </a:xfrm>
            <a:prstGeom prst="rect">
              <a:avLst/>
            </a:prstGeom>
            <a:solidFill>
              <a:srgbClr val="EEEEE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24" name="Google Shape;2524;p229"/>
            <p:cNvSpPr/>
            <p:nvPr/>
          </p:nvSpPr>
          <p:spPr>
            <a:xfrm flipH="1">
              <a:off x="2283025" y="2322575"/>
              <a:ext cx="1844400" cy="642600"/>
            </a:xfrm>
            <a:prstGeom prst="rect">
              <a:avLst/>
            </a:prstGeom>
            <a:solidFill>
              <a:srgbClr val="0C57D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25" name="Google Shape;2525;p229"/>
            <p:cNvSpPr/>
            <p:nvPr/>
          </p:nvSpPr>
          <p:spPr>
            <a:xfrm rot="-5400000">
              <a:off x="3501574" y="1934671"/>
              <a:ext cx="643356" cy="1419149"/>
            </a:xfrm>
            <a:prstGeom prst="flowChartOffpageConnector">
              <a:avLst/>
            </a:prstGeom>
            <a:solidFill>
              <a:srgbClr val="0C57D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26" name="Google Shape;2526;p229"/>
            <p:cNvSpPr/>
            <p:nvPr/>
          </p:nvSpPr>
          <p:spPr>
            <a:xfrm>
              <a:off x="2342625" y="2399951"/>
              <a:ext cx="1940700" cy="495900"/>
            </a:xfrm>
            <a:prstGeom prst="rect">
              <a:avLst/>
            </a:prstGeom>
            <a:noFill/>
            <a:ln>
              <a:noFill/>
            </a:ln>
          </p:spPr>
          <p:txBody>
            <a:bodyPr spcFirstLastPara="1" wrap="square" lIns="121875" tIns="121875" rIns="121875" bIns="121875" anchor="ctr" anchorCtr="0">
              <a:noAutofit/>
            </a:bodyPr>
            <a:lstStyle/>
            <a:p>
              <a:pPr marL="0" lvl="0" indent="0" algn="l" rtl="0">
                <a:lnSpc>
                  <a:spcPct val="115000"/>
                </a:lnSpc>
                <a:spcBef>
                  <a:spcPts val="0"/>
                </a:spcBef>
                <a:spcAft>
                  <a:spcPts val="0"/>
                </a:spcAft>
                <a:buNone/>
              </a:pPr>
              <a:r>
                <a:rPr lang="en-US" sz="1300">
                  <a:solidFill>
                    <a:srgbClr val="FFFFFF"/>
                  </a:solidFill>
                  <a:latin typeface="Salesforce Sans"/>
                  <a:ea typeface="Salesforce Sans"/>
                  <a:cs typeface="Salesforce Sans"/>
                  <a:sym typeface="Salesforce Sans"/>
                </a:rPr>
                <a:t>CRM Ecosistema/Plataforma</a:t>
              </a:r>
              <a:endParaRPr sz="1300">
                <a:solidFill>
                  <a:srgbClr val="FFFFFF"/>
                </a:solidFill>
                <a:latin typeface="Salesforce Sans"/>
                <a:ea typeface="Salesforce Sans"/>
                <a:cs typeface="Salesforce Sans"/>
                <a:sym typeface="Salesforce Sans"/>
              </a:endParaRPr>
            </a:p>
          </p:txBody>
        </p:sp>
        <p:sp>
          <p:nvSpPr>
            <p:cNvPr id="2527" name="Google Shape;2527;p229"/>
            <p:cNvSpPr/>
            <p:nvPr/>
          </p:nvSpPr>
          <p:spPr>
            <a:xfrm>
              <a:off x="1593000" y="2322568"/>
              <a:ext cx="690000" cy="642300"/>
            </a:xfrm>
            <a:prstGeom prst="rect">
              <a:avLst/>
            </a:prstGeom>
            <a:solidFill>
              <a:srgbClr val="0D5CDF"/>
            </a:solidFill>
            <a:ln>
              <a:noFill/>
            </a:ln>
            <a:effectLst>
              <a:outerShdw blurRad="71438" dist="28575" dir="2700000" algn="bl" rotWithShape="0">
                <a:srgbClr val="000000">
                  <a:alpha val="170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28" name="Google Shape;2528;p229"/>
            <p:cNvSpPr/>
            <p:nvPr/>
          </p:nvSpPr>
          <p:spPr>
            <a:xfrm>
              <a:off x="1593000" y="2322575"/>
              <a:ext cx="690000" cy="642600"/>
            </a:xfrm>
            <a:prstGeom prst="rect">
              <a:avLst/>
            </a:prstGeom>
            <a:solidFill>
              <a:srgbClr val="0E63F0"/>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US" sz="3500">
                  <a:solidFill>
                    <a:srgbClr val="FFFFFF"/>
                  </a:solidFill>
                  <a:latin typeface="Salesforce Sans Light"/>
                  <a:ea typeface="Salesforce Sans Light"/>
                  <a:cs typeface="Salesforce Sans Light"/>
                  <a:sym typeface="Salesforce Sans Light"/>
                </a:rPr>
                <a:t>02</a:t>
              </a:r>
              <a:endParaRPr sz="3500">
                <a:solidFill>
                  <a:srgbClr val="FFFFFF"/>
                </a:solidFill>
                <a:latin typeface="Salesforce Sans Light"/>
                <a:ea typeface="Salesforce Sans Light"/>
                <a:cs typeface="Salesforce Sans Light"/>
                <a:sym typeface="Salesforce Sans Light"/>
              </a:endParaRPr>
            </a:p>
          </p:txBody>
        </p:sp>
        <p:sp>
          <p:nvSpPr>
            <p:cNvPr id="2529" name="Google Shape;2529;p229"/>
            <p:cNvSpPr/>
            <p:nvPr/>
          </p:nvSpPr>
          <p:spPr>
            <a:xfrm>
              <a:off x="4387845" y="2323751"/>
              <a:ext cx="3163200" cy="642300"/>
            </a:xfrm>
            <a:prstGeom prst="rect">
              <a:avLst/>
            </a:prstGeom>
            <a:noFill/>
            <a:ln>
              <a:noFill/>
            </a:ln>
          </p:spPr>
          <p:txBody>
            <a:bodyPr spcFirstLastPara="1" wrap="square" lIns="121875" tIns="121875" rIns="121875" bIns="121875" anchor="ctr" anchorCtr="0">
              <a:noAutofit/>
            </a:bodyPr>
            <a:lstStyle/>
            <a:p>
              <a:pPr marL="609600" lvl="0" indent="-374650" algn="l" rtl="0">
                <a:lnSpc>
                  <a:spcPct val="115000"/>
                </a:lnSpc>
                <a:spcBef>
                  <a:spcPts val="0"/>
                </a:spcBef>
                <a:spcAft>
                  <a:spcPts val="0"/>
                </a:spcAft>
                <a:buClr>
                  <a:srgbClr val="0C57D3"/>
                </a:buClr>
                <a:buSzPts val="1100"/>
                <a:buFont typeface="Salesforce Sans"/>
                <a:buChar char="●"/>
              </a:pPr>
              <a:r>
                <a:rPr lang="en-US" sz="1100">
                  <a:solidFill>
                    <a:srgbClr val="0C57D3"/>
                  </a:solidFill>
                  <a:latin typeface="Salesforce Sans"/>
                  <a:ea typeface="Salesforce Sans"/>
                  <a:cs typeface="Salesforce Sans"/>
                  <a:sym typeface="Salesforce Sans"/>
                </a:rPr>
                <a:t>Além de master de clientes, o CRM Plataforma também é responsável por outros processos como:</a:t>
              </a:r>
              <a:endParaRPr sz="1100">
                <a:solidFill>
                  <a:srgbClr val="0C57D3"/>
                </a:solidFill>
                <a:latin typeface="Salesforce Sans"/>
                <a:ea typeface="Salesforce Sans"/>
                <a:cs typeface="Salesforce Sans"/>
                <a:sym typeface="Salesforce Sans"/>
              </a:endParaRPr>
            </a:p>
            <a:p>
              <a:pPr marL="609600" lvl="0" indent="-374650" algn="l" rtl="0">
                <a:lnSpc>
                  <a:spcPct val="115000"/>
                </a:lnSpc>
                <a:spcBef>
                  <a:spcPts val="0"/>
                </a:spcBef>
                <a:spcAft>
                  <a:spcPts val="0"/>
                </a:spcAft>
                <a:buClr>
                  <a:srgbClr val="0C57D3"/>
                </a:buClr>
                <a:buSzPts val="1100"/>
                <a:buFont typeface="Salesforce Sans"/>
                <a:buChar char="●"/>
              </a:pPr>
              <a:r>
                <a:rPr lang="en-US" sz="1100">
                  <a:solidFill>
                    <a:srgbClr val="0C57D3"/>
                  </a:solidFill>
                  <a:latin typeface="Salesforce Sans"/>
                  <a:ea typeface="Salesforce Sans"/>
                  <a:cs typeface="Salesforce Sans"/>
                  <a:sym typeface="Salesforce Sans"/>
                </a:rPr>
                <a:t>Gestão de Interação/Protocolo, Case Management, Gestão de Contratos, Gestão de Problemas;</a:t>
              </a:r>
              <a:endParaRPr sz="1100">
                <a:solidFill>
                  <a:srgbClr val="0C57D3"/>
                </a:solidFill>
                <a:latin typeface="Salesforce Sans"/>
                <a:ea typeface="Salesforce Sans"/>
                <a:cs typeface="Salesforce Sans"/>
                <a:sym typeface="Salesforce Sans"/>
              </a:endParaRPr>
            </a:p>
          </p:txBody>
        </p:sp>
      </p:grpSp>
      <p:grpSp>
        <p:nvGrpSpPr>
          <p:cNvPr id="2530" name="Google Shape;2530;p229"/>
          <p:cNvGrpSpPr/>
          <p:nvPr/>
        </p:nvGrpSpPr>
        <p:grpSpPr>
          <a:xfrm>
            <a:off x="1145585" y="1614203"/>
            <a:ext cx="9596027" cy="1359909"/>
            <a:chOff x="1593000" y="2322568"/>
            <a:chExt cx="5958045" cy="643500"/>
          </a:xfrm>
        </p:grpSpPr>
        <p:sp>
          <p:nvSpPr>
            <p:cNvPr id="2531" name="Google Shape;2531;p229"/>
            <p:cNvSpPr/>
            <p:nvPr/>
          </p:nvSpPr>
          <p:spPr>
            <a:xfrm>
              <a:off x="3728375" y="2322568"/>
              <a:ext cx="3822600" cy="643500"/>
            </a:xfrm>
            <a:prstGeom prst="rect">
              <a:avLst/>
            </a:prstGeom>
            <a:solidFill>
              <a:srgbClr val="EEEEE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32" name="Google Shape;2532;p229"/>
            <p:cNvSpPr/>
            <p:nvPr/>
          </p:nvSpPr>
          <p:spPr>
            <a:xfrm flipH="1">
              <a:off x="2283025" y="2322575"/>
              <a:ext cx="1844400" cy="642600"/>
            </a:xfrm>
            <a:prstGeom prst="rect">
              <a:avLst/>
            </a:prstGeom>
            <a:solidFill>
              <a:srgbClr val="0C57D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33" name="Google Shape;2533;p229"/>
            <p:cNvSpPr/>
            <p:nvPr/>
          </p:nvSpPr>
          <p:spPr>
            <a:xfrm rot="-5400000">
              <a:off x="3501574" y="1934671"/>
              <a:ext cx="643356" cy="1419149"/>
            </a:xfrm>
            <a:prstGeom prst="flowChartOffpageConnector">
              <a:avLst/>
            </a:prstGeom>
            <a:solidFill>
              <a:srgbClr val="0C57D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34" name="Google Shape;2534;p229"/>
            <p:cNvSpPr/>
            <p:nvPr/>
          </p:nvSpPr>
          <p:spPr>
            <a:xfrm>
              <a:off x="2342625" y="2399951"/>
              <a:ext cx="1940700" cy="495900"/>
            </a:xfrm>
            <a:prstGeom prst="rect">
              <a:avLst/>
            </a:prstGeom>
            <a:noFill/>
            <a:ln>
              <a:noFill/>
            </a:ln>
          </p:spPr>
          <p:txBody>
            <a:bodyPr spcFirstLastPara="1" wrap="square" lIns="121875" tIns="121875" rIns="121875" bIns="121875" anchor="ctr" anchorCtr="0">
              <a:noAutofit/>
            </a:bodyPr>
            <a:lstStyle/>
            <a:p>
              <a:pPr marL="0" lvl="0" indent="0" algn="l" rtl="0">
                <a:lnSpc>
                  <a:spcPct val="115000"/>
                </a:lnSpc>
                <a:spcBef>
                  <a:spcPts val="0"/>
                </a:spcBef>
                <a:spcAft>
                  <a:spcPts val="0"/>
                </a:spcAft>
                <a:buNone/>
              </a:pPr>
              <a:r>
                <a:rPr lang="en-US" sz="1300">
                  <a:solidFill>
                    <a:srgbClr val="FFFFFF"/>
                  </a:solidFill>
                  <a:latin typeface="Salesforce Sans"/>
                  <a:ea typeface="Salesforce Sans"/>
                  <a:cs typeface="Salesforce Sans"/>
                  <a:sym typeface="Salesforce Sans"/>
                </a:rPr>
                <a:t>Master de Clientes</a:t>
              </a:r>
              <a:endParaRPr sz="1300">
                <a:solidFill>
                  <a:srgbClr val="FFFFFF"/>
                </a:solidFill>
                <a:latin typeface="Salesforce Sans"/>
                <a:ea typeface="Salesforce Sans"/>
                <a:cs typeface="Salesforce Sans"/>
                <a:sym typeface="Salesforce Sans"/>
              </a:endParaRPr>
            </a:p>
          </p:txBody>
        </p:sp>
        <p:sp>
          <p:nvSpPr>
            <p:cNvPr id="2535" name="Google Shape;2535;p229"/>
            <p:cNvSpPr/>
            <p:nvPr/>
          </p:nvSpPr>
          <p:spPr>
            <a:xfrm>
              <a:off x="1593000" y="2322568"/>
              <a:ext cx="690000" cy="642300"/>
            </a:xfrm>
            <a:prstGeom prst="rect">
              <a:avLst/>
            </a:prstGeom>
            <a:solidFill>
              <a:srgbClr val="0D5CDF"/>
            </a:solidFill>
            <a:ln>
              <a:noFill/>
            </a:ln>
            <a:effectLst>
              <a:outerShdw blurRad="71438" dist="28575" dir="2700000" algn="bl" rotWithShape="0">
                <a:srgbClr val="000000">
                  <a:alpha val="170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
          <p:nvSpPr>
            <p:cNvPr id="2536" name="Google Shape;2536;p229"/>
            <p:cNvSpPr/>
            <p:nvPr/>
          </p:nvSpPr>
          <p:spPr>
            <a:xfrm>
              <a:off x="1593000" y="2322575"/>
              <a:ext cx="690000" cy="642600"/>
            </a:xfrm>
            <a:prstGeom prst="rect">
              <a:avLst/>
            </a:prstGeom>
            <a:solidFill>
              <a:srgbClr val="0E63F0"/>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US" sz="3500">
                  <a:solidFill>
                    <a:srgbClr val="FFFFFF"/>
                  </a:solidFill>
                  <a:latin typeface="Salesforce Sans Light"/>
                  <a:ea typeface="Salesforce Sans Light"/>
                  <a:cs typeface="Salesforce Sans Light"/>
                  <a:sym typeface="Salesforce Sans Light"/>
                </a:rPr>
                <a:t>01</a:t>
              </a:r>
              <a:endParaRPr sz="3500">
                <a:solidFill>
                  <a:srgbClr val="FFFFFF"/>
                </a:solidFill>
                <a:latin typeface="Salesforce Sans Light"/>
                <a:ea typeface="Salesforce Sans Light"/>
                <a:cs typeface="Salesforce Sans Light"/>
                <a:sym typeface="Salesforce Sans Light"/>
              </a:endParaRPr>
            </a:p>
          </p:txBody>
        </p:sp>
        <p:sp>
          <p:nvSpPr>
            <p:cNvPr id="2537" name="Google Shape;2537;p229"/>
            <p:cNvSpPr/>
            <p:nvPr/>
          </p:nvSpPr>
          <p:spPr>
            <a:xfrm>
              <a:off x="4387845" y="2323749"/>
              <a:ext cx="3163200" cy="642300"/>
            </a:xfrm>
            <a:prstGeom prst="rect">
              <a:avLst/>
            </a:prstGeom>
            <a:noFill/>
            <a:ln>
              <a:noFill/>
            </a:ln>
          </p:spPr>
          <p:txBody>
            <a:bodyPr spcFirstLastPara="1" wrap="square" lIns="121875" tIns="121875" rIns="121875" bIns="121875" anchor="ctr" anchorCtr="0">
              <a:noAutofit/>
            </a:bodyPr>
            <a:lstStyle/>
            <a:p>
              <a:pPr marL="609600" lvl="0" indent="-374650" algn="l" rtl="0">
                <a:lnSpc>
                  <a:spcPct val="115000"/>
                </a:lnSpc>
                <a:spcBef>
                  <a:spcPts val="0"/>
                </a:spcBef>
                <a:spcAft>
                  <a:spcPts val="0"/>
                </a:spcAft>
                <a:buClr>
                  <a:srgbClr val="0C57D3"/>
                </a:buClr>
                <a:buSzPts val="1100"/>
                <a:buFont typeface="Salesforce Sans"/>
                <a:buChar char="●"/>
              </a:pPr>
              <a:r>
                <a:rPr lang="en-US" sz="1100">
                  <a:solidFill>
                    <a:srgbClr val="0C57D3"/>
                  </a:solidFill>
                  <a:latin typeface="Salesforce Sans"/>
                  <a:ea typeface="Salesforce Sans"/>
                  <a:cs typeface="Salesforce Sans"/>
                  <a:sym typeface="Salesforce Sans"/>
                </a:rPr>
                <a:t>Definição de Org Strategy para endereçar aos requisitos;</a:t>
              </a:r>
              <a:endParaRPr sz="1100">
                <a:solidFill>
                  <a:srgbClr val="0C57D3"/>
                </a:solidFill>
                <a:latin typeface="Salesforce Sans"/>
                <a:ea typeface="Salesforce Sans"/>
                <a:cs typeface="Salesforce Sans"/>
                <a:sym typeface="Salesforce Sans"/>
              </a:endParaRPr>
            </a:p>
            <a:p>
              <a:pPr marL="609600" lvl="0" indent="-374650" algn="l" rtl="0">
                <a:lnSpc>
                  <a:spcPct val="115000"/>
                </a:lnSpc>
                <a:spcBef>
                  <a:spcPts val="0"/>
                </a:spcBef>
                <a:spcAft>
                  <a:spcPts val="0"/>
                </a:spcAft>
                <a:buClr>
                  <a:srgbClr val="0C57D3"/>
                </a:buClr>
                <a:buSzPts val="1100"/>
                <a:buFont typeface="Salesforce Sans"/>
                <a:buChar char="●"/>
              </a:pPr>
              <a:r>
                <a:rPr lang="en-US" sz="1100">
                  <a:solidFill>
                    <a:srgbClr val="0C57D3"/>
                  </a:solidFill>
                  <a:latin typeface="Salesforce Sans"/>
                  <a:ea typeface="Salesforce Sans"/>
                  <a:cs typeface="Salesforce Sans"/>
                  <a:sym typeface="Salesforce Sans"/>
                </a:rPr>
                <a:t>Base de clientes (70MM) e não clientes (pessoas do Brasil &gt; 18 anos 160MM);</a:t>
              </a:r>
              <a:endParaRPr sz="1100">
                <a:solidFill>
                  <a:srgbClr val="0C57D3"/>
                </a:solidFill>
                <a:latin typeface="Salesforce Sans"/>
                <a:ea typeface="Salesforce Sans"/>
                <a:cs typeface="Salesforce Sans"/>
                <a:sym typeface="Salesforce Sans"/>
              </a:endParaRPr>
            </a:p>
            <a:p>
              <a:pPr marL="609600" lvl="0" indent="-374650" algn="l" rtl="0">
                <a:lnSpc>
                  <a:spcPct val="115000"/>
                </a:lnSpc>
                <a:spcBef>
                  <a:spcPts val="0"/>
                </a:spcBef>
                <a:spcAft>
                  <a:spcPts val="0"/>
                </a:spcAft>
                <a:buClr>
                  <a:srgbClr val="0C57D3"/>
                </a:buClr>
                <a:buSzPts val="1100"/>
                <a:buFont typeface="Salesforce Sans"/>
                <a:buChar char="●"/>
              </a:pPr>
              <a:r>
                <a:rPr lang="en-US" sz="1100">
                  <a:solidFill>
                    <a:srgbClr val="0C57D3"/>
                  </a:solidFill>
                  <a:latin typeface="Salesforce Sans"/>
                  <a:ea typeface="Salesforce Sans"/>
                  <a:cs typeface="Salesforce Sans"/>
                  <a:sym typeface="Salesforce Sans"/>
                </a:rPr>
                <a:t>Mapeamento de personas associadas a contratos / serviços prestados pela Vivo;</a:t>
              </a:r>
              <a:endParaRPr sz="1100">
                <a:solidFill>
                  <a:srgbClr val="0C57D3"/>
                </a:solidFill>
                <a:latin typeface="Salesforce Sans"/>
                <a:ea typeface="Salesforce Sans"/>
                <a:cs typeface="Salesforce Sans"/>
                <a:sym typeface="Salesforce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2" name="Google Shape;2542;p230"/>
          <p:cNvSpPr txBox="1">
            <a:spLocks noGrp="1"/>
          </p:cNvSpPr>
          <p:nvPr>
            <p:ph type="title"/>
          </p:nvPr>
        </p:nvSpPr>
        <p:spPr>
          <a:xfrm>
            <a:off x="576075" y="66200"/>
            <a:ext cx="10264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Org Strategy</a:t>
            </a:r>
            <a:endParaRPr/>
          </a:p>
        </p:txBody>
      </p:sp>
      <p:sp>
        <p:nvSpPr>
          <p:cNvPr id="2543" name="Google Shape;2543;p230"/>
          <p:cNvSpPr txBox="1">
            <a:spLocks noGrp="1"/>
          </p:cNvSpPr>
          <p:nvPr>
            <p:ph type="subTitle" idx="2"/>
          </p:nvPr>
        </p:nvSpPr>
        <p:spPr>
          <a:xfrm>
            <a:off x="576075" y="1118525"/>
            <a:ext cx="10264200" cy="6309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Contexto Adicional</a:t>
            </a:r>
            <a:endParaRPr/>
          </a:p>
        </p:txBody>
      </p:sp>
      <p:pic>
        <p:nvPicPr>
          <p:cNvPr id="2544" name="Google Shape;2544;p230"/>
          <p:cNvPicPr preferRelativeResize="0"/>
          <p:nvPr/>
        </p:nvPicPr>
        <p:blipFill>
          <a:blip r:embed="rId3">
            <a:alphaModFix/>
          </a:blip>
          <a:stretch>
            <a:fillRect/>
          </a:stretch>
        </p:blipFill>
        <p:spPr>
          <a:xfrm>
            <a:off x="9453700" y="567776"/>
            <a:ext cx="1369751" cy="426700"/>
          </a:xfrm>
          <a:prstGeom prst="rect">
            <a:avLst/>
          </a:prstGeom>
          <a:noFill/>
          <a:ln>
            <a:noFill/>
          </a:ln>
        </p:spPr>
      </p:pic>
      <p:sp>
        <p:nvSpPr>
          <p:cNvPr id="2545" name="Google Shape;2545;p230"/>
          <p:cNvSpPr txBox="1">
            <a:spLocks noGrp="1"/>
          </p:cNvSpPr>
          <p:nvPr>
            <p:ph type="body" idx="3"/>
          </p:nvPr>
        </p:nvSpPr>
        <p:spPr>
          <a:xfrm>
            <a:off x="748175" y="1911100"/>
            <a:ext cx="3140100" cy="4188300"/>
          </a:xfrm>
          <a:prstGeom prst="rect">
            <a:avLst/>
          </a:prstGeom>
        </p:spPr>
        <p:txBody>
          <a:bodyPr spcFirstLastPara="1" wrap="square" lIns="0" tIns="0" rIns="0" bIns="0" anchor="t" anchorCtr="0">
            <a:noAutofit/>
          </a:bodyPr>
          <a:lstStyle/>
          <a:p>
            <a:pPr marL="0" lvl="0" indent="0" algn="l" rtl="0">
              <a:spcBef>
                <a:spcPts val="500"/>
              </a:spcBef>
              <a:spcAft>
                <a:spcPts val="0"/>
              </a:spcAft>
              <a:buNone/>
            </a:pPr>
            <a:r>
              <a:rPr lang="en-US" sz="1200" b="1">
                <a:solidFill>
                  <a:schemeClr val="dk1"/>
                </a:solidFill>
              </a:rPr>
              <a:t>Para Master de Clientes, as seguintes volumetrias foram identificadas: </a:t>
            </a:r>
            <a:endParaRPr sz="1200" b="1">
              <a:solidFill>
                <a:schemeClr val="dk1"/>
              </a:solidFill>
            </a:endParaRPr>
          </a:p>
          <a:p>
            <a:pPr marL="0" lvl="0" indent="0" algn="l" rtl="0">
              <a:spcBef>
                <a:spcPts val="900"/>
              </a:spcBef>
              <a:spcAft>
                <a:spcPts val="0"/>
              </a:spcAft>
              <a:buNone/>
            </a:pPr>
            <a:endParaRPr sz="1000"/>
          </a:p>
          <a:p>
            <a:pPr marL="0" lvl="0" indent="0" algn="l" rtl="0">
              <a:spcBef>
                <a:spcPts val="900"/>
              </a:spcBef>
              <a:spcAft>
                <a:spcPts val="0"/>
              </a:spcAft>
              <a:buNone/>
            </a:pPr>
            <a:r>
              <a:rPr lang="en-US" sz="1000"/>
              <a:t>Contas: ~300M registros (crescimento mensal de 0,17%)</a:t>
            </a:r>
            <a:endParaRPr sz="1000"/>
          </a:p>
          <a:p>
            <a:pPr marL="0" lvl="0" indent="0" algn="l" rtl="0">
              <a:spcBef>
                <a:spcPts val="900"/>
              </a:spcBef>
              <a:spcAft>
                <a:spcPts val="0"/>
              </a:spcAft>
              <a:buNone/>
            </a:pPr>
            <a:r>
              <a:rPr lang="en-US" sz="1000"/>
              <a:t>Relacionamentos: ~80M registros</a:t>
            </a:r>
            <a:endParaRPr sz="1000"/>
          </a:p>
          <a:p>
            <a:pPr marL="0" lvl="0" indent="0" algn="l" rtl="0">
              <a:spcBef>
                <a:spcPts val="900"/>
              </a:spcBef>
              <a:spcAft>
                <a:spcPts val="0"/>
              </a:spcAft>
              <a:buNone/>
            </a:pPr>
            <a:r>
              <a:rPr lang="en-US" sz="1000"/>
              <a:t>Interações: ~ 20M registros</a:t>
            </a:r>
            <a:endParaRPr sz="1000"/>
          </a:p>
          <a:p>
            <a:pPr marL="0" lvl="0" indent="0" algn="l" rtl="0">
              <a:spcBef>
                <a:spcPts val="900"/>
              </a:spcBef>
              <a:spcAft>
                <a:spcPts val="0"/>
              </a:spcAft>
              <a:buNone/>
            </a:pPr>
            <a:r>
              <a:rPr lang="en-US" sz="1000"/>
              <a:t>Chamados: ~ 10M registros</a:t>
            </a:r>
            <a:endParaRPr sz="1000"/>
          </a:p>
          <a:p>
            <a:pPr marL="0" lvl="0" indent="0" algn="l" rtl="0">
              <a:spcBef>
                <a:spcPts val="900"/>
              </a:spcBef>
              <a:spcAft>
                <a:spcPts val="0"/>
              </a:spcAft>
              <a:buNone/>
            </a:pPr>
            <a:r>
              <a:rPr lang="en-US" sz="1000"/>
              <a:t>Pedidos: ~10M registros</a:t>
            </a:r>
            <a:endParaRPr sz="1000"/>
          </a:p>
          <a:p>
            <a:pPr marL="0" lvl="0" indent="0" algn="l" rtl="0">
              <a:spcBef>
                <a:spcPts val="900"/>
              </a:spcBef>
              <a:spcAft>
                <a:spcPts val="0"/>
              </a:spcAft>
              <a:buNone/>
            </a:pPr>
            <a:r>
              <a:rPr lang="en-US" sz="1000"/>
              <a:t>Ativos: ~50M registros </a:t>
            </a:r>
            <a:endParaRPr sz="1000"/>
          </a:p>
          <a:p>
            <a:pPr marL="0" lvl="0" indent="0" algn="l" rtl="0">
              <a:spcBef>
                <a:spcPts val="900"/>
              </a:spcBef>
              <a:spcAft>
                <a:spcPts val="0"/>
              </a:spcAft>
              <a:buNone/>
            </a:pPr>
            <a:r>
              <a:rPr lang="en-US" sz="1000"/>
              <a:t>Outros: ~50M registros</a:t>
            </a:r>
            <a:endParaRPr sz="1000"/>
          </a:p>
          <a:p>
            <a:pPr marL="0" lvl="0" indent="0" algn="l" rtl="0">
              <a:spcBef>
                <a:spcPts val="900"/>
              </a:spcBef>
              <a:spcAft>
                <a:spcPts val="0"/>
              </a:spcAft>
              <a:buNone/>
            </a:pPr>
            <a:r>
              <a:rPr lang="en-US" sz="1000"/>
              <a:t>Total de registros: ~520M registros</a:t>
            </a:r>
            <a:endParaRPr sz="1000"/>
          </a:p>
          <a:p>
            <a:pPr marL="0" lvl="0" indent="0" algn="l" rtl="0">
              <a:spcBef>
                <a:spcPts val="900"/>
              </a:spcBef>
              <a:spcAft>
                <a:spcPts val="0"/>
              </a:spcAft>
              <a:buNone/>
            </a:pPr>
            <a:endParaRPr sz="1000"/>
          </a:p>
          <a:p>
            <a:pPr marL="0" lvl="0" indent="0" algn="l" rtl="0">
              <a:spcBef>
                <a:spcPts val="900"/>
              </a:spcBef>
              <a:spcAft>
                <a:spcPts val="0"/>
              </a:spcAft>
              <a:buNone/>
            </a:pPr>
            <a:r>
              <a:rPr lang="en-US" sz="1000"/>
              <a:t>Tamanho total de storage de dados: ~1.1TB</a:t>
            </a:r>
            <a:r>
              <a:rPr lang="en-US" sz="1200"/>
              <a:t> </a:t>
            </a:r>
            <a:endParaRPr sz="1200"/>
          </a:p>
          <a:p>
            <a:pPr marL="0" lvl="0" indent="0" algn="l" rtl="0">
              <a:spcBef>
                <a:spcPts val="900"/>
              </a:spcBef>
              <a:spcAft>
                <a:spcPts val="0"/>
              </a:spcAft>
              <a:buNone/>
            </a:pPr>
            <a:endParaRPr sz="1200"/>
          </a:p>
          <a:p>
            <a:pPr marL="0" lvl="0" indent="0" algn="l" rtl="0">
              <a:spcBef>
                <a:spcPts val="900"/>
              </a:spcBef>
              <a:spcAft>
                <a:spcPts val="900"/>
              </a:spcAft>
              <a:buNone/>
            </a:pPr>
            <a:endParaRPr sz="1200"/>
          </a:p>
        </p:txBody>
      </p:sp>
      <p:sp>
        <p:nvSpPr>
          <p:cNvPr id="2546" name="Google Shape;2546;p230"/>
          <p:cNvSpPr txBox="1">
            <a:spLocks noGrp="1"/>
          </p:cNvSpPr>
          <p:nvPr>
            <p:ph type="body" idx="4"/>
          </p:nvPr>
        </p:nvSpPr>
        <p:spPr>
          <a:xfrm>
            <a:off x="4527650" y="1911100"/>
            <a:ext cx="3140100" cy="4188300"/>
          </a:xfrm>
          <a:prstGeom prst="rect">
            <a:avLst/>
          </a:prstGeom>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en-US" sz="1200" b="1" dirty="0">
                <a:solidFill>
                  <a:schemeClr val="dk1"/>
                </a:solidFill>
              </a:rPr>
              <a:t>Para outros </a:t>
            </a:r>
            <a:r>
              <a:rPr lang="en-US" sz="1200" b="1" dirty="0" err="1">
                <a:solidFill>
                  <a:schemeClr val="dk1"/>
                </a:solidFill>
              </a:rPr>
              <a:t>requisitos</a:t>
            </a:r>
            <a:r>
              <a:rPr lang="en-US" sz="1200" b="1" dirty="0">
                <a:solidFill>
                  <a:schemeClr val="dk1"/>
                </a:solidFill>
              </a:rPr>
              <a:t> </a:t>
            </a:r>
            <a:r>
              <a:rPr lang="en-US" sz="1200" b="1" dirty="0" err="1">
                <a:solidFill>
                  <a:schemeClr val="dk1"/>
                </a:solidFill>
              </a:rPr>
              <a:t>chegando</a:t>
            </a:r>
            <a:r>
              <a:rPr lang="en-US" sz="1200" b="1" dirty="0">
                <a:solidFill>
                  <a:schemeClr val="dk1"/>
                </a:solidFill>
              </a:rPr>
              <a:t> </a:t>
            </a:r>
            <a:r>
              <a:rPr lang="en-US" sz="1200" b="1" dirty="0" err="1">
                <a:solidFill>
                  <a:schemeClr val="dk1"/>
                </a:solidFill>
              </a:rPr>
              <a:t>ao</a:t>
            </a:r>
            <a:r>
              <a:rPr lang="en-US" sz="1200" b="1" dirty="0">
                <a:solidFill>
                  <a:schemeClr val="dk1"/>
                </a:solidFill>
              </a:rPr>
              <a:t> COE, </a:t>
            </a:r>
            <a:r>
              <a:rPr lang="en-US" sz="1200" b="1" dirty="0" err="1">
                <a:solidFill>
                  <a:schemeClr val="dk1"/>
                </a:solidFill>
              </a:rPr>
              <a:t>consideramos</a:t>
            </a:r>
            <a:r>
              <a:rPr lang="en-US" sz="1200" b="1" dirty="0">
                <a:solidFill>
                  <a:schemeClr val="dk1"/>
                </a:solidFill>
              </a:rPr>
              <a:t> </a:t>
            </a:r>
            <a:r>
              <a:rPr lang="en-US" sz="1200" b="1" dirty="0" err="1">
                <a:solidFill>
                  <a:schemeClr val="dk1"/>
                </a:solidFill>
              </a:rPr>
              <a:t>os</a:t>
            </a:r>
            <a:r>
              <a:rPr lang="en-US" sz="1200" b="1" dirty="0">
                <a:solidFill>
                  <a:schemeClr val="dk1"/>
                </a:solidFill>
              </a:rPr>
              <a:t> </a:t>
            </a:r>
            <a:r>
              <a:rPr lang="en-US" sz="1200" b="1" dirty="0" err="1">
                <a:solidFill>
                  <a:schemeClr val="dk1"/>
                </a:solidFill>
              </a:rPr>
              <a:t>seguintes</a:t>
            </a:r>
            <a:r>
              <a:rPr lang="en-US" sz="1200" b="1" dirty="0">
                <a:solidFill>
                  <a:schemeClr val="dk1"/>
                </a:solidFill>
              </a:rPr>
              <a:t> </a:t>
            </a:r>
            <a:r>
              <a:rPr lang="en-US" sz="1200" b="1" dirty="0" err="1">
                <a:solidFill>
                  <a:schemeClr val="dk1"/>
                </a:solidFill>
              </a:rPr>
              <a:t>pontos</a:t>
            </a:r>
            <a:r>
              <a:rPr lang="en-US" sz="1200" b="1" dirty="0">
                <a:solidFill>
                  <a:schemeClr val="dk1"/>
                </a:solidFill>
              </a:rPr>
              <a:t>:</a:t>
            </a:r>
            <a:endParaRPr sz="1200" dirty="0"/>
          </a:p>
          <a:p>
            <a:pPr marL="457200" lvl="0" indent="-292100" algn="l" rtl="0">
              <a:lnSpc>
                <a:spcPct val="115000"/>
              </a:lnSpc>
              <a:spcBef>
                <a:spcPts val="1200"/>
              </a:spcBef>
              <a:spcAft>
                <a:spcPts val="0"/>
              </a:spcAft>
              <a:buClr>
                <a:schemeClr val="accent2"/>
              </a:buClr>
              <a:buSzPts val="1000"/>
              <a:buFont typeface="Salesforce Sans"/>
              <a:buChar char="●"/>
            </a:pPr>
            <a:r>
              <a:rPr lang="en-US" sz="1000" dirty="0" err="1"/>
              <a:t>Clientes</a:t>
            </a:r>
            <a:r>
              <a:rPr lang="en-US" sz="1000" dirty="0"/>
              <a:t> B2B e B2C - </a:t>
            </a:r>
            <a:r>
              <a:rPr lang="en-US" sz="1000" dirty="0" err="1"/>
              <a:t>os</a:t>
            </a:r>
            <a:r>
              <a:rPr lang="en-US" sz="1000" dirty="0"/>
              <a:t> </a:t>
            </a:r>
            <a:r>
              <a:rPr lang="en-US" sz="1000" dirty="0" err="1"/>
              <a:t>processos</a:t>
            </a:r>
            <a:r>
              <a:rPr lang="en-US" sz="1000" dirty="0"/>
              <a:t> de </a:t>
            </a:r>
            <a:r>
              <a:rPr lang="en-US" sz="1000" dirty="0" err="1"/>
              <a:t>negócio</a:t>
            </a:r>
            <a:r>
              <a:rPr lang="en-US" sz="1000" dirty="0"/>
              <a:t> de </a:t>
            </a:r>
            <a:r>
              <a:rPr lang="en-US" sz="1000" b="1" dirty="0" err="1"/>
              <a:t>Logística</a:t>
            </a:r>
            <a:r>
              <a:rPr lang="en-US" sz="1000" b="1" dirty="0"/>
              <a:t>, </a:t>
            </a:r>
            <a:r>
              <a:rPr lang="en-US" sz="1000" b="1" dirty="0" err="1"/>
              <a:t>Canais</a:t>
            </a:r>
            <a:r>
              <a:rPr lang="en-US" sz="1000" b="1" dirty="0"/>
              <a:t> </a:t>
            </a:r>
            <a:r>
              <a:rPr lang="en-US" sz="1000" b="1" dirty="0" err="1"/>
              <a:t>Críticos</a:t>
            </a:r>
            <a:r>
              <a:rPr lang="en-US" sz="1000" b="1" dirty="0"/>
              <a:t>, </a:t>
            </a:r>
            <a:r>
              <a:rPr lang="en-US" sz="1000" b="1" dirty="0" err="1"/>
              <a:t>CoE</a:t>
            </a:r>
            <a:r>
              <a:rPr lang="en-US" sz="1000" b="1" dirty="0"/>
              <a:t> Técnica, Mesa de Crédito e </a:t>
            </a:r>
            <a:r>
              <a:rPr lang="en-US" sz="1000" b="1" dirty="0" err="1"/>
              <a:t>etc</a:t>
            </a:r>
            <a:r>
              <a:rPr lang="en-US" sz="1000" dirty="0"/>
              <a:t>, </a:t>
            </a:r>
            <a:r>
              <a:rPr lang="en-US" sz="1000" dirty="0" err="1"/>
              <a:t>lidam</a:t>
            </a:r>
            <a:r>
              <a:rPr lang="en-US" sz="1000" dirty="0"/>
              <a:t> tanto com </a:t>
            </a:r>
            <a:r>
              <a:rPr lang="en-US" sz="1000" dirty="0" err="1"/>
              <a:t>clientes</a:t>
            </a:r>
            <a:r>
              <a:rPr lang="en-US" sz="1000" dirty="0"/>
              <a:t> B2B </a:t>
            </a:r>
            <a:r>
              <a:rPr lang="en-US" sz="1000" dirty="0" err="1"/>
              <a:t>quanto</a:t>
            </a:r>
            <a:r>
              <a:rPr lang="en-US" sz="1000" dirty="0"/>
              <a:t> B2C. </a:t>
            </a:r>
            <a:r>
              <a:rPr lang="en-US" sz="1000" dirty="0" err="1"/>
              <a:t>Hoje</a:t>
            </a:r>
            <a:r>
              <a:rPr lang="en-US" sz="1000" dirty="0"/>
              <a:t> ambas as orgs da Vivo </a:t>
            </a:r>
            <a:r>
              <a:rPr lang="en-US" sz="1000" dirty="0" err="1"/>
              <a:t>estão</a:t>
            </a:r>
            <a:r>
              <a:rPr lang="en-US" sz="1000" dirty="0"/>
              <a:t>, </a:t>
            </a:r>
            <a:r>
              <a:rPr lang="en-US" sz="1000" dirty="0" err="1"/>
              <a:t>corretamente</a:t>
            </a:r>
            <a:r>
              <a:rPr lang="en-US" sz="1000" dirty="0"/>
              <a:t>, </a:t>
            </a:r>
            <a:r>
              <a:rPr lang="en-US" sz="1000" dirty="0" err="1"/>
              <a:t>especializadas</a:t>
            </a:r>
            <a:r>
              <a:rPr lang="en-US" sz="1000" dirty="0"/>
              <a:t> </a:t>
            </a:r>
            <a:r>
              <a:rPr lang="en-US" sz="1000" dirty="0" err="1"/>
              <a:t>em</a:t>
            </a:r>
            <a:r>
              <a:rPr lang="en-US" sz="1000" dirty="0"/>
              <a:t> </a:t>
            </a:r>
            <a:r>
              <a:rPr lang="en-US" sz="1000" dirty="0" err="1"/>
              <a:t>seus</a:t>
            </a:r>
            <a:r>
              <a:rPr lang="en-US" sz="1000" dirty="0"/>
              <a:t> </a:t>
            </a:r>
            <a:r>
              <a:rPr lang="en-US" sz="1000" dirty="0" err="1"/>
              <a:t>próprios</a:t>
            </a:r>
            <a:r>
              <a:rPr lang="en-US" sz="1000" dirty="0"/>
              <a:t> </a:t>
            </a:r>
            <a:r>
              <a:rPr lang="en-US" sz="1000" dirty="0" err="1"/>
              <a:t>modelos</a:t>
            </a:r>
            <a:r>
              <a:rPr lang="en-US" sz="1000" dirty="0"/>
              <a:t> de </a:t>
            </a:r>
            <a:r>
              <a:rPr lang="en-US" sz="1000" dirty="0" err="1"/>
              <a:t>conta</a:t>
            </a:r>
            <a:r>
              <a:rPr lang="en-US" sz="1000" dirty="0"/>
              <a:t>; </a:t>
            </a:r>
            <a:endParaRPr sz="1000" dirty="0"/>
          </a:p>
          <a:p>
            <a:pPr marL="457200" lvl="0" indent="-292100" algn="l" rtl="0">
              <a:lnSpc>
                <a:spcPct val="115000"/>
              </a:lnSpc>
              <a:spcBef>
                <a:spcPts val="1000"/>
              </a:spcBef>
              <a:spcAft>
                <a:spcPts val="0"/>
              </a:spcAft>
              <a:buClr>
                <a:schemeClr val="accent2"/>
              </a:buClr>
              <a:buSzPts val="1000"/>
              <a:buFont typeface="Salesforce Sans"/>
              <a:buChar char="●"/>
            </a:pPr>
            <a:r>
              <a:rPr lang="en-US" sz="1000" dirty="0" err="1"/>
              <a:t>Integração</a:t>
            </a:r>
            <a:r>
              <a:rPr lang="en-US" sz="1000" dirty="0"/>
              <a:t> de dados - dados de </a:t>
            </a:r>
            <a:r>
              <a:rPr lang="en-US" sz="1000" dirty="0" err="1"/>
              <a:t>clientes</a:t>
            </a:r>
            <a:r>
              <a:rPr lang="en-US" sz="1000" dirty="0"/>
              <a:t>/</a:t>
            </a:r>
            <a:r>
              <a:rPr lang="en-US" sz="1000" dirty="0" err="1"/>
              <a:t>ativos</a:t>
            </a:r>
            <a:r>
              <a:rPr lang="en-US" sz="1000" dirty="0"/>
              <a:t> </a:t>
            </a:r>
            <a:r>
              <a:rPr lang="en-US" sz="1000" dirty="0" err="1"/>
              <a:t>ou</a:t>
            </a:r>
            <a:r>
              <a:rPr lang="en-US" sz="1000" dirty="0"/>
              <a:t> outros que </a:t>
            </a:r>
            <a:r>
              <a:rPr lang="en-US" sz="1000" dirty="0" err="1"/>
              <a:t>sejam</a:t>
            </a:r>
            <a:r>
              <a:rPr lang="en-US" sz="1000" dirty="0"/>
              <a:t> </a:t>
            </a:r>
            <a:r>
              <a:rPr lang="en-US" sz="1000" dirty="0" err="1"/>
              <a:t>necessários</a:t>
            </a:r>
            <a:r>
              <a:rPr lang="en-US" sz="1000" dirty="0"/>
              <a:t>, </a:t>
            </a:r>
            <a:r>
              <a:rPr lang="en-US" sz="1000" dirty="0" err="1"/>
              <a:t>vindos</a:t>
            </a:r>
            <a:r>
              <a:rPr lang="en-US" sz="1000" dirty="0"/>
              <a:t> </a:t>
            </a:r>
            <a:r>
              <a:rPr lang="en-US" sz="1000" dirty="0" err="1"/>
              <a:t>quer</a:t>
            </a:r>
            <a:r>
              <a:rPr lang="en-US" sz="1000" dirty="0"/>
              <a:t> de </a:t>
            </a:r>
            <a:r>
              <a:rPr lang="en-US" sz="1000" dirty="0" err="1"/>
              <a:t>outras</a:t>
            </a:r>
            <a:r>
              <a:rPr lang="en-US" sz="1000" dirty="0"/>
              <a:t> Orgs Salesforce </a:t>
            </a:r>
            <a:r>
              <a:rPr lang="en-US" sz="1000" dirty="0" err="1"/>
              <a:t>quer</a:t>
            </a:r>
            <a:r>
              <a:rPr lang="en-US" sz="1000" dirty="0"/>
              <a:t> de </a:t>
            </a:r>
            <a:r>
              <a:rPr lang="en-US" sz="1000" dirty="0" err="1"/>
              <a:t>outras</a:t>
            </a:r>
            <a:r>
              <a:rPr lang="en-US" sz="1000" dirty="0"/>
              <a:t> </a:t>
            </a:r>
            <a:r>
              <a:rPr lang="en-US" sz="1000" dirty="0" err="1"/>
              <a:t>aplicações</a:t>
            </a:r>
            <a:r>
              <a:rPr lang="en-US" sz="1000" dirty="0"/>
              <a:t> </a:t>
            </a:r>
            <a:r>
              <a:rPr lang="en-US" sz="1000" dirty="0" err="1"/>
              <a:t>ou</a:t>
            </a:r>
            <a:r>
              <a:rPr lang="en-US" sz="1000" dirty="0"/>
              <a:t> </a:t>
            </a:r>
            <a:r>
              <a:rPr lang="en-US" sz="1000" dirty="0" err="1"/>
              <a:t>agregadores</a:t>
            </a:r>
            <a:r>
              <a:rPr lang="en-US" sz="1000" dirty="0"/>
              <a:t> (</a:t>
            </a:r>
            <a:r>
              <a:rPr lang="en-US" sz="1000" dirty="0" err="1"/>
              <a:t>por</a:t>
            </a:r>
            <a:r>
              <a:rPr lang="en-US" sz="1000" dirty="0"/>
              <a:t> </a:t>
            </a:r>
            <a:r>
              <a:rPr lang="en-US" sz="1000" dirty="0" err="1"/>
              <a:t>exemplo</a:t>
            </a:r>
            <a:r>
              <a:rPr lang="en-US" sz="1000" dirty="0"/>
              <a:t> Data Cloud);</a:t>
            </a:r>
            <a:endParaRPr sz="1000" dirty="0"/>
          </a:p>
          <a:p>
            <a:pPr marL="457200" lvl="0" indent="-292100" algn="l" rtl="0">
              <a:lnSpc>
                <a:spcPct val="115000"/>
              </a:lnSpc>
              <a:spcBef>
                <a:spcPts val="1000"/>
              </a:spcBef>
              <a:spcAft>
                <a:spcPts val="0"/>
              </a:spcAft>
              <a:buClr>
                <a:schemeClr val="accent2"/>
              </a:buClr>
              <a:buSzPts val="1000"/>
              <a:buFont typeface="Salesforce Sans"/>
              <a:buChar char="●"/>
            </a:pPr>
            <a:r>
              <a:rPr lang="en-US" sz="1000" dirty="0"/>
              <a:t>A jornada dos </a:t>
            </a:r>
            <a:r>
              <a:rPr lang="en-US" sz="1000" dirty="0" err="1"/>
              <a:t>usuários</a:t>
            </a:r>
            <a:r>
              <a:rPr lang="en-US" sz="1000" dirty="0"/>
              <a:t> é </a:t>
            </a:r>
            <a:r>
              <a:rPr lang="en-US" sz="1000" dirty="0" err="1"/>
              <a:t>distinta</a:t>
            </a:r>
            <a:r>
              <a:rPr lang="en-US" sz="1000" dirty="0"/>
              <a:t> das </a:t>
            </a:r>
            <a:r>
              <a:rPr lang="en-US" sz="1000" dirty="0" err="1"/>
              <a:t>suportadas</a:t>
            </a:r>
            <a:r>
              <a:rPr lang="en-US" sz="1000" dirty="0"/>
              <a:t> </a:t>
            </a:r>
            <a:r>
              <a:rPr lang="en-US" sz="1000" dirty="0" err="1"/>
              <a:t>pelas</a:t>
            </a:r>
            <a:r>
              <a:rPr lang="en-US" sz="1000" dirty="0"/>
              <a:t> Orgs </a:t>
            </a:r>
            <a:r>
              <a:rPr lang="en-US" sz="1000" dirty="0" err="1"/>
              <a:t>existentes</a:t>
            </a:r>
            <a:r>
              <a:rPr lang="en-US" sz="1000" dirty="0"/>
              <a:t>;</a:t>
            </a:r>
            <a:endParaRPr sz="1000" dirty="0"/>
          </a:p>
          <a:p>
            <a:pPr marL="457200" lvl="0" indent="-292100" algn="l" rtl="0">
              <a:lnSpc>
                <a:spcPct val="115000"/>
              </a:lnSpc>
              <a:spcBef>
                <a:spcPts val="1200"/>
              </a:spcBef>
              <a:spcAft>
                <a:spcPts val="0"/>
              </a:spcAft>
              <a:buClr>
                <a:schemeClr val="accent2"/>
              </a:buClr>
              <a:buSzPts val="1000"/>
              <a:buFont typeface="Salesforce Sans"/>
              <a:buChar char="●"/>
            </a:pPr>
            <a:r>
              <a:rPr lang="en-US" sz="1000" dirty="0"/>
              <a:t>É </a:t>
            </a:r>
            <a:r>
              <a:rPr lang="en-US" sz="1000" dirty="0" err="1"/>
              <a:t>buscado</a:t>
            </a:r>
            <a:r>
              <a:rPr lang="en-US" sz="1000" dirty="0"/>
              <a:t> </a:t>
            </a:r>
            <a:r>
              <a:rPr lang="en-US" sz="1000" dirty="0" err="1"/>
              <a:t>agilidade</a:t>
            </a:r>
            <a:r>
              <a:rPr lang="en-US" sz="1000" dirty="0"/>
              <a:t> </a:t>
            </a:r>
            <a:r>
              <a:rPr lang="en-US" sz="1000" dirty="0" err="1"/>
              <a:t>operacional</a:t>
            </a:r>
            <a:r>
              <a:rPr lang="en-US" sz="1000" dirty="0"/>
              <a:t> e </a:t>
            </a:r>
            <a:r>
              <a:rPr lang="en-US" sz="1000" dirty="0" err="1"/>
              <a:t>diminuição</a:t>
            </a:r>
            <a:r>
              <a:rPr lang="en-US" sz="1000" dirty="0"/>
              <a:t> de </a:t>
            </a:r>
            <a:r>
              <a:rPr lang="en-US" sz="1000" dirty="0" err="1"/>
              <a:t>dependências</a:t>
            </a:r>
            <a:r>
              <a:rPr lang="en-US" sz="1000" dirty="0"/>
              <a:t> com outros </a:t>
            </a:r>
            <a:r>
              <a:rPr lang="en-US" sz="1000" dirty="0" err="1"/>
              <a:t>departamentos</a:t>
            </a:r>
            <a:r>
              <a:rPr lang="en-US" sz="1000" dirty="0"/>
              <a:t> da </a:t>
            </a:r>
            <a:r>
              <a:rPr lang="en-US" sz="1000" dirty="0" err="1"/>
              <a:t>corporação</a:t>
            </a:r>
            <a:r>
              <a:rPr lang="en-US" sz="1000" dirty="0"/>
              <a:t>.</a:t>
            </a:r>
            <a:endParaRPr sz="1000" dirty="0"/>
          </a:p>
          <a:p>
            <a:pPr marL="0" lvl="0" indent="0" algn="l" rtl="0">
              <a:spcBef>
                <a:spcPts val="1000"/>
              </a:spcBef>
              <a:spcAft>
                <a:spcPts val="900"/>
              </a:spcAft>
              <a:buNone/>
            </a:pPr>
            <a:endParaRPr sz="1000" dirty="0"/>
          </a:p>
        </p:txBody>
      </p:sp>
      <p:sp>
        <p:nvSpPr>
          <p:cNvPr id="2547" name="Google Shape;2547;p230"/>
          <p:cNvSpPr txBox="1">
            <a:spLocks noGrp="1"/>
          </p:cNvSpPr>
          <p:nvPr>
            <p:ph type="body" idx="5"/>
          </p:nvPr>
        </p:nvSpPr>
        <p:spPr>
          <a:xfrm>
            <a:off x="8307050" y="1911100"/>
            <a:ext cx="3139800" cy="4188300"/>
          </a:xfrm>
          <a:prstGeom prst="rect">
            <a:avLst/>
          </a:prstGeom>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en-US" sz="1200" b="1" dirty="0">
                <a:solidFill>
                  <a:schemeClr val="dk1"/>
                </a:solidFill>
              </a:rPr>
              <a:t>Testes de performance do Valentina:</a:t>
            </a:r>
            <a:endParaRPr sz="1200" dirty="0"/>
          </a:p>
          <a:p>
            <a:pPr marL="457200" lvl="0" indent="-292100" algn="l" rtl="0">
              <a:lnSpc>
                <a:spcPct val="115000"/>
              </a:lnSpc>
              <a:spcBef>
                <a:spcPts val="1200"/>
              </a:spcBef>
              <a:spcAft>
                <a:spcPts val="0"/>
              </a:spcAft>
              <a:buClr>
                <a:schemeClr val="accent2"/>
              </a:buClr>
              <a:buSzPts val="1000"/>
              <a:buFont typeface="Salesforce Sans"/>
              <a:buChar char="●"/>
            </a:pPr>
            <a:r>
              <a:rPr lang="en-US" sz="1000" dirty="0"/>
              <a:t>Testes de performance do Valentina </a:t>
            </a:r>
            <a:r>
              <a:rPr lang="en-US" sz="1000" dirty="0" err="1"/>
              <a:t>realizados</a:t>
            </a:r>
            <a:r>
              <a:rPr lang="en-US" sz="1000" dirty="0"/>
              <a:t> </a:t>
            </a:r>
            <a:r>
              <a:rPr lang="en-US" sz="1000" dirty="0" err="1"/>
              <a:t>em</a:t>
            </a:r>
            <a:r>
              <a:rPr lang="en-US" sz="1000" dirty="0"/>
              <a:t> </a:t>
            </a:r>
            <a:r>
              <a:rPr lang="en-US" sz="1000" dirty="0" err="1"/>
              <a:t>ambiente</a:t>
            </a:r>
            <a:r>
              <a:rPr lang="en-US" sz="1000" dirty="0"/>
              <a:t> de Sandbox Full, </a:t>
            </a:r>
            <a:r>
              <a:rPr lang="en-US" sz="1000" dirty="0" err="1"/>
              <a:t>demonstraram</a:t>
            </a:r>
            <a:r>
              <a:rPr lang="en-US" sz="1000" dirty="0"/>
              <a:t> um alto </a:t>
            </a:r>
            <a:r>
              <a:rPr lang="en-US" sz="1000" dirty="0" err="1"/>
              <a:t>impacto</a:t>
            </a:r>
            <a:r>
              <a:rPr lang="en-US" sz="1000" dirty="0"/>
              <a:t> </a:t>
            </a:r>
            <a:r>
              <a:rPr lang="en-US" sz="1000" dirty="0" err="1"/>
              <a:t>nos</a:t>
            </a:r>
            <a:r>
              <a:rPr lang="en-US" sz="1000" dirty="0"/>
              <a:t> </a:t>
            </a:r>
            <a:r>
              <a:rPr lang="en-US" sz="1000" dirty="0" err="1"/>
              <a:t>limites</a:t>
            </a:r>
            <a:r>
              <a:rPr lang="en-US" sz="1000" dirty="0"/>
              <a:t> de </a:t>
            </a:r>
            <a:r>
              <a:rPr lang="en-US" sz="1000" dirty="0" err="1"/>
              <a:t>governança</a:t>
            </a:r>
            <a:r>
              <a:rPr lang="en-US" sz="1000" dirty="0"/>
              <a:t> da </a:t>
            </a:r>
            <a:r>
              <a:rPr lang="en-US" sz="1000" dirty="0" err="1"/>
              <a:t>instância</a:t>
            </a:r>
            <a:r>
              <a:rPr lang="en-US" sz="1000" dirty="0"/>
              <a:t> </a:t>
            </a:r>
            <a:r>
              <a:rPr lang="en-US" sz="1000" dirty="0" err="1"/>
              <a:t>em</a:t>
            </a:r>
            <a:r>
              <a:rPr lang="en-US" sz="1000" dirty="0"/>
              <a:t> </a:t>
            </a:r>
            <a:r>
              <a:rPr lang="en-US" sz="1000" dirty="0" err="1"/>
              <a:t>produção</a:t>
            </a:r>
            <a:r>
              <a:rPr lang="en-US" sz="1000" dirty="0"/>
              <a:t> para </a:t>
            </a:r>
            <a:r>
              <a:rPr lang="en-US" sz="1000" dirty="0" err="1"/>
              <a:t>suportar</a:t>
            </a:r>
            <a:r>
              <a:rPr lang="en-US" sz="1000" dirty="0"/>
              <a:t> </a:t>
            </a:r>
            <a:r>
              <a:rPr lang="en-US" sz="1000" dirty="0" err="1"/>
              <a:t>os</a:t>
            </a:r>
            <a:r>
              <a:rPr lang="en-US" sz="1000" dirty="0"/>
              <a:t> volumes de </a:t>
            </a:r>
            <a:r>
              <a:rPr lang="en-US" sz="1000" dirty="0" err="1"/>
              <a:t>ordens</a:t>
            </a:r>
            <a:r>
              <a:rPr lang="en-US" sz="1000" dirty="0"/>
              <a:t> </a:t>
            </a:r>
            <a:r>
              <a:rPr lang="en-US" sz="1000" dirty="0" err="1"/>
              <a:t>esperados</a:t>
            </a:r>
            <a:r>
              <a:rPr lang="en-US" sz="1000" dirty="0"/>
              <a:t>;</a:t>
            </a:r>
            <a:endParaRPr sz="1000" dirty="0"/>
          </a:p>
          <a:p>
            <a:pPr marL="457200" lvl="0" indent="-292100" algn="l" rtl="0">
              <a:lnSpc>
                <a:spcPct val="115000"/>
              </a:lnSpc>
              <a:spcBef>
                <a:spcPts val="1200"/>
              </a:spcBef>
              <a:spcAft>
                <a:spcPts val="0"/>
              </a:spcAft>
              <a:buClr>
                <a:srgbClr val="000000"/>
              </a:buClr>
              <a:buSzPts val="1000"/>
              <a:buFont typeface="Arial"/>
              <a:buChar char="●"/>
            </a:pPr>
            <a:r>
              <a:rPr lang="en-US" sz="1000" dirty="0"/>
              <a:t>Estes </a:t>
            </a:r>
            <a:r>
              <a:rPr lang="en-US" sz="1000" dirty="0" err="1"/>
              <a:t>resultados</a:t>
            </a:r>
            <a:r>
              <a:rPr lang="en-US" sz="1000" dirty="0"/>
              <a:t> </a:t>
            </a:r>
            <a:r>
              <a:rPr lang="en-US" sz="1000" dirty="0" err="1"/>
              <a:t>foram</a:t>
            </a:r>
            <a:r>
              <a:rPr lang="en-US" sz="1000" dirty="0"/>
              <a:t> </a:t>
            </a:r>
            <a:r>
              <a:rPr lang="en-US" sz="1000" dirty="0" err="1"/>
              <a:t>incorporados</a:t>
            </a:r>
            <a:r>
              <a:rPr lang="en-US" sz="1000" dirty="0"/>
              <a:t> </a:t>
            </a:r>
            <a:r>
              <a:rPr lang="en-US" sz="1000" dirty="0" err="1"/>
              <a:t>na</a:t>
            </a:r>
            <a:r>
              <a:rPr lang="en-US" sz="1000" dirty="0"/>
              <a:t> </a:t>
            </a:r>
            <a:r>
              <a:rPr lang="en-US" sz="1000" dirty="0" err="1"/>
              <a:t>presente</a:t>
            </a:r>
            <a:r>
              <a:rPr lang="en-US" sz="1000" dirty="0"/>
              <a:t> </a:t>
            </a:r>
            <a:r>
              <a:rPr lang="en-US" sz="1000" dirty="0" err="1"/>
              <a:t>análise</a:t>
            </a:r>
            <a:r>
              <a:rPr lang="en-US" sz="1000" dirty="0"/>
              <a:t> a </a:t>
            </a:r>
            <a:r>
              <a:rPr lang="en-US" sz="1000" dirty="0" err="1"/>
              <a:t>fim</a:t>
            </a:r>
            <a:r>
              <a:rPr lang="en-US" sz="1000" dirty="0"/>
              <a:t> de </a:t>
            </a:r>
            <a:r>
              <a:rPr lang="en-US" sz="1000" dirty="0" err="1"/>
              <a:t>determinar</a:t>
            </a:r>
            <a:r>
              <a:rPr lang="en-US" sz="1000" dirty="0"/>
              <a:t> a </a:t>
            </a:r>
            <a:r>
              <a:rPr lang="en-US" sz="1000" dirty="0" err="1"/>
              <a:t>viabilidade</a:t>
            </a:r>
            <a:r>
              <a:rPr lang="en-US" sz="1000" dirty="0"/>
              <a:t> da Org </a:t>
            </a:r>
            <a:r>
              <a:rPr lang="en-US" sz="1000" dirty="0" err="1"/>
              <a:t>existente</a:t>
            </a:r>
            <a:r>
              <a:rPr lang="en-US" sz="1000" dirty="0"/>
              <a:t> </a:t>
            </a:r>
            <a:r>
              <a:rPr lang="en-US" sz="1000" dirty="0" err="1"/>
              <a:t>suportar</a:t>
            </a:r>
            <a:r>
              <a:rPr lang="en-US" sz="1000" dirty="0"/>
              <a:t> o volume de </a:t>
            </a:r>
            <a:r>
              <a:rPr lang="en-US" sz="1000" dirty="0" err="1"/>
              <a:t>acessos</a:t>
            </a:r>
            <a:r>
              <a:rPr lang="en-US" sz="1000" dirty="0"/>
              <a:t> e </a:t>
            </a:r>
            <a:r>
              <a:rPr lang="en-US" sz="1000" dirty="0" err="1"/>
              <a:t>operações</a:t>
            </a:r>
            <a:r>
              <a:rPr lang="en-US" sz="1000" dirty="0"/>
              <a:t> </a:t>
            </a:r>
            <a:r>
              <a:rPr lang="en-US" sz="1000" dirty="0" err="1"/>
              <a:t>esperadas</a:t>
            </a:r>
            <a:r>
              <a:rPr lang="en-US" sz="1000" dirty="0"/>
              <a:t> do CRM </a:t>
            </a:r>
            <a:r>
              <a:rPr lang="en-US" sz="1000" dirty="0" err="1"/>
              <a:t>Ecossistema</a:t>
            </a:r>
            <a:r>
              <a:rPr lang="en-US" sz="1000" dirty="0"/>
              <a:t>;</a:t>
            </a:r>
            <a:endParaRPr sz="1000" dirty="0"/>
          </a:p>
          <a:p>
            <a:pPr marL="457200" lvl="0" indent="-292100" algn="l" rtl="0">
              <a:lnSpc>
                <a:spcPct val="115000"/>
              </a:lnSpc>
              <a:spcBef>
                <a:spcPts val="1200"/>
              </a:spcBef>
              <a:spcAft>
                <a:spcPts val="1000"/>
              </a:spcAft>
              <a:buClr>
                <a:srgbClr val="000000"/>
              </a:buClr>
              <a:buSzPts val="1000"/>
              <a:buFont typeface="Arial"/>
              <a:buChar char="●"/>
            </a:pPr>
            <a:r>
              <a:rPr lang="en-US" sz="1000" dirty="0" err="1"/>
              <a:t>Relatório</a:t>
            </a:r>
            <a:r>
              <a:rPr lang="en-US" sz="1000" dirty="0"/>
              <a:t> </a:t>
            </a:r>
            <a:r>
              <a:rPr lang="en-US" sz="1000" dirty="0" err="1"/>
              <a:t>disponível</a:t>
            </a:r>
            <a:r>
              <a:rPr lang="en-US" sz="1000" dirty="0"/>
              <a:t> </a:t>
            </a:r>
            <a:r>
              <a:rPr lang="en-US" sz="1000" dirty="0" err="1"/>
              <a:t>aqui</a:t>
            </a:r>
            <a:r>
              <a:rPr lang="en-US" sz="1000" dirty="0"/>
              <a:t>: </a:t>
            </a:r>
            <a:r>
              <a:rPr lang="en-US" sz="1100" u="sng" dirty="0">
                <a:solidFill>
                  <a:schemeClr val="hlink"/>
                </a:solidFill>
                <a:latin typeface="Arial"/>
                <a:ea typeface="Arial"/>
                <a:cs typeface="Arial"/>
                <a:sym typeface="Arial"/>
                <a:hlinkClick r:id="rId4"/>
              </a:rPr>
              <a:t>Vivo Valentina - </a:t>
            </a:r>
            <a:r>
              <a:rPr lang="en-US" sz="1100" u="sng" dirty="0" err="1">
                <a:solidFill>
                  <a:schemeClr val="hlink"/>
                </a:solidFill>
                <a:latin typeface="Arial"/>
                <a:ea typeface="Arial"/>
                <a:cs typeface="Arial"/>
                <a:sym typeface="Arial"/>
                <a:hlinkClick r:id="rId4"/>
              </a:rPr>
              <a:t>Relatório</a:t>
            </a:r>
            <a:r>
              <a:rPr lang="en-US" sz="1100" u="sng" dirty="0">
                <a:solidFill>
                  <a:schemeClr val="hlink"/>
                </a:solidFill>
                <a:latin typeface="Arial"/>
                <a:ea typeface="Arial"/>
                <a:cs typeface="Arial"/>
                <a:sym typeface="Arial"/>
                <a:hlinkClick r:id="rId4"/>
              </a:rPr>
              <a:t> de Testes de Performance do OM.pptx</a:t>
            </a:r>
            <a:endParaRPr sz="1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sp>
        <p:nvSpPr>
          <p:cNvPr id="2552" name="Google Shape;2552;p231"/>
          <p:cNvSpPr txBox="1">
            <a:spLocks noGrp="1"/>
          </p:cNvSpPr>
          <p:nvPr>
            <p:ph type="title"/>
          </p:nvPr>
        </p:nvSpPr>
        <p:spPr>
          <a:xfrm>
            <a:off x="576075" y="2209800"/>
            <a:ext cx="72603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Considerações Salesforce</a:t>
            </a:r>
            <a:endParaRPr/>
          </a:p>
        </p:txBody>
      </p:sp>
      <p:sp>
        <p:nvSpPr>
          <p:cNvPr id="2553" name="Google Shape;2553;p231"/>
          <p:cNvSpPr txBox="1">
            <a:spLocks noGrp="1"/>
          </p:cNvSpPr>
          <p:nvPr>
            <p:ph type="subTitle" idx="2"/>
          </p:nvPr>
        </p:nvSpPr>
        <p:spPr>
          <a:xfrm>
            <a:off x="576075" y="3291825"/>
            <a:ext cx="63186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O que a análise revelou e o que identificamos</a:t>
            </a:r>
            <a:endParaRPr/>
          </a:p>
        </p:txBody>
      </p:sp>
      <p:pic>
        <p:nvPicPr>
          <p:cNvPr id="2554" name="Google Shape;2554;p231"/>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59" name="Google Shape;2559;p232"/>
          <p:cNvSpPr txBox="1">
            <a:spLocks noGrp="1"/>
          </p:cNvSpPr>
          <p:nvPr>
            <p:ph type="subTitle" idx="1"/>
          </p:nvPr>
        </p:nvSpPr>
        <p:spPr>
          <a:xfrm>
            <a:off x="3410700" y="6598775"/>
            <a:ext cx="81999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Público participante: COE Salesforce e Arquitetura Corporativa</a:t>
            </a:r>
            <a:endParaRPr/>
          </a:p>
        </p:txBody>
      </p:sp>
      <p:sp>
        <p:nvSpPr>
          <p:cNvPr id="2560" name="Google Shape;2560;p232"/>
          <p:cNvSpPr txBox="1">
            <a:spLocks noGrp="1"/>
          </p:cNvSpPr>
          <p:nvPr>
            <p:ph type="body" idx="2"/>
          </p:nvPr>
        </p:nvSpPr>
        <p:spPr>
          <a:xfrm>
            <a:off x="748175" y="1911100"/>
            <a:ext cx="10698900" cy="4188300"/>
          </a:xfrm>
          <a:prstGeom prst="rect">
            <a:avLst/>
          </a:prstGeom>
        </p:spPr>
        <p:txBody>
          <a:bodyPr spcFirstLastPara="1" wrap="square" lIns="0" tIns="0" rIns="0" bIns="0" anchor="t" anchorCtr="0">
            <a:noAutofit/>
          </a:bodyPr>
          <a:lstStyle/>
          <a:p>
            <a:pPr marL="457200" lvl="0" indent="-304800" algn="l" rtl="0">
              <a:lnSpc>
                <a:spcPct val="115000"/>
              </a:lnSpc>
              <a:spcBef>
                <a:spcPts val="1000"/>
              </a:spcBef>
              <a:spcAft>
                <a:spcPts val="0"/>
              </a:spcAft>
              <a:buSzPts val="1200"/>
              <a:buChar char="●"/>
            </a:pPr>
            <a:r>
              <a:rPr lang="en-US" sz="1200"/>
              <a:t>As verticais apresentadas no contexto desta análise são unidades de negócio distintas - respondendo inclusive para estruturas hierárquicas distintas. Existe um desejo natural de autonomia na definição da estratégia das partes. Em termos de Change Management, também existirá uma frequência distinta entre as verticais.</a:t>
            </a:r>
            <a:endParaRPr sz="1200"/>
          </a:p>
          <a:p>
            <a:pPr marL="457200" lvl="0" indent="-304800" algn="l" rtl="0">
              <a:lnSpc>
                <a:spcPct val="115000"/>
              </a:lnSpc>
              <a:spcBef>
                <a:spcPts val="1000"/>
              </a:spcBef>
              <a:spcAft>
                <a:spcPts val="0"/>
              </a:spcAft>
              <a:buSzPts val="1200"/>
              <a:buChar char="●"/>
            </a:pPr>
            <a:r>
              <a:rPr lang="en-US" sz="1200"/>
              <a:t>Um dos objetivos da arquitetura corporativa é a entrega de um Catálogo comercial global e convergente, onde a jornada de vendas seja atendida por um layer de commerce que utiliza este catálogo comercial global enquanto a jornada de atendimento/pós vendas feitas pelo CRM mas também utilizando esta engine.</a:t>
            </a:r>
            <a:endParaRPr sz="1200"/>
          </a:p>
          <a:p>
            <a:pPr marL="457200" lvl="0" indent="-304800" algn="l" rtl="0">
              <a:lnSpc>
                <a:spcPct val="115000"/>
              </a:lnSpc>
              <a:spcBef>
                <a:spcPts val="1000"/>
              </a:spcBef>
              <a:spcAft>
                <a:spcPts val="0"/>
              </a:spcAft>
              <a:buSzPts val="1200"/>
              <a:buChar char="●"/>
            </a:pPr>
            <a:r>
              <a:rPr lang="en-US" sz="1200"/>
              <a:t>O processo de atendimento deve ser fluído entre todas as verticais. Quando houver transbordo, a solução precisa prever integração de processo entre as Orgs, incluindo troca de status intermediários. Não antevemos uma necessidade grande de comunicação direta entre as verticais. </a:t>
            </a:r>
            <a:endParaRPr sz="1200"/>
          </a:p>
          <a:p>
            <a:pPr marL="457200" lvl="0" indent="-304800" algn="l" rtl="0">
              <a:lnSpc>
                <a:spcPct val="115000"/>
              </a:lnSpc>
              <a:spcBef>
                <a:spcPts val="1000"/>
              </a:spcBef>
              <a:spcAft>
                <a:spcPts val="0"/>
              </a:spcAft>
              <a:buSzPts val="1200"/>
              <a:buChar char="●"/>
            </a:pPr>
            <a:r>
              <a:rPr lang="en-US" sz="1200"/>
              <a:t>CRM da Vertical de Telco possui sinergia com o CRM Ecosistema - atualmente pré-pago e todo atendimento já é suportado por esta Infraestrutura/Org. </a:t>
            </a:r>
            <a:endParaRPr sz="1200"/>
          </a:p>
          <a:p>
            <a:pPr marL="457200" lvl="0" indent="-304800" algn="l" rtl="0">
              <a:lnSpc>
                <a:spcPct val="115000"/>
              </a:lnSpc>
              <a:spcBef>
                <a:spcPts val="1000"/>
              </a:spcBef>
              <a:spcAft>
                <a:spcPts val="0"/>
              </a:spcAft>
              <a:buSzPts val="1200"/>
              <a:buChar char="●"/>
            </a:pPr>
            <a:r>
              <a:rPr lang="en-US" sz="1200"/>
              <a:t>Para a vertical de Finanças, existem regras de compliance de dados que obrigam uma segregação de informação - algumas destas restrições são impostas por agências reguladoras como por exemplo a SUSEP/BC. Alguns destes dados não poderão sair da vertical para atendimento do Ecosistema.</a:t>
            </a:r>
            <a:endParaRPr sz="1200"/>
          </a:p>
          <a:p>
            <a:pPr marL="457200" lvl="0" indent="-304800" algn="l" rtl="0">
              <a:lnSpc>
                <a:spcPct val="115000"/>
              </a:lnSpc>
              <a:spcBef>
                <a:spcPts val="1000"/>
              </a:spcBef>
              <a:spcAft>
                <a:spcPts val="0"/>
              </a:spcAft>
              <a:buSzPts val="1200"/>
              <a:buChar char="●"/>
            </a:pPr>
            <a:r>
              <a:rPr lang="en-US" sz="1200"/>
              <a:t>Será necessário um elemento de order routing que faz split da ordem capturada pelo layer de commerce de uma maneira que a ordem fique específica e possa ser submetida em cada CRM de vertical, onde esta ordem naturalmente é processada.</a:t>
            </a:r>
            <a:endParaRPr sz="1200"/>
          </a:p>
          <a:p>
            <a:pPr marL="457200" lvl="0" indent="-304800" algn="l" rtl="0">
              <a:lnSpc>
                <a:spcPct val="115000"/>
              </a:lnSpc>
              <a:spcBef>
                <a:spcPts val="1000"/>
              </a:spcBef>
              <a:spcAft>
                <a:spcPts val="1000"/>
              </a:spcAft>
              <a:buSzPts val="1200"/>
              <a:buChar char="●"/>
            </a:pPr>
            <a:r>
              <a:rPr lang="en-US" sz="1200"/>
              <a:t>Auto-atendimento naturalmente exigirá integrações entre elementos. </a:t>
            </a:r>
            <a:endParaRPr sz="1200"/>
          </a:p>
        </p:txBody>
      </p:sp>
      <p:sp>
        <p:nvSpPr>
          <p:cNvPr id="2561" name="Google Shape;2561;p232"/>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 que escutamos de vocês</a:t>
            </a:r>
            <a:endParaRPr/>
          </a:p>
        </p:txBody>
      </p:sp>
      <p:sp>
        <p:nvSpPr>
          <p:cNvPr id="2562" name="Google Shape;2562;p232"/>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Destaques das entrevistas</a:t>
            </a:r>
            <a:endParaRPr/>
          </a:p>
        </p:txBody>
      </p:sp>
      <p:pic>
        <p:nvPicPr>
          <p:cNvPr id="2563" name="Google Shape;2563;p232"/>
          <p:cNvPicPr preferRelativeResize="0"/>
          <p:nvPr/>
        </p:nvPicPr>
        <p:blipFill>
          <a:blip r:embed="rId3">
            <a:alphaModFix/>
          </a:blip>
          <a:stretch>
            <a:fillRect/>
          </a:stretch>
        </p:blipFill>
        <p:spPr>
          <a:xfrm>
            <a:off x="9453700" y="572165"/>
            <a:ext cx="1369751" cy="426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33"/>
          <p:cNvSpPr/>
          <p:nvPr/>
        </p:nvSpPr>
        <p:spPr>
          <a:xfrm>
            <a:off x="1603135" y="3494535"/>
            <a:ext cx="8645410" cy="550290"/>
          </a:xfrm>
          <a:prstGeom prst="leftRightArrow">
            <a:avLst>
              <a:gd name="adj1" fmla="val 50000"/>
              <a:gd name="adj2" fmla="val 50000"/>
            </a:avLst>
          </a:prstGeom>
          <a:solidFill>
            <a:srgbClr val="D9E0E4"/>
          </a:solidFill>
          <a:ln>
            <a:noFill/>
          </a:ln>
        </p:spPr>
        <p:txBody>
          <a:bodyPr spcFirstLastPara="1" wrap="square" lIns="137175" tIns="34275" rIns="68575" bIns="34275" anchor="ctr" anchorCtr="0">
            <a:noAutofit/>
          </a:bodyPr>
          <a:lstStyle/>
          <a:p>
            <a:pPr marL="0" marR="0" lvl="0" indent="0" algn="ctr" rtl="0">
              <a:lnSpc>
                <a:spcPct val="85000"/>
              </a:lnSpc>
              <a:spcBef>
                <a:spcPts val="0"/>
              </a:spcBef>
              <a:spcAft>
                <a:spcPts val="0"/>
              </a:spcAft>
              <a:buClr>
                <a:srgbClr val="000000"/>
              </a:buClr>
              <a:buSzPts val="1000"/>
              <a:buFont typeface="Arial"/>
              <a:buNone/>
            </a:pPr>
            <a:r>
              <a:rPr lang="en-US" sz="1100" b="1">
                <a:solidFill>
                  <a:srgbClr val="666666"/>
                </a:solidFill>
                <a:latin typeface="Salesforce Sans"/>
                <a:ea typeface="Salesforce Sans"/>
                <a:cs typeface="Salesforce Sans"/>
                <a:sym typeface="Salesforce Sans"/>
              </a:rPr>
              <a:t>Integração de processos de negócio</a:t>
            </a:r>
            <a:endParaRPr sz="1100" b="1" i="0" u="none" strike="noStrike" cap="none">
              <a:solidFill>
                <a:srgbClr val="666666"/>
              </a:solidFill>
              <a:latin typeface="Salesforce Sans"/>
              <a:ea typeface="Salesforce Sans"/>
              <a:cs typeface="Salesforce Sans"/>
              <a:sym typeface="Salesforce Sans"/>
            </a:endParaRPr>
          </a:p>
        </p:txBody>
      </p:sp>
      <p:sp>
        <p:nvSpPr>
          <p:cNvPr id="2569" name="Google Shape;2569;p233"/>
          <p:cNvSpPr txBox="1"/>
          <p:nvPr/>
        </p:nvSpPr>
        <p:spPr>
          <a:xfrm>
            <a:off x="1801099" y="3652613"/>
            <a:ext cx="25098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Alta</a:t>
            </a:r>
            <a:endParaRPr sz="1000" i="0" u="none" strike="noStrike" cap="none">
              <a:solidFill>
                <a:srgbClr val="43557B"/>
              </a:solidFill>
              <a:latin typeface="Salesforce Sans"/>
              <a:ea typeface="Salesforce Sans"/>
              <a:cs typeface="Salesforce Sans"/>
              <a:sym typeface="Salesforce Sans"/>
            </a:endParaRPr>
          </a:p>
        </p:txBody>
      </p:sp>
      <p:sp>
        <p:nvSpPr>
          <p:cNvPr id="2570" name="Google Shape;2570;p233"/>
          <p:cNvSpPr txBox="1"/>
          <p:nvPr/>
        </p:nvSpPr>
        <p:spPr>
          <a:xfrm>
            <a:off x="7598130" y="3652613"/>
            <a:ext cx="24387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Baixa</a:t>
            </a:r>
            <a:endParaRPr sz="1000" i="0" u="none" strike="noStrike" cap="none">
              <a:solidFill>
                <a:srgbClr val="43557B"/>
              </a:solidFill>
              <a:latin typeface="Salesforce Sans"/>
              <a:ea typeface="Salesforce Sans"/>
              <a:cs typeface="Salesforce Sans"/>
              <a:sym typeface="Salesforce Sans"/>
            </a:endParaRPr>
          </a:p>
        </p:txBody>
      </p:sp>
      <p:sp>
        <p:nvSpPr>
          <p:cNvPr id="2571" name="Google Shape;2571;p233"/>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700"/>
              <a:t>Para onde apontam os Indicadores Capturados</a:t>
            </a:r>
            <a:endParaRPr sz="2700"/>
          </a:p>
        </p:txBody>
      </p:sp>
      <p:sp>
        <p:nvSpPr>
          <p:cNvPr id="2572" name="Google Shape;2572;p233"/>
          <p:cNvSpPr txBox="1"/>
          <p:nvPr/>
        </p:nvSpPr>
        <p:spPr>
          <a:xfrm rot="-5400000">
            <a:off x="-1426517" y="3477550"/>
            <a:ext cx="5150400" cy="515700"/>
          </a:xfrm>
          <a:prstGeom prst="rect">
            <a:avLst/>
          </a:prstGeom>
          <a:solidFill>
            <a:schemeClr val="accent6"/>
          </a:solidFill>
          <a:ln>
            <a:noFill/>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800" i="0" u="none" strike="noStrike" cap="none">
                <a:solidFill>
                  <a:schemeClr val="lt1"/>
                </a:solidFill>
                <a:latin typeface="Salesforce Sans"/>
                <a:ea typeface="Salesforce Sans"/>
                <a:cs typeface="Salesforce Sans"/>
                <a:sym typeface="Salesforce Sans"/>
              </a:rPr>
              <a:t>Single Org</a:t>
            </a:r>
            <a:endParaRPr sz="1800" i="0" u="none" strike="noStrike" cap="none">
              <a:solidFill>
                <a:schemeClr val="lt1"/>
              </a:solidFill>
              <a:latin typeface="Salesforce Sans"/>
              <a:ea typeface="Salesforce Sans"/>
              <a:cs typeface="Salesforce Sans"/>
              <a:sym typeface="Salesforce Sans"/>
            </a:endParaRPr>
          </a:p>
        </p:txBody>
      </p:sp>
      <p:sp>
        <p:nvSpPr>
          <p:cNvPr id="2573" name="Google Shape;2573;p233"/>
          <p:cNvSpPr txBox="1"/>
          <p:nvPr/>
        </p:nvSpPr>
        <p:spPr>
          <a:xfrm rot="5400000">
            <a:off x="8152808" y="3487934"/>
            <a:ext cx="5171400" cy="515700"/>
          </a:xfrm>
          <a:prstGeom prst="rect">
            <a:avLst/>
          </a:prstGeom>
          <a:solidFill>
            <a:schemeClr val="accent5"/>
          </a:solidFill>
          <a:ln>
            <a:noFill/>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800" i="0" u="none" strike="noStrike" cap="none">
                <a:solidFill>
                  <a:schemeClr val="lt1"/>
                </a:solidFill>
                <a:latin typeface="Salesforce Sans"/>
                <a:ea typeface="Salesforce Sans"/>
                <a:cs typeface="Salesforce Sans"/>
                <a:sym typeface="Salesforce Sans"/>
              </a:rPr>
              <a:t>Multi Org</a:t>
            </a:r>
            <a:endParaRPr sz="1800" i="0" u="none" strike="noStrike" cap="none">
              <a:solidFill>
                <a:schemeClr val="lt1"/>
              </a:solidFill>
              <a:latin typeface="Salesforce Sans"/>
              <a:ea typeface="Salesforce Sans"/>
              <a:cs typeface="Salesforce Sans"/>
              <a:sym typeface="Salesforce Sans"/>
            </a:endParaRPr>
          </a:p>
        </p:txBody>
      </p:sp>
      <p:sp>
        <p:nvSpPr>
          <p:cNvPr id="2574" name="Google Shape;2574;p233"/>
          <p:cNvSpPr/>
          <p:nvPr/>
        </p:nvSpPr>
        <p:spPr>
          <a:xfrm>
            <a:off x="1613284" y="4085258"/>
            <a:ext cx="8639946" cy="564376"/>
          </a:xfrm>
          <a:prstGeom prst="leftRightArrow">
            <a:avLst>
              <a:gd name="adj1" fmla="val 50000"/>
              <a:gd name="adj2" fmla="val 50000"/>
            </a:avLst>
          </a:prstGeom>
          <a:solidFill>
            <a:srgbClr val="D9E0E4"/>
          </a:solidFill>
          <a:ln>
            <a:noFill/>
          </a:ln>
        </p:spPr>
        <p:txBody>
          <a:bodyPr spcFirstLastPara="1" wrap="square" lIns="137175" tIns="34275" rIns="68575" bIns="34275" anchor="ctr" anchorCtr="0">
            <a:noAutofit/>
          </a:bodyPr>
          <a:lstStyle/>
          <a:p>
            <a:pPr marL="0" marR="0" lvl="0" indent="0" algn="ctr" rtl="0">
              <a:lnSpc>
                <a:spcPct val="85000"/>
              </a:lnSpc>
              <a:spcBef>
                <a:spcPts val="0"/>
              </a:spcBef>
              <a:spcAft>
                <a:spcPts val="0"/>
              </a:spcAft>
              <a:buClr>
                <a:srgbClr val="000000"/>
              </a:buClr>
              <a:buSzPts val="1000"/>
              <a:buFont typeface="Arial"/>
              <a:buNone/>
            </a:pPr>
            <a:r>
              <a:rPr lang="en-US" sz="1100" b="1">
                <a:solidFill>
                  <a:srgbClr val="666666"/>
                </a:solidFill>
                <a:latin typeface="Salesforce Sans"/>
                <a:ea typeface="Salesforce Sans"/>
                <a:cs typeface="Salesforce Sans"/>
                <a:sym typeface="Salesforce Sans"/>
              </a:rPr>
              <a:t>Controle de visibilidade de dados (OWD)</a:t>
            </a:r>
            <a:endParaRPr sz="1100" b="1" i="0" u="none" strike="noStrike" cap="none">
              <a:solidFill>
                <a:srgbClr val="666666"/>
              </a:solidFill>
              <a:latin typeface="Salesforce Sans"/>
              <a:ea typeface="Salesforce Sans"/>
              <a:cs typeface="Salesforce Sans"/>
              <a:sym typeface="Salesforce Sans"/>
            </a:endParaRPr>
          </a:p>
        </p:txBody>
      </p:sp>
      <p:sp>
        <p:nvSpPr>
          <p:cNvPr id="2575" name="Google Shape;2575;p233"/>
          <p:cNvSpPr txBox="1"/>
          <p:nvPr/>
        </p:nvSpPr>
        <p:spPr>
          <a:xfrm>
            <a:off x="1801099" y="4253909"/>
            <a:ext cx="11787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Baixa</a:t>
            </a:r>
            <a:endParaRPr sz="1000" i="0" u="none" strike="noStrike" cap="none">
              <a:solidFill>
                <a:srgbClr val="43557B"/>
              </a:solidFill>
              <a:latin typeface="Salesforce Sans"/>
              <a:ea typeface="Salesforce Sans"/>
              <a:cs typeface="Salesforce Sans"/>
              <a:sym typeface="Salesforce Sans"/>
            </a:endParaRPr>
          </a:p>
        </p:txBody>
      </p:sp>
      <p:sp>
        <p:nvSpPr>
          <p:cNvPr id="2576" name="Google Shape;2576;p233"/>
          <p:cNvSpPr txBox="1"/>
          <p:nvPr/>
        </p:nvSpPr>
        <p:spPr>
          <a:xfrm>
            <a:off x="8818911" y="4253909"/>
            <a:ext cx="12180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Alta</a:t>
            </a:r>
            <a:endParaRPr sz="1000" i="0" u="none" strike="noStrike" cap="none">
              <a:solidFill>
                <a:srgbClr val="43557B"/>
              </a:solidFill>
              <a:latin typeface="Salesforce Sans"/>
              <a:ea typeface="Salesforce Sans"/>
              <a:cs typeface="Salesforce Sans"/>
              <a:sym typeface="Salesforce Sans"/>
            </a:endParaRPr>
          </a:p>
        </p:txBody>
      </p:sp>
      <p:sp>
        <p:nvSpPr>
          <p:cNvPr id="2577" name="Google Shape;2577;p233"/>
          <p:cNvSpPr/>
          <p:nvPr/>
        </p:nvSpPr>
        <p:spPr>
          <a:xfrm rot="10800000">
            <a:off x="8809082" y="3996547"/>
            <a:ext cx="198900" cy="197700"/>
          </a:xfrm>
          <a:prstGeom prst="triangle">
            <a:avLst>
              <a:gd name="adj" fmla="val 50000"/>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000" i="0" u="none" strike="noStrike" cap="none">
              <a:solidFill>
                <a:srgbClr val="43557B"/>
              </a:solidFill>
              <a:latin typeface="Salesforce Sans"/>
              <a:ea typeface="Salesforce Sans"/>
              <a:cs typeface="Salesforce Sans"/>
              <a:sym typeface="Salesforce Sans"/>
            </a:endParaRPr>
          </a:p>
        </p:txBody>
      </p:sp>
      <p:sp>
        <p:nvSpPr>
          <p:cNvPr id="2578" name="Google Shape;2578;p233"/>
          <p:cNvSpPr/>
          <p:nvPr/>
        </p:nvSpPr>
        <p:spPr>
          <a:xfrm>
            <a:off x="1602654" y="4653392"/>
            <a:ext cx="8638991" cy="564316"/>
          </a:xfrm>
          <a:prstGeom prst="leftRightArrow">
            <a:avLst>
              <a:gd name="adj1" fmla="val 50000"/>
              <a:gd name="adj2" fmla="val 50000"/>
            </a:avLst>
          </a:prstGeom>
          <a:solidFill>
            <a:srgbClr val="D9E0E4"/>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000"/>
              <a:buFont typeface="Arial"/>
              <a:buNone/>
            </a:pPr>
            <a:r>
              <a:rPr lang="en-US" sz="1100" b="1">
                <a:solidFill>
                  <a:srgbClr val="666666"/>
                </a:solidFill>
                <a:latin typeface="Salesforce Sans"/>
                <a:ea typeface="Salesforce Sans"/>
                <a:cs typeface="Salesforce Sans"/>
                <a:sym typeface="Salesforce Sans"/>
              </a:rPr>
              <a:t>Modelo de suporte e governança</a:t>
            </a:r>
            <a:endParaRPr sz="1100" b="1" i="0" u="none" strike="noStrike" cap="none">
              <a:solidFill>
                <a:srgbClr val="666666"/>
              </a:solidFill>
              <a:latin typeface="Salesforce Sans"/>
              <a:ea typeface="Salesforce Sans"/>
              <a:cs typeface="Salesforce Sans"/>
              <a:sym typeface="Salesforce Sans"/>
            </a:endParaRPr>
          </a:p>
        </p:txBody>
      </p:sp>
      <p:sp>
        <p:nvSpPr>
          <p:cNvPr id="2579" name="Google Shape;2579;p233"/>
          <p:cNvSpPr txBox="1"/>
          <p:nvPr/>
        </p:nvSpPr>
        <p:spPr>
          <a:xfrm>
            <a:off x="1801099" y="4824095"/>
            <a:ext cx="25977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Formal e Robusto</a:t>
            </a:r>
            <a:endParaRPr sz="1000" i="0" u="none" strike="noStrike" cap="none">
              <a:solidFill>
                <a:srgbClr val="43557B"/>
              </a:solidFill>
              <a:latin typeface="Salesforce Sans"/>
              <a:ea typeface="Salesforce Sans"/>
              <a:cs typeface="Salesforce Sans"/>
              <a:sym typeface="Salesforce Sans"/>
            </a:endParaRPr>
          </a:p>
        </p:txBody>
      </p:sp>
      <p:sp>
        <p:nvSpPr>
          <p:cNvPr id="2580" name="Google Shape;2580;p233"/>
          <p:cNvSpPr txBox="1"/>
          <p:nvPr/>
        </p:nvSpPr>
        <p:spPr>
          <a:xfrm>
            <a:off x="7951611" y="4824095"/>
            <a:ext cx="20853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Distribuído e Flexível</a:t>
            </a:r>
            <a:endParaRPr sz="1000" i="0" u="none" strike="noStrike" cap="none">
              <a:solidFill>
                <a:srgbClr val="43557B"/>
              </a:solidFill>
              <a:latin typeface="Salesforce Sans"/>
              <a:ea typeface="Salesforce Sans"/>
              <a:cs typeface="Salesforce Sans"/>
              <a:sym typeface="Salesforce Sans"/>
            </a:endParaRPr>
          </a:p>
        </p:txBody>
      </p:sp>
      <p:sp>
        <p:nvSpPr>
          <p:cNvPr id="2581" name="Google Shape;2581;p233"/>
          <p:cNvSpPr/>
          <p:nvPr/>
        </p:nvSpPr>
        <p:spPr>
          <a:xfrm>
            <a:off x="1596927" y="2336001"/>
            <a:ext cx="8651534" cy="552017"/>
          </a:xfrm>
          <a:prstGeom prst="leftRightArrow">
            <a:avLst>
              <a:gd name="adj1" fmla="val 50000"/>
              <a:gd name="adj2" fmla="val 50000"/>
            </a:avLst>
          </a:prstGeom>
          <a:solidFill>
            <a:srgbClr val="D9E0E4"/>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000"/>
              <a:buFont typeface="Arial"/>
              <a:buNone/>
            </a:pPr>
            <a:r>
              <a:rPr lang="en-US" sz="1100" b="1">
                <a:solidFill>
                  <a:srgbClr val="666666"/>
                </a:solidFill>
                <a:latin typeface="Salesforce Sans"/>
                <a:ea typeface="Salesforce Sans"/>
                <a:cs typeface="Salesforce Sans"/>
                <a:sym typeface="Salesforce Sans"/>
              </a:rPr>
              <a:t>Change Management</a:t>
            </a:r>
            <a:endParaRPr sz="1100" b="1" i="0" u="none" strike="noStrike" cap="none">
              <a:solidFill>
                <a:srgbClr val="666666"/>
              </a:solidFill>
              <a:latin typeface="Salesforce Sans"/>
              <a:ea typeface="Salesforce Sans"/>
              <a:cs typeface="Salesforce Sans"/>
              <a:sym typeface="Salesforce Sans"/>
            </a:endParaRPr>
          </a:p>
        </p:txBody>
      </p:sp>
      <p:sp>
        <p:nvSpPr>
          <p:cNvPr id="2582" name="Google Shape;2582;p233"/>
          <p:cNvSpPr txBox="1"/>
          <p:nvPr/>
        </p:nvSpPr>
        <p:spPr>
          <a:xfrm>
            <a:off x="1801099" y="2489054"/>
            <a:ext cx="20679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Altamente controlado</a:t>
            </a:r>
            <a:endParaRPr sz="1000" i="0" u="none" strike="noStrike" cap="none">
              <a:solidFill>
                <a:srgbClr val="43557B"/>
              </a:solidFill>
              <a:latin typeface="Salesforce Sans"/>
              <a:ea typeface="Salesforce Sans"/>
              <a:cs typeface="Salesforce Sans"/>
              <a:sym typeface="Salesforce Sans"/>
            </a:endParaRPr>
          </a:p>
        </p:txBody>
      </p:sp>
      <p:sp>
        <p:nvSpPr>
          <p:cNvPr id="2583" name="Google Shape;2583;p233"/>
          <p:cNvSpPr txBox="1"/>
          <p:nvPr/>
        </p:nvSpPr>
        <p:spPr>
          <a:xfrm>
            <a:off x="8097711" y="2489054"/>
            <a:ext cx="19392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Flexível</a:t>
            </a:r>
            <a:endParaRPr sz="1000" i="0" u="none" strike="noStrike" cap="none">
              <a:solidFill>
                <a:srgbClr val="43557B"/>
              </a:solidFill>
              <a:latin typeface="Salesforce Sans"/>
              <a:ea typeface="Salesforce Sans"/>
              <a:cs typeface="Salesforce Sans"/>
              <a:sym typeface="Salesforce Sans"/>
            </a:endParaRPr>
          </a:p>
        </p:txBody>
      </p:sp>
      <p:sp>
        <p:nvSpPr>
          <p:cNvPr id="2584" name="Google Shape;2584;p233"/>
          <p:cNvSpPr/>
          <p:nvPr/>
        </p:nvSpPr>
        <p:spPr>
          <a:xfrm rot="10800000">
            <a:off x="7513682" y="2229474"/>
            <a:ext cx="198900" cy="197700"/>
          </a:xfrm>
          <a:prstGeom prst="triangle">
            <a:avLst>
              <a:gd name="adj" fmla="val 50000"/>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000" i="0" u="none" strike="noStrike" cap="none">
              <a:solidFill>
                <a:srgbClr val="43557B"/>
              </a:solidFill>
              <a:latin typeface="Salesforce Sans"/>
              <a:ea typeface="Salesforce Sans"/>
              <a:cs typeface="Salesforce Sans"/>
              <a:sym typeface="Salesforce Sans"/>
            </a:endParaRPr>
          </a:p>
        </p:txBody>
      </p:sp>
      <p:sp>
        <p:nvSpPr>
          <p:cNvPr id="2585" name="Google Shape;2585;p233"/>
          <p:cNvSpPr/>
          <p:nvPr/>
        </p:nvSpPr>
        <p:spPr>
          <a:xfrm rot="10800000">
            <a:off x="7285082" y="1660378"/>
            <a:ext cx="198900" cy="197700"/>
          </a:xfrm>
          <a:prstGeom prst="triangle">
            <a:avLst>
              <a:gd name="adj" fmla="val 50000"/>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000" i="0" u="none" strike="noStrike" cap="none">
              <a:solidFill>
                <a:srgbClr val="43557B"/>
              </a:solidFill>
              <a:latin typeface="Salesforce Sans"/>
              <a:ea typeface="Salesforce Sans"/>
              <a:cs typeface="Salesforce Sans"/>
              <a:sym typeface="Salesforce Sans"/>
            </a:endParaRPr>
          </a:p>
        </p:txBody>
      </p:sp>
      <p:sp>
        <p:nvSpPr>
          <p:cNvPr id="2586" name="Google Shape;2586;p233"/>
          <p:cNvSpPr/>
          <p:nvPr/>
        </p:nvSpPr>
        <p:spPr>
          <a:xfrm>
            <a:off x="1608438" y="5245574"/>
            <a:ext cx="8638559" cy="555949"/>
          </a:xfrm>
          <a:prstGeom prst="leftRightArrow">
            <a:avLst>
              <a:gd name="adj1" fmla="val 50000"/>
              <a:gd name="adj2" fmla="val 50000"/>
            </a:avLst>
          </a:prstGeom>
          <a:solidFill>
            <a:srgbClr val="D9E0E4"/>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000"/>
              <a:buFont typeface="Arial"/>
              <a:buNone/>
            </a:pPr>
            <a:r>
              <a:rPr lang="en-US" sz="1100" b="1">
                <a:solidFill>
                  <a:srgbClr val="666666"/>
                </a:solidFill>
                <a:latin typeface="Salesforce Sans"/>
                <a:ea typeface="Salesforce Sans"/>
                <a:cs typeface="Salesforce Sans"/>
                <a:sym typeface="Salesforce Sans"/>
              </a:rPr>
              <a:t>Conformidade de segurança e regulatória</a:t>
            </a:r>
            <a:endParaRPr sz="1100" b="1" i="0" u="none" strike="noStrike" cap="none">
              <a:solidFill>
                <a:srgbClr val="666666"/>
              </a:solidFill>
              <a:latin typeface="Salesforce Sans"/>
              <a:ea typeface="Salesforce Sans"/>
              <a:cs typeface="Salesforce Sans"/>
              <a:sym typeface="Salesforce Sans"/>
            </a:endParaRPr>
          </a:p>
        </p:txBody>
      </p:sp>
      <p:sp>
        <p:nvSpPr>
          <p:cNvPr id="2587" name="Google Shape;2587;p233"/>
          <p:cNvSpPr txBox="1"/>
          <p:nvPr/>
        </p:nvSpPr>
        <p:spPr>
          <a:xfrm>
            <a:off x="1801099" y="5403635"/>
            <a:ext cx="23856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Baixa complexidade</a:t>
            </a:r>
            <a:endParaRPr sz="1000" i="0" u="none" strike="noStrike" cap="none">
              <a:solidFill>
                <a:srgbClr val="43557B"/>
              </a:solidFill>
              <a:latin typeface="Salesforce Sans"/>
              <a:ea typeface="Salesforce Sans"/>
              <a:cs typeface="Salesforce Sans"/>
              <a:sym typeface="Salesforce Sans"/>
            </a:endParaRPr>
          </a:p>
        </p:txBody>
      </p:sp>
      <p:sp>
        <p:nvSpPr>
          <p:cNvPr id="2588" name="Google Shape;2588;p233"/>
          <p:cNvSpPr txBox="1"/>
          <p:nvPr/>
        </p:nvSpPr>
        <p:spPr>
          <a:xfrm>
            <a:off x="8188265" y="5403635"/>
            <a:ext cx="18486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Alta complexidade</a:t>
            </a:r>
            <a:endParaRPr sz="1000" i="0" u="none" strike="noStrike" cap="none">
              <a:solidFill>
                <a:srgbClr val="43557B"/>
              </a:solidFill>
              <a:latin typeface="Salesforce Sans"/>
              <a:ea typeface="Salesforce Sans"/>
              <a:cs typeface="Salesforce Sans"/>
              <a:sym typeface="Salesforce Sans"/>
            </a:endParaRPr>
          </a:p>
        </p:txBody>
      </p:sp>
      <p:sp>
        <p:nvSpPr>
          <p:cNvPr id="2589" name="Google Shape;2589;p233"/>
          <p:cNvSpPr/>
          <p:nvPr/>
        </p:nvSpPr>
        <p:spPr>
          <a:xfrm>
            <a:off x="1603161" y="1172963"/>
            <a:ext cx="8640587" cy="557128"/>
          </a:xfrm>
          <a:prstGeom prst="leftRightArrow">
            <a:avLst>
              <a:gd name="adj1" fmla="val 50000"/>
              <a:gd name="adj2" fmla="val 50000"/>
            </a:avLst>
          </a:prstGeom>
          <a:solidFill>
            <a:srgbClr val="D9E0E4"/>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000"/>
              <a:buFont typeface="Arial"/>
              <a:buNone/>
            </a:pPr>
            <a:r>
              <a:rPr lang="en-US" sz="1100" b="1">
                <a:solidFill>
                  <a:srgbClr val="666666"/>
                </a:solidFill>
                <a:latin typeface="Salesforce Sans"/>
                <a:ea typeface="Salesforce Sans"/>
                <a:cs typeface="Salesforce Sans"/>
                <a:sym typeface="Salesforce Sans"/>
              </a:rPr>
              <a:t>Autonomia das áreas de negócios</a:t>
            </a:r>
            <a:endParaRPr sz="1100" b="1" i="0" u="none" strike="noStrike" cap="none">
              <a:solidFill>
                <a:srgbClr val="666666"/>
              </a:solidFill>
              <a:latin typeface="Salesforce Sans"/>
              <a:ea typeface="Salesforce Sans"/>
              <a:cs typeface="Salesforce Sans"/>
              <a:sym typeface="Salesforce Sans"/>
            </a:endParaRPr>
          </a:p>
        </p:txBody>
      </p:sp>
      <p:sp>
        <p:nvSpPr>
          <p:cNvPr id="2590" name="Google Shape;2590;p233"/>
          <p:cNvSpPr txBox="1"/>
          <p:nvPr/>
        </p:nvSpPr>
        <p:spPr>
          <a:xfrm>
            <a:off x="1801099" y="1346444"/>
            <a:ext cx="23862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Baixa</a:t>
            </a:r>
            <a:endParaRPr sz="1000" i="0" u="none" strike="noStrike" cap="none">
              <a:solidFill>
                <a:srgbClr val="43557B"/>
              </a:solidFill>
              <a:latin typeface="Salesforce Sans"/>
              <a:ea typeface="Salesforce Sans"/>
              <a:cs typeface="Salesforce Sans"/>
              <a:sym typeface="Salesforce Sans"/>
            </a:endParaRPr>
          </a:p>
        </p:txBody>
      </p:sp>
      <p:sp>
        <p:nvSpPr>
          <p:cNvPr id="2591" name="Google Shape;2591;p233"/>
          <p:cNvSpPr txBox="1"/>
          <p:nvPr/>
        </p:nvSpPr>
        <p:spPr>
          <a:xfrm>
            <a:off x="7496245" y="1346444"/>
            <a:ext cx="25407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Alta</a:t>
            </a:r>
            <a:endParaRPr sz="1000" i="0" u="none" strike="noStrike" cap="none">
              <a:solidFill>
                <a:srgbClr val="43557B"/>
              </a:solidFill>
              <a:latin typeface="Salesforce Sans"/>
              <a:ea typeface="Salesforce Sans"/>
              <a:cs typeface="Salesforce Sans"/>
              <a:sym typeface="Salesforce Sans"/>
            </a:endParaRPr>
          </a:p>
        </p:txBody>
      </p:sp>
      <p:sp>
        <p:nvSpPr>
          <p:cNvPr id="2592" name="Google Shape;2592;p233"/>
          <p:cNvSpPr/>
          <p:nvPr/>
        </p:nvSpPr>
        <p:spPr>
          <a:xfrm rot="10800000">
            <a:off x="8732882" y="1087371"/>
            <a:ext cx="198900" cy="197700"/>
          </a:xfrm>
          <a:prstGeom prst="triangle">
            <a:avLst>
              <a:gd name="adj" fmla="val 50000"/>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000" i="0" u="none" strike="noStrike" cap="none">
              <a:solidFill>
                <a:srgbClr val="43557B"/>
              </a:solidFill>
              <a:latin typeface="Salesforce Sans"/>
              <a:ea typeface="Salesforce Sans"/>
              <a:cs typeface="Salesforce Sans"/>
              <a:sym typeface="Salesforce Sans"/>
            </a:endParaRPr>
          </a:p>
        </p:txBody>
      </p:sp>
      <p:sp>
        <p:nvSpPr>
          <p:cNvPr id="2593" name="Google Shape;2593;p233"/>
          <p:cNvSpPr/>
          <p:nvPr/>
        </p:nvSpPr>
        <p:spPr>
          <a:xfrm>
            <a:off x="1596085" y="5832596"/>
            <a:ext cx="8652619" cy="564376"/>
          </a:xfrm>
          <a:prstGeom prst="leftRightArrow">
            <a:avLst>
              <a:gd name="adj1" fmla="val 50000"/>
              <a:gd name="adj2" fmla="val 50000"/>
            </a:avLst>
          </a:prstGeom>
          <a:solidFill>
            <a:srgbClr val="D9E0E4"/>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000"/>
              <a:buFont typeface="Arial"/>
              <a:buNone/>
            </a:pPr>
            <a:r>
              <a:rPr lang="en-US" sz="1100" b="1">
                <a:solidFill>
                  <a:srgbClr val="666666"/>
                </a:solidFill>
                <a:latin typeface="Salesforce Sans"/>
                <a:ea typeface="Salesforce Sans"/>
                <a:cs typeface="Salesforce Sans"/>
                <a:sym typeface="Salesforce Sans"/>
              </a:rPr>
              <a:t>Recursos compartilhados</a:t>
            </a:r>
            <a:endParaRPr sz="1100" b="1">
              <a:solidFill>
                <a:srgbClr val="666666"/>
              </a:solidFill>
              <a:latin typeface="Salesforce Sans"/>
              <a:ea typeface="Salesforce Sans"/>
              <a:cs typeface="Salesforce Sans"/>
              <a:sym typeface="Salesforce Sans"/>
            </a:endParaRPr>
          </a:p>
        </p:txBody>
      </p:sp>
      <p:sp>
        <p:nvSpPr>
          <p:cNvPr id="2594" name="Google Shape;2594;p233"/>
          <p:cNvSpPr txBox="1"/>
          <p:nvPr/>
        </p:nvSpPr>
        <p:spPr>
          <a:xfrm>
            <a:off x="1801099" y="5992520"/>
            <a:ext cx="13584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Alto</a:t>
            </a:r>
            <a:endParaRPr sz="1000" i="0" u="none" strike="noStrike" cap="none">
              <a:solidFill>
                <a:srgbClr val="43557B"/>
              </a:solidFill>
              <a:latin typeface="Salesforce Sans"/>
              <a:ea typeface="Salesforce Sans"/>
              <a:cs typeface="Salesforce Sans"/>
              <a:sym typeface="Salesforce Sans"/>
            </a:endParaRPr>
          </a:p>
        </p:txBody>
      </p:sp>
      <p:sp>
        <p:nvSpPr>
          <p:cNvPr id="2595" name="Google Shape;2595;p233"/>
          <p:cNvSpPr txBox="1"/>
          <p:nvPr/>
        </p:nvSpPr>
        <p:spPr>
          <a:xfrm>
            <a:off x="8636493" y="5992520"/>
            <a:ext cx="14004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Baixo</a:t>
            </a:r>
            <a:endParaRPr sz="1000" i="0" u="none" strike="noStrike" cap="none">
              <a:solidFill>
                <a:srgbClr val="43557B"/>
              </a:solidFill>
              <a:latin typeface="Salesforce Sans"/>
              <a:ea typeface="Salesforce Sans"/>
              <a:cs typeface="Salesforce Sans"/>
              <a:sym typeface="Salesforce Sans"/>
            </a:endParaRPr>
          </a:p>
        </p:txBody>
      </p:sp>
      <p:sp>
        <p:nvSpPr>
          <p:cNvPr id="2596" name="Google Shape;2596;p233"/>
          <p:cNvSpPr/>
          <p:nvPr/>
        </p:nvSpPr>
        <p:spPr>
          <a:xfrm rot="10800000">
            <a:off x="4541882" y="5746225"/>
            <a:ext cx="198900" cy="197700"/>
          </a:xfrm>
          <a:prstGeom prst="triangle">
            <a:avLst>
              <a:gd name="adj" fmla="val 50000"/>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000" i="0" u="none" strike="noStrike" cap="none">
              <a:solidFill>
                <a:srgbClr val="43557B"/>
              </a:solidFill>
              <a:latin typeface="Salesforce Sans"/>
              <a:ea typeface="Salesforce Sans"/>
              <a:cs typeface="Salesforce Sans"/>
              <a:sym typeface="Salesforce Sans"/>
            </a:endParaRPr>
          </a:p>
        </p:txBody>
      </p:sp>
      <p:sp>
        <p:nvSpPr>
          <p:cNvPr id="2597" name="Google Shape;2597;p233"/>
          <p:cNvSpPr/>
          <p:nvPr/>
        </p:nvSpPr>
        <p:spPr>
          <a:xfrm>
            <a:off x="1596991" y="2907519"/>
            <a:ext cx="8647918" cy="564316"/>
          </a:xfrm>
          <a:prstGeom prst="leftRightArrow">
            <a:avLst>
              <a:gd name="adj1" fmla="val 50000"/>
              <a:gd name="adj2" fmla="val 50000"/>
            </a:avLst>
          </a:prstGeom>
          <a:solidFill>
            <a:srgbClr val="D9E0E4"/>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000"/>
              <a:buFont typeface="Arial"/>
              <a:buNone/>
            </a:pPr>
            <a:r>
              <a:rPr lang="en-US" sz="1100" b="1">
                <a:solidFill>
                  <a:srgbClr val="666666"/>
                </a:solidFill>
                <a:latin typeface="Salesforce Sans"/>
                <a:ea typeface="Salesforce Sans"/>
                <a:cs typeface="Salesforce Sans"/>
                <a:sym typeface="Salesforce Sans"/>
              </a:rPr>
              <a:t>Colaboração nos dados</a:t>
            </a:r>
            <a:endParaRPr sz="1100" b="1" i="0" u="none" strike="noStrike" cap="none">
              <a:solidFill>
                <a:srgbClr val="666666"/>
              </a:solidFill>
              <a:latin typeface="Salesforce Sans"/>
              <a:ea typeface="Salesforce Sans"/>
              <a:cs typeface="Salesforce Sans"/>
              <a:sym typeface="Salesforce Sans"/>
            </a:endParaRPr>
          </a:p>
        </p:txBody>
      </p:sp>
      <p:sp>
        <p:nvSpPr>
          <p:cNvPr id="2598" name="Google Shape;2598;p233"/>
          <p:cNvSpPr txBox="1"/>
          <p:nvPr/>
        </p:nvSpPr>
        <p:spPr>
          <a:xfrm>
            <a:off x="1801099" y="3071449"/>
            <a:ext cx="19119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Alta</a:t>
            </a:r>
            <a:endParaRPr sz="1000" i="0" u="none" strike="noStrike" cap="none">
              <a:solidFill>
                <a:srgbClr val="43557B"/>
              </a:solidFill>
              <a:latin typeface="Salesforce Sans"/>
              <a:ea typeface="Salesforce Sans"/>
              <a:cs typeface="Salesforce Sans"/>
              <a:sym typeface="Salesforce Sans"/>
            </a:endParaRPr>
          </a:p>
        </p:txBody>
      </p:sp>
      <p:sp>
        <p:nvSpPr>
          <p:cNvPr id="2599" name="Google Shape;2599;p233"/>
          <p:cNvSpPr txBox="1"/>
          <p:nvPr/>
        </p:nvSpPr>
        <p:spPr>
          <a:xfrm>
            <a:off x="8444806" y="3071449"/>
            <a:ext cx="15921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Baixa</a:t>
            </a:r>
            <a:endParaRPr sz="1000" i="0" u="none" strike="noStrike" cap="none">
              <a:solidFill>
                <a:srgbClr val="43557B"/>
              </a:solidFill>
              <a:latin typeface="Salesforce Sans"/>
              <a:ea typeface="Salesforce Sans"/>
              <a:cs typeface="Salesforce Sans"/>
              <a:sym typeface="Salesforce Sans"/>
            </a:endParaRPr>
          </a:p>
        </p:txBody>
      </p:sp>
      <p:sp>
        <p:nvSpPr>
          <p:cNvPr id="2600" name="Google Shape;2600;p233"/>
          <p:cNvSpPr/>
          <p:nvPr/>
        </p:nvSpPr>
        <p:spPr>
          <a:xfrm rot="10800000">
            <a:off x="4008407" y="2815402"/>
            <a:ext cx="198900" cy="197700"/>
          </a:xfrm>
          <a:prstGeom prst="triangle">
            <a:avLst>
              <a:gd name="adj" fmla="val 50000"/>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000" i="0" u="none" strike="noStrike" cap="none">
              <a:solidFill>
                <a:srgbClr val="FFFFFF"/>
              </a:solidFill>
              <a:latin typeface="Salesforce Sans"/>
              <a:ea typeface="Salesforce Sans"/>
              <a:cs typeface="Salesforce Sans"/>
              <a:sym typeface="Salesforce Sans"/>
            </a:endParaRPr>
          </a:p>
        </p:txBody>
      </p:sp>
      <p:sp>
        <p:nvSpPr>
          <p:cNvPr id="2601" name="Google Shape;2601;p233"/>
          <p:cNvSpPr/>
          <p:nvPr/>
        </p:nvSpPr>
        <p:spPr>
          <a:xfrm rot="10800000">
            <a:off x="6370607" y="3407928"/>
            <a:ext cx="198900" cy="197700"/>
          </a:xfrm>
          <a:prstGeom prst="triangle">
            <a:avLst>
              <a:gd name="adj" fmla="val 50000"/>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000" i="0" u="none" strike="noStrike" cap="none">
              <a:solidFill>
                <a:srgbClr val="FFFFFF"/>
              </a:solidFill>
              <a:latin typeface="Salesforce Sans"/>
              <a:ea typeface="Salesforce Sans"/>
              <a:cs typeface="Salesforce Sans"/>
              <a:sym typeface="Salesforce Sans"/>
            </a:endParaRPr>
          </a:p>
        </p:txBody>
      </p:sp>
      <p:sp>
        <p:nvSpPr>
          <p:cNvPr id="2602" name="Google Shape;2602;p233"/>
          <p:cNvSpPr/>
          <p:nvPr/>
        </p:nvSpPr>
        <p:spPr>
          <a:xfrm rot="10800000">
            <a:off x="7742207" y="5142686"/>
            <a:ext cx="198900" cy="197700"/>
          </a:xfrm>
          <a:prstGeom prst="triangle">
            <a:avLst>
              <a:gd name="adj" fmla="val 50000"/>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000" i="0" u="none" strike="noStrike" cap="none">
              <a:solidFill>
                <a:srgbClr val="FFFFFF"/>
              </a:solidFill>
              <a:latin typeface="Salesforce Sans"/>
              <a:ea typeface="Salesforce Sans"/>
              <a:cs typeface="Salesforce Sans"/>
              <a:sym typeface="Salesforce Sans"/>
            </a:endParaRPr>
          </a:p>
        </p:txBody>
      </p:sp>
      <p:sp>
        <p:nvSpPr>
          <p:cNvPr id="2603" name="Google Shape;2603;p233"/>
          <p:cNvSpPr/>
          <p:nvPr/>
        </p:nvSpPr>
        <p:spPr>
          <a:xfrm rot="10800000">
            <a:off x="5075207" y="4560244"/>
            <a:ext cx="198900" cy="197700"/>
          </a:xfrm>
          <a:prstGeom prst="triangle">
            <a:avLst>
              <a:gd name="adj" fmla="val 50000"/>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000" i="0" u="none" strike="noStrike" cap="none">
              <a:solidFill>
                <a:srgbClr val="FFFFFF"/>
              </a:solidFill>
              <a:latin typeface="Salesforce Sans"/>
              <a:ea typeface="Salesforce Sans"/>
              <a:cs typeface="Salesforce Sans"/>
              <a:sym typeface="Salesforce Sans"/>
            </a:endParaRPr>
          </a:p>
        </p:txBody>
      </p:sp>
      <p:sp>
        <p:nvSpPr>
          <p:cNvPr id="2604" name="Google Shape;2604;p233"/>
          <p:cNvSpPr/>
          <p:nvPr/>
        </p:nvSpPr>
        <p:spPr>
          <a:xfrm>
            <a:off x="1596101" y="1754475"/>
            <a:ext cx="8667817" cy="557150"/>
          </a:xfrm>
          <a:prstGeom prst="leftRightArrow">
            <a:avLst>
              <a:gd name="adj1" fmla="val 50000"/>
              <a:gd name="adj2" fmla="val 50000"/>
            </a:avLst>
          </a:prstGeom>
          <a:solidFill>
            <a:srgbClr val="D9E0E4"/>
          </a:solidFill>
          <a:ln>
            <a:noFill/>
          </a:ln>
        </p:spPr>
        <p:txBody>
          <a:bodyPr spcFirstLastPara="1" wrap="square" lIns="68575" tIns="34275" rIns="68575" bIns="34275" anchor="ctr" anchorCtr="0">
            <a:noAutofit/>
          </a:bodyPr>
          <a:lstStyle/>
          <a:p>
            <a:pPr marL="0" marR="0" lvl="0" indent="0" algn="ctr" rtl="0">
              <a:lnSpc>
                <a:spcPct val="85000"/>
              </a:lnSpc>
              <a:spcBef>
                <a:spcPts val="0"/>
              </a:spcBef>
              <a:spcAft>
                <a:spcPts val="0"/>
              </a:spcAft>
              <a:buClr>
                <a:srgbClr val="000000"/>
              </a:buClr>
              <a:buSzPts val="1000"/>
              <a:buFont typeface="Arial"/>
              <a:buNone/>
            </a:pPr>
            <a:r>
              <a:rPr lang="en-US" sz="1100" b="1">
                <a:solidFill>
                  <a:srgbClr val="666666"/>
                </a:solidFill>
                <a:latin typeface="Salesforce Sans"/>
                <a:ea typeface="Salesforce Sans"/>
                <a:cs typeface="Salesforce Sans"/>
                <a:sym typeface="Salesforce Sans"/>
              </a:rPr>
              <a:t>Integrações com sistemas corporativos</a:t>
            </a:r>
            <a:endParaRPr sz="1100" b="1" i="0" u="none" strike="noStrike" cap="none">
              <a:solidFill>
                <a:srgbClr val="666666"/>
              </a:solidFill>
              <a:latin typeface="Salesforce Sans"/>
              <a:ea typeface="Salesforce Sans"/>
              <a:cs typeface="Salesforce Sans"/>
              <a:sym typeface="Salesforce Sans"/>
            </a:endParaRPr>
          </a:p>
        </p:txBody>
      </p:sp>
      <p:sp>
        <p:nvSpPr>
          <p:cNvPr id="2605" name="Google Shape;2605;p233"/>
          <p:cNvSpPr txBox="1"/>
          <p:nvPr/>
        </p:nvSpPr>
        <p:spPr>
          <a:xfrm>
            <a:off x="1801099" y="1927926"/>
            <a:ext cx="23937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Simples, genéricas</a:t>
            </a:r>
            <a:endParaRPr sz="1000" i="0" u="none" strike="noStrike" cap="none">
              <a:solidFill>
                <a:srgbClr val="43557B"/>
              </a:solidFill>
              <a:latin typeface="Salesforce Sans"/>
              <a:ea typeface="Salesforce Sans"/>
              <a:cs typeface="Salesforce Sans"/>
              <a:sym typeface="Salesforce Sans"/>
            </a:endParaRPr>
          </a:p>
        </p:txBody>
      </p:sp>
      <p:sp>
        <p:nvSpPr>
          <p:cNvPr id="2606" name="Google Shape;2606;p233"/>
          <p:cNvSpPr txBox="1"/>
          <p:nvPr/>
        </p:nvSpPr>
        <p:spPr>
          <a:xfrm>
            <a:off x="8224524" y="1927926"/>
            <a:ext cx="1812300" cy="240000"/>
          </a:xfrm>
          <a:prstGeom prst="rect">
            <a:avLst/>
          </a:prstGeom>
          <a:solidFill>
            <a:srgbClr val="D9E0E4"/>
          </a:solid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n-US" sz="1000">
                <a:solidFill>
                  <a:srgbClr val="43557B"/>
                </a:solidFill>
                <a:latin typeface="Salesforce Sans"/>
                <a:ea typeface="Salesforce Sans"/>
                <a:cs typeface="Salesforce Sans"/>
                <a:sym typeface="Salesforce Sans"/>
              </a:rPr>
              <a:t>Específicas para processos</a:t>
            </a:r>
            <a:endParaRPr sz="1000" i="0" u="none" strike="noStrike" cap="none">
              <a:solidFill>
                <a:srgbClr val="43557B"/>
              </a:solidFill>
              <a:latin typeface="Salesforce Sans"/>
              <a:ea typeface="Salesforce Sans"/>
              <a:cs typeface="Salesforce Sans"/>
              <a:sym typeface="Salesforce Sans"/>
            </a:endParaRPr>
          </a:p>
        </p:txBody>
      </p:sp>
      <p:pic>
        <p:nvPicPr>
          <p:cNvPr id="2607" name="Google Shape;2607;p233"/>
          <p:cNvPicPr preferRelativeResize="0"/>
          <p:nvPr/>
        </p:nvPicPr>
        <p:blipFill>
          <a:blip r:embed="rId3">
            <a:alphaModFix/>
          </a:blip>
          <a:stretch>
            <a:fillRect/>
          </a:stretch>
        </p:blipFill>
        <p:spPr>
          <a:xfrm>
            <a:off x="9453700" y="572165"/>
            <a:ext cx="1369751" cy="426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234"/>
          <p:cNvSpPr txBox="1"/>
          <p:nvPr/>
        </p:nvSpPr>
        <p:spPr>
          <a:xfrm>
            <a:off x="6069650" y="5248644"/>
            <a:ext cx="2419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accent2"/>
                </a:solidFill>
                <a:latin typeface="Salesforce Sans"/>
                <a:ea typeface="Salesforce Sans"/>
                <a:cs typeface="Salesforce Sans"/>
                <a:sym typeface="Salesforce Sans"/>
              </a:rPr>
              <a:t>10	   			    6</a:t>
            </a:r>
            <a:endParaRPr sz="1100">
              <a:solidFill>
                <a:schemeClr val="accent2"/>
              </a:solidFill>
              <a:latin typeface="Salesforce Sans"/>
              <a:ea typeface="Salesforce Sans"/>
              <a:cs typeface="Salesforce Sans"/>
              <a:sym typeface="Salesforce Sans"/>
            </a:endParaRPr>
          </a:p>
        </p:txBody>
      </p:sp>
      <p:sp>
        <p:nvSpPr>
          <p:cNvPr id="2613" name="Google Shape;2613;p234"/>
          <p:cNvSpPr txBox="1"/>
          <p:nvPr/>
        </p:nvSpPr>
        <p:spPr>
          <a:xfrm>
            <a:off x="6069650" y="4137321"/>
            <a:ext cx="2419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accent2"/>
                </a:solidFill>
                <a:latin typeface="Salesforce Sans"/>
                <a:ea typeface="Salesforce Sans"/>
                <a:cs typeface="Salesforce Sans"/>
                <a:sym typeface="Salesforce Sans"/>
              </a:rPr>
              <a:t>49	   			    55</a:t>
            </a:r>
            <a:endParaRPr sz="1100">
              <a:solidFill>
                <a:schemeClr val="accent2"/>
              </a:solidFill>
              <a:latin typeface="Salesforce Sans"/>
              <a:ea typeface="Salesforce Sans"/>
              <a:cs typeface="Salesforce Sans"/>
              <a:sym typeface="Salesforce Sans"/>
            </a:endParaRPr>
          </a:p>
        </p:txBody>
      </p:sp>
      <p:sp>
        <p:nvSpPr>
          <p:cNvPr id="2614" name="Google Shape;2614;p234"/>
          <p:cNvSpPr txBox="1"/>
          <p:nvPr/>
        </p:nvSpPr>
        <p:spPr>
          <a:xfrm>
            <a:off x="6069650" y="3015438"/>
            <a:ext cx="2419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accent2"/>
                </a:solidFill>
                <a:latin typeface="Salesforce Sans"/>
                <a:ea typeface="Salesforce Sans"/>
                <a:cs typeface="Salesforce Sans"/>
                <a:sym typeface="Salesforce Sans"/>
              </a:rPr>
              <a:t>39	   			    46</a:t>
            </a:r>
            <a:endParaRPr sz="1100">
              <a:solidFill>
                <a:schemeClr val="accent2"/>
              </a:solidFill>
              <a:latin typeface="Salesforce Sans"/>
              <a:ea typeface="Salesforce Sans"/>
              <a:cs typeface="Salesforce Sans"/>
              <a:sym typeface="Salesforce Sans"/>
            </a:endParaRPr>
          </a:p>
        </p:txBody>
      </p:sp>
      <p:sp>
        <p:nvSpPr>
          <p:cNvPr id="2615" name="Google Shape;2615;p234"/>
          <p:cNvSpPr/>
          <p:nvPr/>
        </p:nvSpPr>
        <p:spPr>
          <a:xfrm>
            <a:off x="5883725" y="1408925"/>
            <a:ext cx="2647800" cy="4765200"/>
          </a:xfrm>
          <a:prstGeom prst="roundRect">
            <a:avLst>
              <a:gd name="adj" fmla="val 5231"/>
            </a:avLst>
          </a:prstGeom>
          <a:noFill/>
          <a:ln w="19050" cap="flat" cmpd="sng">
            <a:solidFill>
              <a:srgbClr val="7F7F7F"/>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616" name="Google Shape;2616;p234"/>
          <p:cNvSpPr txBox="1"/>
          <p:nvPr/>
        </p:nvSpPr>
        <p:spPr>
          <a:xfrm>
            <a:off x="6069650" y="1938104"/>
            <a:ext cx="2419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accent2"/>
                </a:solidFill>
                <a:latin typeface="Salesforce Sans"/>
                <a:ea typeface="Salesforce Sans"/>
                <a:cs typeface="Salesforce Sans"/>
                <a:sym typeface="Salesforce Sans"/>
              </a:rPr>
              <a:t>30	   			    45</a:t>
            </a:r>
            <a:endParaRPr sz="1100">
              <a:solidFill>
                <a:schemeClr val="accent2"/>
              </a:solidFill>
              <a:latin typeface="Salesforce Sans"/>
              <a:ea typeface="Salesforce Sans"/>
              <a:cs typeface="Salesforce Sans"/>
              <a:sym typeface="Salesforce Sans"/>
            </a:endParaRPr>
          </a:p>
        </p:txBody>
      </p:sp>
      <p:sp>
        <p:nvSpPr>
          <p:cNvPr id="2617" name="Google Shape;2617;p234"/>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Org Strategy Scorecard</a:t>
            </a:r>
            <a:endParaRPr/>
          </a:p>
        </p:txBody>
      </p:sp>
      <p:sp>
        <p:nvSpPr>
          <p:cNvPr id="2618" name="Google Shape;2618;p234"/>
          <p:cNvSpPr txBox="1"/>
          <p:nvPr/>
        </p:nvSpPr>
        <p:spPr>
          <a:xfrm>
            <a:off x="615999" y="5242859"/>
            <a:ext cx="2173200" cy="317400"/>
          </a:xfrm>
          <a:prstGeom prst="rect">
            <a:avLst/>
          </a:prstGeom>
          <a:noFill/>
          <a:ln>
            <a:noFill/>
          </a:ln>
        </p:spPr>
        <p:txBody>
          <a:bodyPr spcFirstLastPara="1" wrap="square" lIns="81025" tIns="27000" rIns="81025" bIns="27000" anchor="t" anchorCtr="0">
            <a:noAutofit/>
          </a:bodyPr>
          <a:lstStyle/>
          <a:p>
            <a:pPr marL="0" lvl="0" indent="0" algn="l" rtl="0">
              <a:spcBef>
                <a:spcPts val="0"/>
              </a:spcBef>
              <a:spcAft>
                <a:spcPts val="0"/>
              </a:spcAft>
              <a:buNone/>
            </a:pPr>
            <a:r>
              <a:rPr lang="en-US" sz="1600" b="1">
                <a:solidFill>
                  <a:srgbClr val="0070C0"/>
                </a:solidFill>
                <a:latin typeface="Salesforce Sans"/>
                <a:ea typeface="Salesforce Sans"/>
                <a:cs typeface="Salesforce Sans"/>
                <a:sym typeface="Salesforce Sans"/>
              </a:rPr>
              <a:t>4 - Suporte </a:t>
            </a:r>
            <a:endParaRPr sz="1600" b="1">
              <a:solidFill>
                <a:srgbClr val="111619"/>
              </a:solidFill>
              <a:latin typeface="Salesforce Sans"/>
              <a:ea typeface="Salesforce Sans"/>
              <a:cs typeface="Salesforce Sans"/>
              <a:sym typeface="Salesforce Sans"/>
            </a:endParaRPr>
          </a:p>
        </p:txBody>
      </p:sp>
      <p:sp>
        <p:nvSpPr>
          <p:cNvPr id="2619" name="Google Shape;2619;p234"/>
          <p:cNvSpPr txBox="1"/>
          <p:nvPr/>
        </p:nvSpPr>
        <p:spPr>
          <a:xfrm>
            <a:off x="615999" y="1913030"/>
            <a:ext cx="1926000" cy="317400"/>
          </a:xfrm>
          <a:prstGeom prst="rect">
            <a:avLst/>
          </a:prstGeom>
          <a:noFill/>
          <a:ln>
            <a:noFill/>
          </a:ln>
        </p:spPr>
        <p:txBody>
          <a:bodyPr spcFirstLastPara="1" wrap="square" lIns="81025" tIns="27000" rIns="81025" bIns="27000" anchor="t" anchorCtr="0">
            <a:noAutofit/>
          </a:bodyPr>
          <a:lstStyle/>
          <a:p>
            <a:pPr marL="0" marR="0" lvl="0" indent="0" algn="l" rtl="0">
              <a:spcBef>
                <a:spcPts val="0"/>
              </a:spcBef>
              <a:spcAft>
                <a:spcPts val="0"/>
              </a:spcAft>
              <a:buNone/>
            </a:pPr>
            <a:r>
              <a:rPr lang="en-US" sz="1600" b="1">
                <a:solidFill>
                  <a:srgbClr val="702C8D"/>
                </a:solidFill>
                <a:latin typeface="Salesforce Sans"/>
                <a:ea typeface="Salesforce Sans"/>
                <a:cs typeface="Salesforce Sans"/>
                <a:sym typeface="Salesforce Sans"/>
              </a:rPr>
              <a:t>1 - Cultura</a:t>
            </a:r>
            <a:endParaRPr sz="1500">
              <a:latin typeface="Salesforce Sans"/>
              <a:ea typeface="Salesforce Sans"/>
              <a:cs typeface="Salesforce Sans"/>
              <a:sym typeface="Salesforce Sans"/>
            </a:endParaRPr>
          </a:p>
        </p:txBody>
      </p:sp>
      <p:sp>
        <p:nvSpPr>
          <p:cNvPr id="2620" name="Google Shape;2620;p234"/>
          <p:cNvSpPr txBox="1"/>
          <p:nvPr/>
        </p:nvSpPr>
        <p:spPr>
          <a:xfrm>
            <a:off x="615999" y="4117862"/>
            <a:ext cx="2200200" cy="317400"/>
          </a:xfrm>
          <a:prstGeom prst="rect">
            <a:avLst/>
          </a:prstGeom>
          <a:noFill/>
          <a:ln>
            <a:noFill/>
          </a:ln>
        </p:spPr>
        <p:txBody>
          <a:bodyPr spcFirstLastPara="1" wrap="square" lIns="81025" tIns="27000" rIns="81025" bIns="27000" anchor="t" anchorCtr="0">
            <a:noAutofit/>
          </a:bodyPr>
          <a:lstStyle/>
          <a:p>
            <a:pPr marL="0" marR="0" lvl="0" indent="0" algn="l" rtl="0">
              <a:spcBef>
                <a:spcPts val="0"/>
              </a:spcBef>
              <a:spcAft>
                <a:spcPts val="0"/>
              </a:spcAft>
              <a:buNone/>
            </a:pPr>
            <a:r>
              <a:rPr lang="en-US" sz="1600" b="1">
                <a:solidFill>
                  <a:srgbClr val="B16800"/>
                </a:solidFill>
                <a:latin typeface="Salesforce Sans"/>
                <a:ea typeface="Salesforce Sans"/>
                <a:cs typeface="Salesforce Sans"/>
                <a:sym typeface="Salesforce Sans"/>
              </a:rPr>
              <a:t>3 - Técnico</a:t>
            </a:r>
            <a:endParaRPr sz="1500">
              <a:latin typeface="Salesforce Sans"/>
              <a:ea typeface="Salesforce Sans"/>
              <a:cs typeface="Salesforce Sans"/>
              <a:sym typeface="Salesforce Sans"/>
            </a:endParaRPr>
          </a:p>
        </p:txBody>
      </p:sp>
      <p:cxnSp>
        <p:nvCxnSpPr>
          <p:cNvPr id="2621" name="Google Shape;2621;p234"/>
          <p:cNvCxnSpPr/>
          <p:nvPr/>
        </p:nvCxnSpPr>
        <p:spPr>
          <a:xfrm>
            <a:off x="2446636" y="1551077"/>
            <a:ext cx="23400" cy="4623300"/>
          </a:xfrm>
          <a:prstGeom prst="straightConnector1">
            <a:avLst/>
          </a:prstGeom>
          <a:noFill/>
          <a:ln w="25400" cap="flat" cmpd="sng">
            <a:solidFill>
              <a:srgbClr val="98AFD9"/>
            </a:solidFill>
            <a:prstDash val="solid"/>
            <a:round/>
            <a:headEnd type="none" w="sm" len="sm"/>
            <a:tailEnd type="none" w="sm" len="sm"/>
          </a:ln>
        </p:spPr>
      </p:cxnSp>
      <p:sp>
        <p:nvSpPr>
          <p:cNvPr id="2622" name="Google Shape;2622;p234"/>
          <p:cNvSpPr txBox="1"/>
          <p:nvPr/>
        </p:nvSpPr>
        <p:spPr>
          <a:xfrm>
            <a:off x="2540082" y="1924125"/>
            <a:ext cx="3419700" cy="306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a:solidFill>
                  <a:schemeClr val="accent2"/>
                </a:solidFill>
                <a:latin typeface="Salesforce Sans"/>
                <a:ea typeface="Salesforce Sans"/>
                <a:cs typeface="Salesforce Sans"/>
                <a:sym typeface="Salesforce Sans"/>
              </a:rPr>
              <a:t>Recomenda Multi-Org Strategy</a:t>
            </a:r>
            <a:br>
              <a:rPr lang="en-US" sz="1500">
                <a:solidFill>
                  <a:schemeClr val="accent2"/>
                </a:solidFill>
                <a:latin typeface="Salesforce Sans"/>
                <a:ea typeface="Salesforce Sans"/>
                <a:cs typeface="Salesforce Sans"/>
                <a:sym typeface="Salesforce Sans"/>
              </a:rPr>
            </a:br>
            <a:r>
              <a:rPr lang="en-US" sz="1000">
                <a:solidFill>
                  <a:schemeClr val="accent2"/>
                </a:solidFill>
                <a:latin typeface="Salesforce Sans"/>
                <a:ea typeface="Salesforce Sans"/>
                <a:cs typeface="Salesforce Sans"/>
                <a:sym typeface="Salesforce Sans"/>
              </a:rPr>
              <a:t>(range de pontuação 11..55)</a:t>
            </a:r>
            <a:endParaRPr sz="1500">
              <a:solidFill>
                <a:schemeClr val="accent2"/>
              </a:solidFill>
              <a:latin typeface="Salesforce Sans"/>
              <a:ea typeface="Salesforce Sans"/>
              <a:cs typeface="Salesforce Sans"/>
              <a:sym typeface="Salesforce Sans"/>
            </a:endParaRPr>
          </a:p>
        </p:txBody>
      </p:sp>
      <p:sp>
        <p:nvSpPr>
          <p:cNvPr id="2623" name="Google Shape;2623;p234"/>
          <p:cNvSpPr txBox="1"/>
          <p:nvPr/>
        </p:nvSpPr>
        <p:spPr>
          <a:xfrm>
            <a:off x="615999" y="3006825"/>
            <a:ext cx="2048400" cy="317400"/>
          </a:xfrm>
          <a:prstGeom prst="rect">
            <a:avLst/>
          </a:prstGeom>
          <a:noFill/>
          <a:ln>
            <a:noFill/>
          </a:ln>
        </p:spPr>
        <p:txBody>
          <a:bodyPr spcFirstLastPara="1" wrap="square" lIns="81025" tIns="27000" rIns="81025" bIns="27000" anchor="t" anchorCtr="0">
            <a:noAutofit/>
          </a:bodyPr>
          <a:lstStyle/>
          <a:p>
            <a:pPr marL="0" lvl="0" indent="0" algn="l" rtl="0">
              <a:spcBef>
                <a:spcPts val="0"/>
              </a:spcBef>
              <a:spcAft>
                <a:spcPts val="0"/>
              </a:spcAft>
              <a:buNone/>
            </a:pPr>
            <a:r>
              <a:rPr lang="en-US" sz="1600" b="1">
                <a:solidFill>
                  <a:srgbClr val="00B050"/>
                </a:solidFill>
                <a:latin typeface="Salesforce Sans"/>
                <a:ea typeface="Salesforce Sans"/>
                <a:cs typeface="Salesforce Sans"/>
                <a:sym typeface="Salesforce Sans"/>
              </a:rPr>
              <a:t>2 - Negócios</a:t>
            </a:r>
            <a:r>
              <a:rPr lang="en-US" sz="1600" b="1">
                <a:solidFill>
                  <a:srgbClr val="111619"/>
                </a:solidFill>
                <a:latin typeface="Salesforce Sans"/>
                <a:ea typeface="Salesforce Sans"/>
                <a:cs typeface="Salesforce Sans"/>
                <a:sym typeface="Salesforce Sans"/>
              </a:rPr>
              <a:t> </a:t>
            </a:r>
            <a:endParaRPr sz="1900">
              <a:solidFill>
                <a:srgbClr val="3E6E84"/>
              </a:solidFill>
              <a:latin typeface="Salesforce Sans"/>
              <a:ea typeface="Salesforce Sans"/>
              <a:cs typeface="Salesforce Sans"/>
              <a:sym typeface="Salesforce Sans"/>
            </a:endParaRPr>
          </a:p>
        </p:txBody>
      </p:sp>
      <p:sp>
        <p:nvSpPr>
          <p:cNvPr id="2624" name="Google Shape;2624;p234"/>
          <p:cNvSpPr txBox="1"/>
          <p:nvPr/>
        </p:nvSpPr>
        <p:spPr>
          <a:xfrm>
            <a:off x="2616132" y="4150403"/>
            <a:ext cx="3267600" cy="285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r>
              <a:rPr lang="en-US" sz="1500">
                <a:solidFill>
                  <a:schemeClr val="accent2"/>
                </a:solidFill>
                <a:latin typeface="Salesforce Sans"/>
                <a:ea typeface="Salesforce Sans"/>
                <a:cs typeface="Salesforce Sans"/>
                <a:sym typeface="Salesforce Sans"/>
              </a:rPr>
              <a:t>Recomenda Multi-Org Strategy</a:t>
            </a:r>
            <a:br>
              <a:rPr lang="en-US" sz="1500">
                <a:solidFill>
                  <a:schemeClr val="accent2"/>
                </a:solidFill>
                <a:latin typeface="Salesforce Sans"/>
                <a:ea typeface="Salesforce Sans"/>
                <a:cs typeface="Salesforce Sans"/>
                <a:sym typeface="Salesforce Sans"/>
              </a:rPr>
            </a:br>
            <a:r>
              <a:rPr lang="en-US" sz="1000">
                <a:solidFill>
                  <a:schemeClr val="accent2"/>
                </a:solidFill>
                <a:latin typeface="Salesforce Sans"/>
                <a:ea typeface="Salesforce Sans"/>
                <a:cs typeface="Salesforce Sans"/>
                <a:sym typeface="Salesforce Sans"/>
              </a:rPr>
              <a:t>(range de pontuação 15..75)</a:t>
            </a:r>
            <a:endParaRPr sz="1500">
              <a:solidFill>
                <a:schemeClr val="accent2"/>
              </a:solidFill>
              <a:latin typeface="Salesforce Sans"/>
              <a:ea typeface="Salesforce Sans"/>
              <a:cs typeface="Salesforce Sans"/>
              <a:sym typeface="Salesforce Sans"/>
            </a:endParaRPr>
          </a:p>
        </p:txBody>
      </p:sp>
      <p:sp>
        <p:nvSpPr>
          <p:cNvPr id="2625" name="Google Shape;2625;p234"/>
          <p:cNvSpPr/>
          <p:nvPr/>
        </p:nvSpPr>
        <p:spPr>
          <a:xfrm rot="5400000">
            <a:off x="7434656" y="3325250"/>
            <a:ext cx="3227100" cy="506400"/>
          </a:xfrm>
          <a:prstGeom prst="triangle">
            <a:avLst>
              <a:gd name="adj" fmla="val 50000"/>
            </a:avLst>
          </a:prstGeom>
          <a:solidFill>
            <a:srgbClr val="A6BAC8"/>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626" name="Google Shape;2626;p234"/>
          <p:cNvSpPr txBox="1"/>
          <p:nvPr/>
        </p:nvSpPr>
        <p:spPr>
          <a:xfrm>
            <a:off x="9497400" y="2864475"/>
            <a:ext cx="2350500" cy="1685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600" b="1">
                <a:solidFill>
                  <a:schemeClr val="accent2"/>
                </a:solidFill>
                <a:latin typeface="Salesforce Sans"/>
                <a:ea typeface="Salesforce Sans"/>
                <a:cs typeface="Salesforce Sans"/>
                <a:sym typeface="Salesforce Sans"/>
              </a:rPr>
              <a:t>Conclusão</a:t>
            </a:r>
            <a:endParaRPr sz="1500">
              <a:solidFill>
                <a:schemeClr val="accent2"/>
              </a:solidFill>
              <a:latin typeface="Salesforce Sans"/>
              <a:ea typeface="Salesforce Sans"/>
              <a:cs typeface="Salesforce Sans"/>
              <a:sym typeface="Salesforce Sans"/>
            </a:endParaRPr>
          </a:p>
          <a:p>
            <a:pPr marL="0" marR="0" lvl="0" indent="0" algn="ctr" rtl="0">
              <a:spcBef>
                <a:spcPts val="500"/>
              </a:spcBef>
              <a:spcAft>
                <a:spcPts val="0"/>
              </a:spcAft>
              <a:buNone/>
            </a:pPr>
            <a:r>
              <a:rPr lang="en-US" sz="1600">
                <a:solidFill>
                  <a:schemeClr val="accent2"/>
                </a:solidFill>
                <a:latin typeface="Salesforce Sans"/>
                <a:ea typeface="Salesforce Sans"/>
                <a:cs typeface="Salesforce Sans"/>
                <a:sym typeface="Salesforce Sans"/>
              </a:rPr>
              <a:t>No geral, com base nos dados coletados, recomenda-se uma abordagem Multi-Org.</a:t>
            </a:r>
            <a:endParaRPr sz="1500">
              <a:solidFill>
                <a:schemeClr val="accent2"/>
              </a:solidFill>
              <a:latin typeface="Salesforce Sans"/>
              <a:ea typeface="Salesforce Sans"/>
              <a:cs typeface="Salesforce Sans"/>
              <a:sym typeface="Salesforce Sans"/>
            </a:endParaRPr>
          </a:p>
        </p:txBody>
      </p:sp>
      <p:sp>
        <p:nvSpPr>
          <p:cNvPr id="2627" name="Google Shape;2627;p234"/>
          <p:cNvSpPr txBox="1"/>
          <p:nvPr/>
        </p:nvSpPr>
        <p:spPr>
          <a:xfrm>
            <a:off x="2616132" y="3039366"/>
            <a:ext cx="3267600" cy="285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r>
              <a:rPr lang="en-US" sz="1500">
                <a:solidFill>
                  <a:schemeClr val="accent2"/>
                </a:solidFill>
                <a:latin typeface="Salesforce Sans"/>
                <a:ea typeface="Salesforce Sans"/>
                <a:cs typeface="Salesforce Sans"/>
                <a:sym typeface="Salesforce Sans"/>
              </a:rPr>
              <a:t>Recomenda Multi-Org Strategy</a:t>
            </a:r>
            <a:br>
              <a:rPr lang="en-US" sz="1500">
                <a:solidFill>
                  <a:schemeClr val="accent2"/>
                </a:solidFill>
                <a:latin typeface="Salesforce Sans"/>
                <a:ea typeface="Salesforce Sans"/>
                <a:cs typeface="Salesforce Sans"/>
                <a:sym typeface="Salesforce Sans"/>
              </a:rPr>
            </a:br>
            <a:r>
              <a:rPr lang="en-US" sz="1000">
                <a:solidFill>
                  <a:schemeClr val="accent2"/>
                </a:solidFill>
                <a:latin typeface="Salesforce Sans"/>
                <a:ea typeface="Salesforce Sans"/>
                <a:cs typeface="Salesforce Sans"/>
                <a:sym typeface="Salesforce Sans"/>
              </a:rPr>
              <a:t>(range de pontuação 13..65)</a:t>
            </a:r>
            <a:endParaRPr sz="1000">
              <a:solidFill>
                <a:schemeClr val="accent2"/>
              </a:solidFill>
              <a:latin typeface="Salesforce Sans"/>
              <a:ea typeface="Salesforce Sans"/>
              <a:cs typeface="Salesforce Sans"/>
              <a:sym typeface="Salesforce Sans"/>
            </a:endParaRPr>
          </a:p>
        </p:txBody>
      </p:sp>
      <p:sp>
        <p:nvSpPr>
          <p:cNvPr id="2628" name="Google Shape;2628;p234"/>
          <p:cNvSpPr txBox="1"/>
          <p:nvPr/>
        </p:nvSpPr>
        <p:spPr>
          <a:xfrm>
            <a:off x="2616132" y="5275400"/>
            <a:ext cx="3267600" cy="285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r>
              <a:rPr lang="en-US" sz="1500">
                <a:solidFill>
                  <a:schemeClr val="accent2"/>
                </a:solidFill>
                <a:latin typeface="Salesforce Sans"/>
                <a:ea typeface="Salesforce Sans"/>
                <a:cs typeface="Salesforce Sans"/>
                <a:sym typeface="Salesforce Sans"/>
              </a:rPr>
              <a:t>Recomenda Single-Org Strategy</a:t>
            </a:r>
            <a:br>
              <a:rPr lang="en-US" sz="1500">
                <a:solidFill>
                  <a:schemeClr val="accent2"/>
                </a:solidFill>
                <a:latin typeface="Salesforce Sans"/>
                <a:ea typeface="Salesforce Sans"/>
                <a:cs typeface="Salesforce Sans"/>
                <a:sym typeface="Salesforce Sans"/>
              </a:rPr>
            </a:br>
            <a:r>
              <a:rPr lang="en-US" sz="1000">
                <a:solidFill>
                  <a:schemeClr val="accent2"/>
                </a:solidFill>
                <a:latin typeface="Salesforce Sans"/>
                <a:ea typeface="Salesforce Sans"/>
                <a:cs typeface="Salesforce Sans"/>
                <a:sym typeface="Salesforce Sans"/>
              </a:rPr>
              <a:t>(range de pontuação 2..10)</a:t>
            </a:r>
            <a:endParaRPr sz="1500">
              <a:solidFill>
                <a:schemeClr val="accent2"/>
              </a:solidFill>
              <a:latin typeface="Salesforce Sans"/>
              <a:ea typeface="Salesforce Sans"/>
              <a:cs typeface="Salesforce Sans"/>
              <a:sym typeface="Salesforce Sans"/>
            </a:endParaRPr>
          </a:p>
        </p:txBody>
      </p:sp>
      <p:sp>
        <p:nvSpPr>
          <p:cNvPr id="2629" name="Google Shape;2629;p234"/>
          <p:cNvSpPr txBox="1"/>
          <p:nvPr/>
        </p:nvSpPr>
        <p:spPr>
          <a:xfrm>
            <a:off x="6211755" y="5893960"/>
            <a:ext cx="753600" cy="1290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sz="600" b="1" i="1">
                <a:solidFill>
                  <a:srgbClr val="002960"/>
                </a:solidFill>
                <a:latin typeface="Arial"/>
                <a:ea typeface="Arial"/>
                <a:cs typeface="Arial"/>
                <a:sym typeface="Arial"/>
              </a:rPr>
              <a:t>Single-Org</a:t>
            </a:r>
            <a:endParaRPr sz="1100"/>
          </a:p>
        </p:txBody>
      </p:sp>
      <p:sp>
        <p:nvSpPr>
          <p:cNvPr id="2630" name="Google Shape;2630;p234"/>
          <p:cNvSpPr txBox="1"/>
          <p:nvPr/>
        </p:nvSpPr>
        <p:spPr>
          <a:xfrm>
            <a:off x="7558519" y="5893960"/>
            <a:ext cx="753600" cy="129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00" b="1" i="1">
                <a:solidFill>
                  <a:srgbClr val="002960"/>
                </a:solidFill>
                <a:latin typeface="Arial"/>
                <a:ea typeface="Arial"/>
                <a:cs typeface="Arial"/>
                <a:sym typeface="Arial"/>
              </a:rPr>
              <a:t>Multi-Org</a:t>
            </a:r>
            <a:endParaRPr sz="1100"/>
          </a:p>
        </p:txBody>
      </p:sp>
      <p:cxnSp>
        <p:nvCxnSpPr>
          <p:cNvPr id="2631" name="Google Shape;2631;p234"/>
          <p:cNvCxnSpPr/>
          <p:nvPr/>
        </p:nvCxnSpPr>
        <p:spPr>
          <a:xfrm>
            <a:off x="6404834" y="5828496"/>
            <a:ext cx="1648800" cy="0"/>
          </a:xfrm>
          <a:prstGeom prst="straightConnector1">
            <a:avLst/>
          </a:prstGeom>
          <a:noFill/>
          <a:ln w="19050" cap="flat" cmpd="sng">
            <a:solidFill>
              <a:srgbClr val="808080"/>
            </a:solidFill>
            <a:prstDash val="solid"/>
            <a:round/>
            <a:headEnd type="triangle" w="med" len="med"/>
            <a:tailEnd type="triangle" w="med" len="med"/>
          </a:ln>
        </p:spPr>
      </p:cxnSp>
      <p:grpSp>
        <p:nvGrpSpPr>
          <p:cNvPr id="2632" name="Google Shape;2632;p234"/>
          <p:cNvGrpSpPr/>
          <p:nvPr/>
        </p:nvGrpSpPr>
        <p:grpSpPr>
          <a:xfrm>
            <a:off x="6404672" y="1858096"/>
            <a:ext cx="1648742" cy="500183"/>
            <a:chOff x="6689894" y="2361550"/>
            <a:chExt cx="1149750" cy="348900"/>
          </a:xfrm>
        </p:grpSpPr>
        <p:sp>
          <p:nvSpPr>
            <p:cNvPr id="2633" name="Google Shape;2633;p234"/>
            <p:cNvSpPr/>
            <p:nvPr/>
          </p:nvSpPr>
          <p:spPr>
            <a:xfrm>
              <a:off x="6689894" y="2361550"/>
              <a:ext cx="226800" cy="348900"/>
            </a:xfrm>
            <a:prstGeom prst="rect">
              <a:avLst/>
            </a:prstGeom>
            <a:solidFill>
              <a:srgbClr val="702C8D"/>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34" name="Google Shape;2634;p234"/>
            <p:cNvSpPr/>
            <p:nvPr/>
          </p:nvSpPr>
          <p:spPr>
            <a:xfrm>
              <a:off x="6920632" y="2361550"/>
              <a:ext cx="226800" cy="348900"/>
            </a:xfrm>
            <a:prstGeom prst="rect">
              <a:avLst/>
            </a:prstGeom>
            <a:solidFill>
              <a:srgbClr val="702C8D"/>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35" name="Google Shape;2635;p234"/>
            <p:cNvSpPr/>
            <p:nvPr/>
          </p:nvSpPr>
          <p:spPr>
            <a:xfrm>
              <a:off x="7151370" y="2361550"/>
              <a:ext cx="226800" cy="348900"/>
            </a:xfrm>
            <a:prstGeom prst="rect">
              <a:avLst/>
            </a:prstGeom>
            <a:solidFill>
              <a:srgbClr val="702C8D"/>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36" name="Google Shape;2636;p234"/>
            <p:cNvSpPr/>
            <p:nvPr/>
          </p:nvSpPr>
          <p:spPr>
            <a:xfrm>
              <a:off x="7382108" y="2361550"/>
              <a:ext cx="226800" cy="348900"/>
            </a:xfrm>
            <a:prstGeom prst="rect">
              <a:avLst/>
            </a:prstGeom>
            <a:solidFill>
              <a:srgbClr val="702C8D"/>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37" name="Google Shape;2637;p234"/>
            <p:cNvSpPr/>
            <p:nvPr/>
          </p:nvSpPr>
          <p:spPr>
            <a:xfrm>
              <a:off x="7612844" y="2361550"/>
              <a:ext cx="226800" cy="348900"/>
            </a:xfrm>
            <a:prstGeom prst="rect">
              <a:avLst/>
            </a:prstGeom>
            <a:solidFill>
              <a:srgbClr val="702C8D"/>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grpSp>
      <p:sp>
        <p:nvSpPr>
          <p:cNvPr id="2638" name="Google Shape;2638;p234"/>
          <p:cNvSpPr/>
          <p:nvPr/>
        </p:nvSpPr>
        <p:spPr>
          <a:xfrm>
            <a:off x="7509241" y="2056291"/>
            <a:ext cx="118800" cy="117600"/>
          </a:xfrm>
          <a:prstGeom prst="ellipse">
            <a:avLst/>
          </a:prstGeom>
          <a:solidFill>
            <a:srgbClr val="FFFFFF"/>
          </a:solidFill>
          <a:ln w="38100" cap="flat" cmpd="sng">
            <a:solidFill>
              <a:srgbClr val="002960"/>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2639" name="Google Shape;2639;p234"/>
          <p:cNvGrpSpPr/>
          <p:nvPr/>
        </p:nvGrpSpPr>
        <p:grpSpPr>
          <a:xfrm>
            <a:off x="6404672" y="2937812"/>
            <a:ext cx="1648742" cy="500183"/>
            <a:chOff x="6689894" y="2361550"/>
            <a:chExt cx="1149750" cy="348900"/>
          </a:xfrm>
        </p:grpSpPr>
        <p:sp>
          <p:nvSpPr>
            <p:cNvPr id="2640" name="Google Shape;2640;p234"/>
            <p:cNvSpPr/>
            <p:nvPr/>
          </p:nvSpPr>
          <p:spPr>
            <a:xfrm>
              <a:off x="6689894" y="2361550"/>
              <a:ext cx="226800" cy="348900"/>
            </a:xfrm>
            <a:prstGeom prst="rect">
              <a:avLst/>
            </a:prstGeom>
            <a:solidFill>
              <a:srgbClr val="00B05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41" name="Google Shape;2641;p234"/>
            <p:cNvSpPr/>
            <p:nvPr/>
          </p:nvSpPr>
          <p:spPr>
            <a:xfrm>
              <a:off x="6920632" y="2361550"/>
              <a:ext cx="226800" cy="348900"/>
            </a:xfrm>
            <a:prstGeom prst="rect">
              <a:avLst/>
            </a:prstGeom>
            <a:solidFill>
              <a:srgbClr val="00B05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42" name="Google Shape;2642;p234"/>
            <p:cNvSpPr/>
            <p:nvPr/>
          </p:nvSpPr>
          <p:spPr>
            <a:xfrm>
              <a:off x="7151370" y="2361550"/>
              <a:ext cx="226800" cy="348900"/>
            </a:xfrm>
            <a:prstGeom prst="rect">
              <a:avLst/>
            </a:prstGeom>
            <a:solidFill>
              <a:srgbClr val="00B05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43" name="Google Shape;2643;p234"/>
            <p:cNvSpPr/>
            <p:nvPr/>
          </p:nvSpPr>
          <p:spPr>
            <a:xfrm>
              <a:off x="7382108" y="2361550"/>
              <a:ext cx="226800" cy="348900"/>
            </a:xfrm>
            <a:prstGeom prst="rect">
              <a:avLst/>
            </a:prstGeom>
            <a:solidFill>
              <a:srgbClr val="00B05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44" name="Google Shape;2644;p234"/>
            <p:cNvSpPr/>
            <p:nvPr/>
          </p:nvSpPr>
          <p:spPr>
            <a:xfrm>
              <a:off x="7612844" y="2361550"/>
              <a:ext cx="226800" cy="348900"/>
            </a:xfrm>
            <a:prstGeom prst="rect">
              <a:avLst/>
            </a:prstGeom>
            <a:solidFill>
              <a:srgbClr val="00B05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grpSp>
      <p:grpSp>
        <p:nvGrpSpPr>
          <p:cNvPr id="2645" name="Google Shape;2645;p234"/>
          <p:cNvGrpSpPr/>
          <p:nvPr/>
        </p:nvGrpSpPr>
        <p:grpSpPr>
          <a:xfrm>
            <a:off x="6404672" y="4051766"/>
            <a:ext cx="1648742" cy="500183"/>
            <a:chOff x="6689894" y="2361550"/>
            <a:chExt cx="1149750" cy="348900"/>
          </a:xfrm>
        </p:grpSpPr>
        <p:sp>
          <p:nvSpPr>
            <p:cNvPr id="2646" name="Google Shape;2646;p234"/>
            <p:cNvSpPr/>
            <p:nvPr/>
          </p:nvSpPr>
          <p:spPr>
            <a:xfrm>
              <a:off x="6689894" y="2361550"/>
              <a:ext cx="226800" cy="348900"/>
            </a:xfrm>
            <a:prstGeom prst="rect">
              <a:avLst/>
            </a:prstGeom>
            <a:solidFill>
              <a:srgbClr val="B1680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47" name="Google Shape;2647;p234"/>
            <p:cNvSpPr/>
            <p:nvPr/>
          </p:nvSpPr>
          <p:spPr>
            <a:xfrm>
              <a:off x="6920632" y="2361550"/>
              <a:ext cx="226800" cy="348900"/>
            </a:xfrm>
            <a:prstGeom prst="rect">
              <a:avLst/>
            </a:prstGeom>
            <a:solidFill>
              <a:srgbClr val="B1680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48" name="Google Shape;2648;p234"/>
            <p:cNvSpPr/>
            <p:nvPr/>
          </p:nvSpPr>
          <p:spPr>
            <a:xfrm>
              <a:off x="7151370" y="2361550"/>
              <a:ext cx="226800" cy="348900"/>
            </a:xfrm>
            <a:prstGeom prst="rect">
              <a:avLst/>
            </a:prstGeom>
            <a:solidFill>
              <a:srgbClr val="B1680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49" name="Google Shape;2649;p234"/>
            <p:cNvSpPr/>
            <p:nvPr/>
          </p:nvSpPr>
          <p:spPr>
            <a:xfrm>
              <a:off x="7382108" y="2361550"/>
              <a:ext cx="226800" cy="348900"/>
            </a:xfrm>
            <a:prstGeom prst="rect">
              <a:avLst/>
            </a:prstGeom>
            <a:solidFill>
              <a:srgbClr val="B1680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50" name="Google Shape;2650;p234"/>
            <p:cNvSpPr/>
            <p:nvPr/>
          </p:nvSpPr>
          <p:spPr>
            <a:xfrm>
              <a:off x="7612844" y="2361550"/>
              <a:ext cx="226800" cy="348900"/>
            </a:xfrm>
            <a:prstGeom prst="rect">
              <a:avLst/>
            </a:prstGeom>
            <a:solidFill>
              <a:srgbClr val="B16800"/>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grpSp>
      <p:grpSp>
        <p:nvGrpSpPr>
          <p:cNvPr id="2651" name="Google Shape;2651;p234"/>
          <p:cNvGrpSpPr/>
          <p:nvPr/>
        </p:nvGrpSpPr>
        <p:grpSpPr>
          <a:xfrm>
            <a:off x="6404672" y="5167670"/>
            <a:ext cx="1648742" cy="500183"/>
            <a:chOff x="6689894" y="2361550"/>
            <a:chExt cx="1149750" cy="348900"/>
          </a:xfrm>
        </p:grpSpPr>
        <p:sp>
          <p:nvSpPr>
            <p:cNvPr id="2652" name="Google Shape;2652;p234"/>
            <p:cNvSpPr/>
            <p:nvPr/>
          </p:nvSpPr>
          <p:spPr>
            <a:xfrm>
              <a:off x="6689894" y="2361550"/>
              <a:ext cx="226800" cy="348900"/>
            </a:xfrm>
            <a:prstGeom prst="rect">
              <a:avLst/>
            </a:prstGeom>
            <a:solidFill>
              <a:srgbClr val="3366FF"/>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53" name="Google Shape;2653;p234"/>
            <p:cNvSpPr/>
            <p:nvPr/>
          </p:nvSpPr>
          <p:spPr>
            <a:xfrm>
              <a:off x="6920632" y="2361550"/>
              <a:ext cx="226800" cy="348900"/>
            </a:xfrm>
            <a:prstGeom prst="rect">
              <a:avLst/>
            </a:prstGeom>
            <a:solidFill>
              <a:srgbClr val="3366FF"/>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54" name="Google Shape;2654;p234"/>
            <p:cNvSpPr/>
            <p:nvPr/>
          </p:nvSpPr>
          <p:spPr>
            <a:xfrm>
              <a:off x="7151370" y="2361550"/>
              <a:ext cx="226800" cy="348900"/>
            </a:xfrm>
            <a:prstGeom prst="rect">
              <a:avLst/>
            </a:prstGeom>
            <a:solidFill>
              <a:srgbClr val="3366FF"/>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55" name="Google Shape;2655;p234"/>
            <p:cNvSpPr/>
            <p:nvPr/>
          </p:nvSpPr>
          <p:spPr>
            <a:xfrm>
              <a:off x="7382108" y="2361550"/>
              <a:ext cx="226800" cy="348900"/>
            </a:xfrm>
            <a:prstGeom prst="rect">
              <a:avLst/>
            </a:prstGeom>
            <a:solidFill>
              <a:srgbClr val="3366FF"/>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sp>
          <p:nvSpPr>
            <p:cNvPr id="2656" name="Google Shape;2656;p234"/>
            <p:cNvSpPr/>
            <p:nvPr/>
          </p:nvSpPr>
          <p:spPr>
            <a:xfrm>
              <a:off x="7612844" y="2361550"/>
              <a:ext cx="226800" cy="348900"/>
            </a:xfrm>
            <a:prstGeom prst="rect">
              <a:avLst/>
            </a:prstGeom>
            <a:solidFill>
              <a:srgbClr val="3366FF"/>
            </a:solidFill>
            <a:ln w="19050" cap="flat" cmpd="sng">
              <a:solidFill>
                <a:srgbClr val="FFFFFF"/>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600"/>
                <a:buFont typeface="Arial"/>
                <a:buNone/>
              </a:pPr>
              <a:endParaRPr sz="600" b="0" i="0" u="none" strike="noStrike" cap="none">
                <a:solidFill>
                  <a:srgbClr val="000000"/>
                </a:solidFill>
                <a:latin typeface="Arial"/>
                <a:ea typeface="Arial"/>
                <a:cs typeface="Arial"/>
                <a:sym typeface="Arial"/>
              </a:endParaRPr>
            </a:p>
          </p:txBody>
        </p:sp>
      </p:grpSp>
      <p:sp>
        <p:nvSpPr>
          <p:cNvPr id="2657" name="Google Shape;2657;p234"/>
          <p:cNvSpPr/>
          <p:nvPr/>
        </p:nvSpPr>
        <p:spPr>
          <a:xfrm>
            <a:off x="7509260" y="3126160"/>
            <a:ext cx="118800" cy="117600"/>
          </a:xfrm>
          <a:prstGeom prst="ellipse">
            <a:avLst/>
          </a:prstGeom>
          <a:solidFill>
            <a:srgbClr val="FFFFFF"/>
          </a:solidFill>
          <a:ln w="38100" cap="flat" cmpd="sng">
            <a:solidFill>
              <a:srgbClr val="002960"/>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700"/>
              <a:buFont typeface="Arial"/>
              <a:buNone/>
            </a:pPr>
            <a:endParaRPr sz="700" b="0" i="0" u="none" strike="noStrike" cap="none">
              <a:solidFill>
                <a:srgbClr val="000000"/>
              </a:solidFill>
              <a:latin typeface="Arial"/>
              <a:ea typeface="Arial"/>
              <a:cs typeface="Arial"/>
              <a:sym typeface="Arial"/>
            </a:endParaRPr>
          </a:p>
        </p:txBody>
      </p:sp>
      <p:cxnSp>
        <p:nvCxnSpPr>
          <p:cNvPr id="2658" name="Google Shape;2658;p234"/>
          <p:cNvCxnSpPr>
            <a:stCxn id="2638" idx="4"/>
            <a:endCxn id="2657" idx="0"/>
          </p:cNvCxnSpPr>
          <p:nvPr/>
        </p:nvCxnSpPr>
        <p:spPr>
          <a:xfrm>
            <a:off x="7568641" y="2173891"/>
            <a:ext cx="0" cy="952200"/>
          </a:xfrm>
          <a:prstGeom prst="straightConnector1">
            <a:avLst/>
          </a:prstGeom>
          <a:noFill/>
          <a:ln w="38100" cap="flat" cmpd="sng">
            <a:solidFill>
              <a:srgbClr val="002960"/>
            </a:solidFill>
            <a:prstDash val="solid"/>
            <a:round/>
            <a:headEnd type="none" w="sm" len="sm"/>
            <a:tailEnd type="none" w="sm" len="sm"/>
          </a:ln>
        </p:spPr>
      </p:cxnSp>
      <p:sp>
        <p:nvSpPr>
          <p:cNvPr id="2659" name="Google Shape;2659;p234"/>
          <p:cNvSpPr/>
          <p:nvPr/>
        </p:nvSpPr>
        <p:spPr>
          <a:xfrm>
            <a:off x="7509255" y="4244044"/>
            <a:ext cx="118800" cy="117600"/>
          </a:xfrm>
          <a:prstGeom prst="ellipse">
            <a:avLst/>
          </a:prstGeom>
          <a:solidFill>
            <a:srgbClr val="FFFFFF"/>
          </a:solidFill>
          <a:ln w="38100" cap="flat" cmpd="sng">
            <a:solidFill>
              <a:srgbClr val="002960"/>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700"/>
              <a:buFont typeface="Arial"/>
              <a:buNone/>
            </a:pPr>
            <a:endParaRPr sz="700" b="0" i="0" u="none" strike="noStrike" cap="none">
              <a:solidFill>
                <a:srgbClr val="000000"/>
              </a:solidFill>
              <a:latin typeface="Arial"/>
              <a:ea typeface="Arial"/>
              <a:cs typeface="Arial"/>
              <a:sym typeface="Arial"/>
            </a:endParaRPr>
          </a:p>
        </p:txBody>
      </p:sp>
      <p:sp>
        <p:nvSpPr>
          <p:cNvPr id="2660" name="Google Shape;2660;p234"/>
          <p:cNvSpPr/>
          <p:nvPr/>
        </p:nvSpPr>
        <p:spPr>
          <a:xfrm>
            <a:off x="6485925" y="5366851"/>
            <a:ext cx="118800" cy="117600"/>
          </a:xfrm>
          <a:prstGeom prst="ellipse">
            <a:avLst/>
          </a:prstGeom>
          <a:solidFill>
            <a:srgbClr val="FFFFFF"/>
          </a:solidFill>
          <a:ln w="38100" cap="flat" cmpd="sng">
            <a:solidFill>
              <a:srgbClr val="002960"/>
            </a:solidFill>
            <a:prstDash val="solid"/>
            <a:round/>
            <a:headEnd type="none" w="sm" len="sm"/>
            <a:tailEnd type="none" w="sm" len="sm"/>
          </a:ln>
        </p:spPr>
        <p:txBody>
          <a:bodyPr spcFirstLastPara="1" wrap="square" lIns="51450" tIns="25700" rIns="51450" bIns="25700" anchor="ctr" anchorCtr="0">
            <a:noAutofit/>
          </a:bodyPr>
          <a:lstStyle/>
          <a:p>
            <a:pPr marL="0" marR="0" lvl="0" indent="0" algn="ctr" rtl="0">
              <a:lnSpc>
                <a:spcPct val="100000"/>
              </a:lnSpc>
              <a:spcBef>
                <a:spcPts val="0"/>
              </a:spcBef>
              <a:spcAft>
                <a:spcPts val="0"/>
              </a:spcAft>
              <a:buClr>
                <a:srgbClr val="1C1C1C"/>
              </a:buClr>
              <a:buSzPts val="700"/>
              <a:buFont typeface="Arial"/>
              <a:buNone/>
            </a:pPr>
            <a:endParaRPr sz="700" b="0" i="0" u="none" strike="noStrike" cap="none">
              <a:solidFill>
                <a:srgbClr val="000000"/>
              </a:solidFill>
              <a:latin typeface="Arial"/>
              <a:ea typeface="Arial"/>
              <a:cs typeface="Arial"/>
              <a:sym typeface="Arial"/>
            </a:endParaRPr>
          </a:p>
        </p:txBody>
      </p:sp>
      <p:cxnSp>
        <p:nvCxnSpPr>
          <p:cNvPr id="2661" name="Google Shape;2661;p234"/>
          <p:cNvCxnSpPr>
            <a:stCxn id="2657" idx="4"/>
            <a:endCxn id="2659" idx="0"/>
          </p:cNvCxnSpPr>
          <p:nvPr/>
        </p:nvCxnSpPr>
        <p:spPr>
          <a:xfrm>
            <a:off x="7568660" y="3243760"/>
            <a:ext cx="0" cy="1000200"/>
          </a:xfrm>
          <a:prstGeom prst="straightConnector1">
            <a:avLst/>
          </a:prstGeom>
          <a:noFill/>
          <a:ln w="38100" cap="flat" cmpd="sng">
            <a:solidFill>
              <a:srgbClr val="002960"/>
            </a:solidFill>
            <a:prstDash val="solid"/>
            <a:round/>
            <a:headEnd type="none" w="sm" len="sm"/>
            <a:tailEnd type="none" w="sm" len="sm"/>
          </a:ln>
        </p:spPr>
      </p:cxnSp>
      <p:cxnSp>
        <p:nvCxnSpPr>
          <p:cNvPr id="2662" name="Google Shape;2662;p234"/>
          <p:cNvCxnSpPr>
            <a:stCxn id="2659" idx="3"/>
            <a:endCxn id="2660" idx="7"/>
          </p:cNvCxnSpPr>
          <p:nvPr/>
        </p:nvCxnSpPr>
        <p:spPr>
          <a:xfrm flipH="1">
            <a:off x="6587353" y="4344422"/>
            <a:ext cx="939300" cy="1039800"/>
          </a:xfrm>
          <a:prstGeom prst="straightConnector1">
            <a:avLst/>
          </a:prstGeom>
          <a:noFill/>
          <a:ln w="38100" cap="flat" cmpd="sng">
            <a:solidFill>
              <a:srgbClr val="002960"/>
            </a:solidFill>
            <a:prstDash val="solid"/>
            <a:round/>
            <a:headEnd type="none" w="sm" len="sm"/>
            <a:tailEnd type="none" w="sm" len="sm"/>
          </a:ln>
        </p:spPr>
      </p:cxnSp>
      <p:pic>
        <p:nvPicPr>
          <p:cNvPr id="2663" name="Google Shape;2663;p234"/>
          <p:cNvPicPr preferRelativeResize="0"/>
          <p:nvPr/>
        </p:nvPicPr>
        <p:blipFill>
          <a:blip r:embed="rId3">
            <a:alphaModFix/>
          </a:blip>
          <a:stretch>
            <a:fillRect/>
          </a:stretch>
        </p:blipFill>
        <p:spPr>
          <a:xfrm>
            <a:off x="9453700" y="572165"/>
            <a:ext cx="1369751" cy="426700"/>
          </a:xfrm>
          <a:prstGeom prst="rect">
            <a:avLst/>
          </a:prstGeom>
          <a:noFill/>
          <a:ln>
            <a:noFill/>
          </a:ln>
        </p:spPr>
      </p:pic>
      <p:sp>
        <p:nvSpPr>
          <p:cNvPr id="2664" name="Google Shape;2664;p234"/>
          <p:cNvSpPr txBox="1"/>
          <p:nvPr/>
        </p:nvSpPr>
        <p:spPr>
          <a:xfrm>
            <a:off x="539800" y="6494963"/>
            <a:ext cx="763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accent2"/>
                </a:solidFill>
                <a:latin typeface="Salesforce Sans"/>
                <a:ea typeface="Salesforce Sans"/>
                <a:cs typeface="Salesforce Sans"/>
                <a:sym typeface="Salesforce Sans"/>
              </a:rPr>
              <a:t>Pontuações extraídas do questionário. </a:t>
            </a:r>
            <a:r>
              <a:rPr lang="en-US" sz="1000" u="sng">
                <a:solidFill>
                  <a:schemeClr val="hlink"/>
                </a:solidFill>
                <a:latin typeface="Salesforce Sans"/>
                <a:ea typeface="Salesforce Sans"/>
                <a:cs typeface="Salesforce Sans"/>
                <a:sym typeface="Salesforce Sans"/>
                <a:hlinkClick r:id="rId4"/>
              </a:rPr>
              <a:t>Detalhes disponíveis aqui</a:t>
            </a:r>
            <a:r>
              <a:rPr lang="en-US" sz="1000">
                <a:solidFill>
                  <a:schemeClr val="accent2"/>
                </a:solidFill>
                <a:latin typeface="Salesforce Sans"/>
                <a:ea typeface="Salesforce Sans"/>
                <a:cs typeface="Salesforce Sans"/>
                <a:sym typeface="Salesforce Sans"/>
              </a:rPr>
              <a:t>.</a:t>
            </a:r>
            <a:endParaRPr sz="1000">
              <a:solidFill>
                <a:schemeClr val="accent2"/>
              </a:solidFill>
              <a:latin typeface="Salesforce Sans"/>
              <a:ea typeface="Salesforce Sans"/>
              <a:cs typeface="Salesforce Sans"/>
              <a:sym typeface="Salesforce Sans"/>
            </a:endParaRPr>
          </a:p>
        </p:txBody>
      </p:sp>
      <p:sp>
        <p:nvSpPr>
          <p:cNvPr id="2665" name="Google Shape;2665;p234"/>
          <p:cNvSpPr txBox="1"/>
          <p:nvPr/>
        </p:nvSpPr>
        <p:spPr>
          <a:xfrm>
            <a:off x="5792247" y="1408916"/>
            <a:ext cx="89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a:solidFill>
                  <a:schemeClr val="accent2"/>
                </a:solidFill>
                <a:latin typeface="Salesforce Sans"/>
                <a:ea typeface="Salesforce Sans"/>
                <a:cs typeface="Salesforce Sans"/>
                <a:sym typeface="Salesforce Sans"/>
              </a:rPr>
              <a:t>Pontuação</a:t>
            </a:r>
            <a:endParaRPr sz="800">
              <a:solidFill>
                <a:schemeClr val="accent2"/>
              </a:solidFill>
              <a:latin typeface="Salesforce Sans"/>
              <a:ea typeface="Salesforce Sans"/>
              <a:cs typeface="Salesforce Sans"/>
              <a:sym typeface="Salesforce Sans"/>
            </a:endParaRPr>
          </a:p>
          <a:p>
            <a:pPr marL="0" lvl="0" indent="0" algn="ctr" rtl="0">
              <a:spcBef>
                <a:spcPts val="0"/>
              </a:spcBef>
              <a:spcAft>
                <a:spcPts val="0"/>
              </a:spcAft>
              <a:buNone/>
            </a:pPr>
            <a:r>
              <a:rPr lang="en-US" sz="800">
                <a:solidFill>
                  <a:schemeClr val="accent2"/>
                </a:solidFill>
                <a:latin typeface="Salesforce Sans"/>
                <a:ea typeface="Salesforce Sans"/>
                <a:cs typeface="Salesforce Sans"/>
                <a:sym typeface="Salesforce Sans"/>
              </a:rPr>
              <a:t>Single Org</a:t>
            </a:r>
            <a:endParaRPr sz="800">
              <a:solidFill>
                <a:schemeClr val="accent2"/>
              </a:solidFill>
              <a:latin typeface="Salesforce Sans"/>
              <a:ea typeface="Salesforce Sans"/>
              <a:cs typeface="Salesforce Sans"/>
              <a:sym typeface="Salesforce Sans"/>
            </a:endParaRPr>
          </a:p>
        </p:txBody>
      </p:sp>
      <p:sp>
        <p:nvSpPr>
          <p:cNvPr id="2666" name="Google Shape;2666;p234"/>
          <p:cNvSpPr txBox="1"/>
          <p:nvPr/>
        </p:nvSpPr>
        <p:spPr>
          <a:xfrm>
            <a:off x="7750215" y="1408916"/>
            <a:ext cx="89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a:solidFill>
                  <a:schemeClr val="accent2"/>
                </a:solidFill>
                <a:latin typeface="Salesforce Sans"/>
                <a:ea typeface="Salesforce Sans"/>
                <a:cs typeface="Salesforce Sans"/>
                <a:sym typeface="Salesforce Sans"/>
              </a:rPr>
              <a:t>Pontuação</a:t>
            </a:r>
            <a:endParaRPr sz="800">
              <a:solidFill>
                <a:schemeClr val="accent2"/>
              </a:solidFill>
              <a:latin typeface="Salesforce Sans"/>
              <a:ea typeface="Salesforce Sans"/>
              <a:cs typeface="Salesforce Sans"/>
              <a:sym typeface="Salesforce Sans"/>
            </a:endParaRPr>
          </a:p>
          <a:p>
            <a:pPr marL="0" lvl="0" indent="0" algn="ctr" rtl="0">
              <a:spcBef>
                <a:spcPts val="0"/>
              </a:spcBef>
              <a:spcAft>
                <a:spcPts val="0"/>
              </a:spcAft>
              <a:buNone/>
            </a:pPr>
            <a:r>
              <a:rPr lang="en-US" sz="800">
                <a:solidFill>
                  <a:schemeClr val="accent2"/>
                </a:solidFill>
                <a:latin typeface="Salesforce Sans"/>
                <a:ea typeface="Salesforce Sans"/>
                <a:cs typeface="Salesforce Sans"/>
                <a:sym typeface="Salesforce Sans"/>
              </a:rPr>
              <a:t>Multi Org</a:t>
            </a:r>
            <a:endParaRPr sz="800">
              <a:solidFill>
                <a:schemeClr val="accent2"/>
              </a:solidFill>
              <a:latin typeface="Salesforce Sans"/>
              <a:ea typeface="Salesforce Sans"/>
              <a:cs typeface="Salesforce Sans"/>
              <a:sym typeface="Salesforc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1" name="Google Shape;2671;p235"/>
          <p:cNvSpPr txBox="1">
            <a:spLocks noGrp="1"/>
          </p:cNvSpPr>
          <p:nvPr>
            <p:ph type="body" idx="3"/>
          </p:nvPr>
        </p:nvSpPr>
        <p:spPr>
          <a:xfrm>
            <a:off x="4352550" y="1805875"/>
            <a:ext cx="4506600" cy="4389600"/>
          </a:xfrm>
          <a:prstGeom prst="rect">
            <a:avLst/>
          </a:prstGeom>
        </p:spPr>
        <p:txBody>
          <a:bodyPr spcFirstLastPara="1" wrap="square" lIns="0" tIns="0" rIns="0" bIns="0" anchor="ctr" anchorCtr="0">
            <a:noAutofit/>
          </a:bodyPr>
          <a:lstStyle/>
          <a:p>
            <a:pPr marL="457200" lvl="0" indent="-317500" algn="l" rtl="0">
              <a:spcBef>
                <a:spcPts val="500"/>
              </a:spcBef>
              <a:spcAft>
                <a:spcPts val="0"/>
              </a:spcAft>
              <a:buSzPts val="1400"/>
              <a:buChar char="●"/>
            </a:pPr>
            <a:r>
              <a:rPr lang="en-US" sz="1400"/>
              <a:t>Especialização técnica entre orgs spoke;</a:t>
            </a:r>
            <a:endParaRPr sz="1400"/>
          </a:p>
          <a:p>
            <a:pPr marL="457200" lvl="0" indent="-317500" algn="l" rtl="0">
              <a:spcBef>
                <a:spcPts val="1000"/>
              </a:spcBef>
              <a:spcAft>
                <a:spcPts val="0"/>
              </a:spcAft>
              <a:buSzPts val="1400"/>
              <a:buChar char="●"/>
            </a:pPr>
            <a:r>
              <a:rPr lang="en-US" sz="1400"/>
              <a:t>Linhas de negócio autônomas;</a:t>
            </a:r>
            <a:endParaRPr sz="1400"/>
          </a:p>
          <a:p>
            <a:pPr marL="457200" lvl="0" indent="-317500" algn="l" rtl="0">
              <a:spcBef>
                <a:spcPts val="1000"/>
              </a:spcBef>
              <a:spcAft>
                <a:spcPts val="0"/>
              </a:spcAft>
              <a:buSzPts val="1400"/>
              <a:buChar char="●"/>
            </a:pPr>
            <a:r>
              <a:rPr lang="en-US" sz="1400"/>
              <a:t>Flexibilidade na alocação de recursos de entrega, otimizando produtividade;</a:t>
            </a:r>
            <a:endParaRPr sz="1400"/>
          </a:p>
          <a:p>
            <a:pPr marL="457200" lvl="0" indent="-317500" algn="l" rtl="0">
              <a:spcBef>
                <a:spcPts val="1000"/>
              </a:spcBef>
              <a:spcAft>
                <a:spcPts val="0"/>
              </a:spcAft>
              <a:buSzPts val="1400"/>
              <a:buChar char="●"/>
            </a:pPr>
            <a:r>
              <a:rPr lang="en-US" sz="1400"/>
              <a:t>Hub central atua como coordenador de processos de negócio;</a:t>
            </a:r>
            <a:endParaRPr sz="1400"/>
          </a:p>
          <a:p>
            <a:pPr marL="457200" lvl="0" indent="-317500" algn="l" rtl="0">
              <a:spcBef>
                <a:spcPts val="1000"/>
              </a:spcBef>
              <a:spcAft>
                <a:spcPts val="0"/>
              </a:spcAft>
              <a:buSzPts val="1400"/>
              <a:buChar char="●"/>
            </a:pPr>
            <a:r>
              <a:rPr lang="en-US" sz="1400"/>
              <a:t>Padrões comuns, compartilhamento de melhores práticas;</a:t>
            </a:r>
            <a:endParaRPr sz="1400"/>
          </a:p>
          <a:p>
            <a:pPr marL="457200" lvl="0" indent="-317500" algn="l" rtl="0">
              <a:spcBef>
                <a:spcPts val="1000"/>
              </a:spcBef>
              <a:spcAft>
                <a:spcPts val="1000"/>
              </a:spcAft>
              <a:buSzPts val="1400"/>
              <a:buChar char="●"/>
            </a:pPr>
            <a:r>
              <a:rPr lang="en-US" sz="1400"/>
              <a:t>Estrutura moderadamente complexa, mas com controles sobre padrões e governança.</a:t>
            </a:r>
            <a:endParaRPr sz="1400"/>
          </a:p>
        </p:txBody>
      </p:sp>
      <p:sp>
        <p:nvSpPr>
          <p:cNvPr id="2672" name="Google Shape;2672;p235"/>
          <p:cNvSpPr txBox="1">
            <a:spLocks noGrp="1"/>
          </p:cNvSpPr>
          <p:nvPr>
            <p:ph type="title"/>
          </p:nvPr>
        </p:nvSpPr>
        <p:spPr>
          <a:xfrm>
            <a:off x="576075" y="0"/>
            <a:ext cx="10095000" cy="1048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Topologia Indicada p/ B2C</a:t>
            </a:r>
            <a:endParaRPr/>
          </a:p>
        </p:txBody>
      </p:sp>
      <p:grpSp>
        <p:nvGrpSpPr>
          <p:cNvPr id="2673" name="Google Shape;2673;p235"/>
          <p:cNvGrpSpPr/>
          <p:nvPr/>
        </p:nvGrpSpPr>
        <p:grpSpPr>
          <a:xfrm>
            <a:off x="1119323" y="2552222"/>
            <a:ext cx="2392475" cy="1753446"/>
            <a:chOff x="4718061" y="3680531"/>
            <a:chExt cx="2556336" cy="1873540"/>
          </a:xfrm>
        </p:grpSpPr>
        <p:sp>
          <p:nvSpPr>
            <p:cNvPr id="2674" name="Google Shape;2674;p235"/>
            <p:cNvSpPr/>
            <p:nvPr/>
          </p:nvSpPr>
          <p:spPr>
            <a:xfrm>
              <a:off x="5732088" y="4900071"/>
              <a:ext cx="459900" cy="654000"/>
            </a:xfrm>
            <a:prstGeom prst="can">
              <a:avLst>
                <a:gd name="adj" fmla="val 50000"/>
              </a:avLst>
            </a:prstGeom>
            <a:solidFill>
              <a:srgbClr val="F3810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675" name="Google Shape;2675;p235"/>
            <p:cNvSpPr/>
            <p:nvPr/>
          </p:nvSpPr>
          <p:spPr>
            <a:xfrm>
              <a:off x="5732088" y="3680531"/>
              <a:ext cx="459900" cy="654000"/>
            </a:xfrm>
            <a:prstGeom prst="can">
              <a:avLst>
                <a:gd name="adj" fmla="val 50000"/>
              </a:avLst>
            </a:prstGeom>
            <a:solidFill>
              <a:srgbClr val="00B05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676" name="Google Shape;2676;p235"/>
            <p:cNvSpPr/>
            <p:nvPr/>
          </p:nvSpPr>
          <p:spPr>
            <a:xfrm>
              <a:off x="6814497" y="4704275"/>
              <a:ext cx="459900" cy="654000"/>
            </a:xfrm>
            <a:prstGeom prst="can">
              <a:avLst>
                <a:gd name="adj" fmla="val 50000"/>
              </a:avLst>
            </a:prstGeom>
            <a:solidFill>
              <a:schemeClr val="hlink"/>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677" name="Google Shape;2677;p235"/>
            <p:cNvSpPr/>
            <p:nvPr/>
          </p:nvSpPr>
          <p:spPr>
            <a:xfrm>
              <a:off x="4718061" y="4708905"/>
              <a:ext cx="459900" cy="654000"/>
            </a:xfrm>
            <a:prstGeom prst="can">
              <a:avLst>
                <a:gd name="adj" fmla="val 50000"/>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cxnSp>
          <p:nvCxnSpPr>
            <p:cNvPr id="2678" name="Google Shape;2678;p235"/>
            <p:cNvCxnSpPr/>
            <p:nvPr/>
          </p:nvCxnSpPr>
          <p:spPr>
            <a:xfrm rot="10800000" flipH="1">
              <a:off x="5090706" y="4292973"/>
              <a:ext cx="476100" cy="4221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679" name="Google Shape;2679;p235"/>
            <p:cNvCxnSpPr/>
            <p:nvPr/>
          </p:nvCxnSpPr>
          <p:spPr>
            <a:xfrm rot="10800000">
              <a:off x="6433710" y="4249817"/>
              <a:ext cx="345900" cy="4200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680" name="Google Shape;2680;p235"/>
            <p:cNvCxnSpPr/>
            <p:nvPr/>
          </p:nvCxnSpPr>
          <p:spPr>
            <a:xfrm rot="10800000" flipH="1">
              <a:off x="5979031" y="4400402"/>
              <a:ext cx="4500" cy="477300"/>
            </a:xfrm>
            <a:prstGeom prst="straightConnector1">
              <a:avLst/>
            </a:prstGeom>
            <a:solidFill>
              <a:schemeClr val="accent1"/>
            </a:solidFill>
            <a:ln w="19050" cap="flat" cmpd="sng">
              <a:solidFill>
                <a:srgbClr val="BFBFBF"/>
              </a:solidFill>
              <a:prstDash val="dash"/>
              <a:round/>
              <a:headEnd type="triangle" w="lg" len="lg"/>
              <a:tailEnd type="triangle" w="lg" len="lg"/>
            </a:ln>
          </p:spPr>
        </p:cxnSp>
      </p:grpSp>
      <p:sp>
        <p:nvSpPr>
          <p:cNvPr id="2681" name="Google Shape;2681;p235"/>
          <p:cNvSpPr txBox="1"/>
          <p:nvPr/>
        </p:nvSpPr>
        <p:spPr>
          <a:xfrm>
            <a:off x="499864" y="4376410"/>
            <a:ext cx="33831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rgbClr val="000000"/>
              </a:buClr>
              <a:buFont typeface="Arial"/>
              <a:buNone/>
            </a:pPr>
            <a:r>
              <a:rPr lang="en-US" sz="1600" b="1">
                <a:solidFill>
                  <a:schemeClr val="accent2"/>
                </a:solidFill>
                <a:latin typeface="Salesforce Sans"/>
                <a:ea typeface="Salesforce Sans"/>
                <a:cs typeface="Salesforce Sans"/>
                <a:sym typeface="Salesforce Sans"/>
              </a:rPr>
              <a:t>Multi-Org – Hierarchy / Hub &amp; Spoke</a:t>
            </a:r>
            <a:endParaRPr/>
          </a:p>
        </p:txBody>
      </p:sp>
      <p:pic>
        <p:nvPicPr>
          <p:cNvPr id="2682" name="Google Shape;2682;p235"/>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
        <p:nvSpPr>
          <p:cNvPr id="2687" name="Google Shape;2687;p236"/>
          <p:cNvSpPr txBox="1">
            <a:spLocks noGrp="1"/>
          </p:cNvSpPr>
          <p:nvPr>
            <p:ph type="title"/>
          </p:nvPr>
        </p:nvSpPr>
        <p:spPr>
          <a:xfrm>
            <a:off x="576075" y="0"/>
            <a:ext cx="10095000" cy="571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Topologia de Orgs Indicada</a:t>
            </a:r>
            <a:endParaRPr/>
          </a:p>
        </p:txBody>
      </p:sp>
      <p:sp>
        <p:nvSpPr>
          <p:cNvPr id="2688" name="Google Shape;2688;p236"/>
          <p:cNvSpPr txBox="1"/>
          <p:nvPr/>
        </p:nvSpPr>
        <p:spPr>
          <a:xfrm>
            <a:off x="9126175" y="6557450"/>
            <a:ext cx="3033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a:solidFill>
                  <a:schemeClr val="accent2"/>
                </a:solidFill>
                <a:latin typeface="Salesforce Sans"/>
                <a:ea typeface="Salesforce Sans"/>
                <a:cs typeface="Salesforce Sans"/>
                <a:sym typeface="Salesforce Sans"/>
              </a:rPr>
              <a:t>Ver Anexo A onde são detalhados passos para split da Org atual B2C</a:t>
            </a:r>
            <a:endParaRPr sz="700">
              <a:solidFill>
                <a:schemeClr val="accent2"/>
              </a:solidFill>
              <a:latin typeface="Salesforce Sans"/>
              <a:ea typeface="Salesforce Sans"/>
              <a:cs typeface="Salesforce Sans"/>
              <a:sym typeface="Salesforce Sans"/>
            </a:endParaRPr>
          </a:p>
        </p:txBody>
      </p:sp>
      <p:pic>
        <p:nvPicPr>
          <p:cNvPr id="2689" name="Google Shape;2689;p236"/>
          <p:cNvPicPr preferRelativeResize="0"/>
          <p:nvPr/>
        </p:nvPicPr>
        <p:blipFill rotWithShape="1">
          <a:blip r:embed="rId3">
            <a:alphaModFix/>
          </a:blip>
          <a:srcRect l="5994" t="5123" r="4934" b="4672"/>
          <a:stretch/>
        </p:blipFill>
        <p:spPr>
          <a:xfrm>
            <a:off x="577850" y="571500"/>
            <a:ext cx="8548324" cy="6185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AF5FF"/>
        </a:solidFill>
        <a:effectLst/>
      </p:bgPr>
    </p:bg>
    <p:spTree>
      <p:nvGrpSpPr>
        <p:cNvPr id="1" name="Shape 2693"/>
        <p:cNvGrpSpPr/>
        <p:nvPr/>
      </p:nvGrpSpPr>
      <p:grpSpPr>
        <a:xfrm>
          <a:off x="0" y="0"/>
          <a:ext cx="0" cy="0"/>
          <a:chOff x="0" y="0"/>
          <a:chExt cx="0" cy="0"/>
        </a:xfrm>
      </p:grpSpPr>
      <p:sp>
        <p:nvSpPr>
          <p:cNvPr id="2694" name="Google Shape;2694;p237"/>
          <p:cNvSpPr/>
          <p:nvPr/>
        </p:nvSpPr>
        <p:spPr>
          <a:xfrm>
            <a:off x="3458300" y="5796350"/>
            <a:ext cx="24231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695" name="Google Shape;2695;p237"/>
          <p:cNvSpPr/>
          <p:nvPr/>
        </p:nvSpPr>
        <p:spPr>
          <a:xfrm>
            <a:off x="807775" y="5796350"/>
            <a:ext cx="24249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696" name="Google Shape;2696;p237"/>
          <p:cNvSpPr/>
          <p:nvPr/>
        </p:nvSpPr>
        <p:spPr>
          <a:xfrm>
            <a:off x="5896475" y="1681677"/>
            <a:ext cx="5841300" cy="3331500"/>
          </a:xfrm>
          <a:prstGeom prst="roundRect">
            <a:avLst>
              <a:gd name="adj" fmla="val 5561"/>
            </a:avLst>
          </a:prstGeom>
          <a:solidFill>
            <a:srgbClr val="CFE9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cxnSp>
        <p:nvCxnSpPr>
          <p:cNvPr id="2697" name="Google Shape;2697;p237"/>
          <p:cNvCxnSpPr/>
          <p:nvPr/>
        </p:nvCxnSpPr>
        <p:spPr>
          <a:xfrm>
            <a:off x="638011" y="1199856"/>
            <a:ext cx="11025600" cy="10800"/>
          </a:xfrm>
          <a:prstGeom prst="straightConnector1">
            <a:avLst/>
          </a:prstGeom>
          <a:noFill/>
          <a:ln w="9525" cap="flat" cmpd="sng">
            <a:solidFill>
              <a:schemeClr val="dk2"/>
            </a:solidFill>
            <a:prstDash val="dot"/>
            <a:round/>
            <a:headEnd type="none" w="med" len="med"/>
            <a:tailEnd type="none" w="med" len="med"/>
          </a:ln>
        </p:spPr>
      </p:cxnSp>
      <p:sp>
        <p:nvSpPr>
          <p:cNvPr id="2698" name="Google Shape;2698;p237"/>
          <p:cNvSpPr/>
          <p:nvPr/>
        </p:nvSpPr>
        <p:spPr>
          <a:xfrm>
            <a:off x="6293100" y="1908800"/>
            <a:ext cx="5209200" cy="877200"/>
          </a:xfrm>
          <a:prstGeom prst="roundRect">
            <a:avLst>
              <a:gd name="adj" fmla="val 50000"/>
            </a:avLst>
          </a:prstGeom>
          <a:solidFill>
            <a:srgbClr val="F4CCCC"/>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5000"/>
              </a:lnSpc>
              <a:spcBef>
                <a:spcPts val="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699" name="Google Shape;2699;p237"/>
          <p:cNvSpPr/>
          <p:nvPr/>
        </p:nvSpPr>
        <p:spPr>
          <a:xfrm>
            <a:off x="6293050" y="2899400"/>
            <a:ext cx="5209200" cy="8772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0000"/>
              </a:lnSpc>
              <a:spcBef>
                <a:spcPts val="100"/>
              </a:spcBef>
              <a:spcAft>
                <a:spcPts val="0"/>
              </a:spcAft>
              <a:buNone/>
            </a:pPr>
            <a:endParaRPr sz="1100" b="1">
              <a:solidFill>
                <a:srgbClr val="008ECF"/>
              </a:solidFill>
              <a:latin typeface="Salesforce Sans"/>
              <a:ea typeface="Salesforce Sans"/>
              <a:cs typeface="Salesforce Sans"/>
              <a:sym typeface="Salesforce Sans"/>
            </a:endParaRPr>
          </a:p>
          <a:p>
            <a:pPr marL="0" lvl="0" indent="0" algn="l" rtl="0">
              <a:lnSpc>
                <a:spcPct val="95000"/>
              </a:lnSpc>
              <a:spcBef>
                <a:spcPts val="10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700" name="Google Shape;2700;p237"/>
          <p:cNvSpPr/>
          <p:nvPr/>
        </p:nvSpPr>
        <p:spPr>
          <a:xfrm>
            <a:off x="6293050" y="3890000"/>
            <a:ext cx="5209200" cy="8772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0000"/>
              </a:lnSpc>
              <a:spcBef>
                <a:spcPts val="100"/>
              </a:spcBef>
              <a:spcAft>
                <a:spcPts val="0"/>
              </a:spcAft>
              <a:buNone/>
            </a:pPr>
            <a:endParaRPr sz="1100" b="1">
              <a:solidFill>
                <a:srgbClr val="008ECF"/>
              </a:solidFill>
              <a:latin typeface="Salesforce Sans"/>
              <a:ea typeface="Salesforce Sans"/>
              <a:cs typeface="Salesforce Sans"/>
              <a:sym typeface="Salesforce Sans"/>
            </a:endParaRPr>
          </a:p>
          <a:p>
            <a:pPr marL="0" lvl="0" indent="0" algn="l" rtl="0">
              <a:lnSpc>
                <a:spcPct val="95000"/>
              </a:lnSpc>
              <a:spcBef>
                <a:spcPts val="10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701" name="Google Shape;2701;p237"/>
          <p:cNvSpPr/>
          <p:nvPr/>
        </p:nvSpPr>
        <p:spPr>
          <a:xfrm>
            <a:off x="595825" y="1509800"/>
            <a:ext cx="5503200" cy="3656400"/>
          </a:xfrm>
          <a:prstGeom prst="roundRect">
            <a:avLst>
              <a:gd name="adj" fmla="val 3330"/>
            </a:avLst>
          </a:prstGeom>
          <a:solidFill>
            <a:schemeClr val="lt1"/>
          </a:solidFill>
          <a:ln>
            <a:noFill/>
          </a:ln>
          <a:effectLst>
            <a:outerShdw blurRad="285750" dist="9525" dir="480000" algn="tl" rotWithShape="0">
              <a:srgbClr val="000000">
                <a:alpha val="1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a:p>
        </p:txBody>
      </p:sp>
      <p:sp>
        <p:nvSpPr>
          <p:cNvPr id="2702" name="Google Shape;2702;p237"/>
          <p:cNvSpPr/>
          <p:nvPr/>
        </p:nvSpPr>
        <p:spPr>
          <a:xfrm>
            <a:off x="7289352" y="1030175"/>
            <a:ext cx="3174300" cy="302100"/>
          </a:xfrm>
          <a:prstGeom prst="roundRect">
            <a:avLst>
              <a:gd name="adj" fmla="val 16667"/>
            </a:avLst>
          </a:prstGeom>
          <a:solidFill>
            <a:srgbClr val="CFE9FE"/>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r>
              <a:rPr lang="en-US" sz="1300" b="1">
                <a:solidFill>
                  <a:schemeClr val="accent1"/>
                </a:solidFill>
                <a:latin typeface="Salesforce Sans"/>
                <a:ea typeface="Salesforce Sans"/>
                <a:cs typeface="Salesforce Sans"/>
                <a:sym typeface="Salesforce Sans"/>
              </a:rPr>
              <a:t>Alavancas</a:t>
            </a:r>
            <a:endParaRPr sz="1300" b="1">
              <a:solidFill>
                <a:srgbClr val="032D60"/>
              </a:solidFill>
              <a:latin typeface="Salesforce Sans"/>
              <a:ea typeface="Salesforce Sans"/>
              <a:cs typeface="Salesforce Sans"/>
              <a:sym typeface="Salesforce Sans"/>
            </a:endParaRPr>
          </a:p>
        </p:txBody>
      </p:sp>
      <p:sp>
        <p:nvSpPr>
          <p:cNvPr id="2703" name="Google Shape;2703;p237"/>
          <p:cNvSpPr/>
          <p:nvPr/>
        </p:nvSpPr>
        <p:spPr>
          <a:xfrm>
            <a:off x="6470942" y="2037340"/>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04" name="Google Shape;2704;p237"/>
          <p:cNvSpPr/>
          <p:nvPr/>
        </p:nvSpPr>
        <p:spPr>
          <a:xfrm>
            <a:off x="6470945" y="4019558"/>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05" name="Google Shape;2705;p237"/>
          <p:cNvSpPr/>
          <p:nvPr/>
        </p:nvSpPr>
        <p:spPr>
          <a:xfrm rot="-4298">
            <a:off x="10524149" y="131302"/>
            <a:ext cx="2399402" cy="500100"/>
          </a:xfrm>
          <a:prstGeom prst="roundRect">
            <a:avLst>
              <a:gd name="adj" fmla="val 50000"/>
            </a:avLst>
          </a:prstGeom>
          <a:solidFill>
            <a:srgbClr val="FFFFFF"/>
          </a:solidFill>
          <a:ln>
            <a:noFill/>
          </a:ln>
          <a:effectLst>
            <a:outerShdw blurRad="292100" dist="101600" dir="3660000" rotWithShape="0">
              <a:srgbClr val="000000">
                <a:alpha val="16470"/>
              </a:srgbClr>
            </a:outerShdw>
          </a:effectLst>
        </p:spPr>
        <p:txBody>
          <a:bodyPr spcFirstLastPara="1" wrap="square" lIns="60850" tIns="60850" rIns="60850" bIns="60850" anchor="ctr" anchorCtr="0">
            <a:noAutofit/>
          </a:bodyPr>
          <a:lstStyle/>
          <a:p>
            <a:pPr marL="0" marR="0" lvl="0" indent="0" algn="l" rtl="0">
              <a:spcBef>
                <a:spcPts val="0"/>
              </a:spcBef>
              <a:spcAft>
                <a:spcPts val="0"/>
              </a:spcAft>
              <a:buNone/>
            </a:pPr>
            <a:endParaRPr sz="2100">
              <a:solidFill>
                <a:srgbClr val="032D60"/>
              </a:solidFill>
              <a:latin typeface="Poppins SemiBold"/>
              <a:ea typeface="Poppins SemiBold"/>
              <a:cs typeface="Poppins SemiBold"/>
              <a:sym typeface="Poppins SemiBold"/>
            </a:endParaRPr>
          </a:p>
        </p:txBody>
      </p:sp>
      <p:sp>
        <p:nvSpPr>
          <p:cNvPr id="2706" name="Google Shape;2706;p237"/>
          <p:cNvSpPr txBox="1"/>
          <p:nvPr/>
        </p:nvSpPr>
        <p:spPr>
          <a:xfrm>
            <a:off x="577875" y="0"/>
            <a:ext cx="10288200" cy="541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sz="2400">
                <a:solidFill>
                  <a:schemeClr val="accent1"/>
                </a:solidFill>
                <a:latin typeface="Avant Garde Demi SFDC"/>
                <a:ea typeface="Avant Garde Demi SFDC"/>
                <a:cs typeface="Avant Garde Demi SFDC"/>
                <a:sym typeface="Avant Garde Demi SFDC"/>
              </a:rPr>
              <a:t>Valentina como CRM Ecosistema(Hub) + Vertical Telco(Spoke)</a:t>
            </a:r>
            <a:endParaRPr sz="2400">
              <a:solidFill>
                <a:schemeClr val="accent1"/>
              </a:solidFill>
              <a:latin typeface="Avant Garde Demi SFDC"/>
              <a:ea typeface="Avant Garde Demi SFDC"/>
              <a:cs typeface="Avant Garde Demi SFDC"/>
              <a:sym typeface="Avant Garde Demi SFDC"/>
            </a:endParaRPr>
          </a:p>
        </p:txBody>
      </p:sp>
      <p:sp>
        <p:nvSpPr>
          <p:cNvPr id="2707" name="Google Shape;2707;p237"/>
          <p:cNvSpPr/>
          <p:nvPr/>
        </p:nvSpPr>
        <p:spPr>
          <a:xfrm>
            <a:off x="655375" y="5382025"/>
            <a:ext cx="11082300" cy="247500"/>
          </a:xfrm>
          <a:prstGeom prst="roundRect">
            <a:avLst>
              <a:gd name="adj" fmla="val 50000"/>
            </a:avLst>
          </a:prstGeom>
          <a:solidFill>
            <a:srgbClr val="0B5394"/>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22C5E"/>
              </a:buClr>
              <a:buSzPts val="1700"/>
              <a:buFont typeface="Arial"/>
              <a:buNone/>
            </a:pPr>
            <a:r>
              <a:rPr lang="en-US" sz="1200">
                <a:solidFill>
                  <a:schemeClr val="lt1"/>
                </a:solidFill>
                <a:latin typeface="Avant Garde Demi SFDC"/>
                <a:ea typeface="Avant Garde Demi SFDC"/>
                <a:cs typeface="Avant Garde Demi SFDC"/>
                <a:sym typeface="Avant Garde Demi SFDC"/>
              </a:rPr>
              <a:t>Implicações e Considerações da Topologia Recomendada</a:t>
            </a:r>
            <a:endParaRPr sz="1200">
              <a:solidFill>
                <a:srgbClr val="FFFFFF"/>
              </a:solidFill>
              <a:latin typeface="Avant Garde Demi SFDC"/>
              <a:ea typeface="Avant Garde Demi SFDC"/>
              <a:cs typeface="Avant Garde Demi SFDC"/>
              <a:sym typeface="Avant Garde Demi SFDC"/>
            </a:endParaRPr>
          </a:p>
        </p:txBody>
      </p:sp>
      <p:sp>
        <p:nvSpPr>
          <p:cNvPr id="2708" name="Google Shape;2708;p237"/>
          <p:cNvSpPr txBox="1"/>
          <p:nvPr/>
        </p:nvSpPr>
        <p:spPr>
          <a:xfrm>
            <a:off x="902275" y="5796350"/>
            <a:ext cx="24249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a:solidFill>
                  <a:schemeClr val="accent2"/>
                </a:solidFill>
                <a:latin typeface="Salesforce Sans"/>
                <a:ea typeface="Salesforce Sans"/>
                <a:cs typeface="Salesforce Sans"/>
                <a:sym typeface="Salesforce Sans"/>
              </a:rPr>
              <a:t> Análise sobre </a:t>
            </a:r>
            <a:r>
              <a:rPr lang="en-US" sz="900" b="1">
                <a:solidFill>
                  <a:srgbClr val="073763"/>
                </a:solidFill>
                <a:latin typeface="Salesforce Sans"/>
                <a:ea typeface="Salesforce Sans"/>
                <a:cs typeface="Salesforce Sans"/>
                <a:sym typeface="Salesforce Sans"/>
              </a:rPr>
              <a:t>quais processos</a:t>
            </a:r>
            <a:r>
              <a:rPr lang="en-US" sz="900">
                <a:solidFill>
                  <a:schemeClr val="accent2"/>
                </a:solidFill>
                <a:latin typeface="Salesforce Sans"/>
                <a:ea typeface="Salesforce Sans"/>
                <a:cs typeface="Salesforce Sans"/>
                <a:sym typeface="Salesforce Sans"/>
              </a:rPr>
              <a:t> devem permanecer no ecossistema e quais processos devem permanecer na vertical Telco se faz necessário</a:t>
            </a:r>
            <a:endParaRPr sz="900" b="1">
              <a:solidFill>
                <a:srgbClr val="073763"/>
              </a:solidFill>
              <a:latin typeface="Salesforce Sans"/>
              <a:ea typeface="Salesforce Sans"/>
              <a:cs typeface="Salesforce Sans"/>
              <a:sym typeface="Salesforce Sans"/>
            </a:endParaRPr>
          </a:p>
        </p:txBody>
      </p:sp>
      <p:pic>
        <p:nvPicPr>
          <p:cNvPr id="2709" name="Google Shape;2709;p237"/>
          <p:cNvPicPr preferRelativeResize="0"/>
          <p:nvPr/>
        </p:nvPicPr>
        <p:blipFill>
          <a:blip r:embed="rId3">
            <a:alphaModFix/>
          </a:blip>
          <a:stretch>
            <a:fillRect/>
          </a:stretch>
        </p:blipFill>
        <p:spPr>
          <a:xfrm>
            <a:off x="9722996" y="5506491"/>
            <a:ext cx="3026124" cy="1492959"/>
          </a:xfrm>
          <a:prstGeom prst="rect">
            <a:avLst/>
          </a:prstGeom>
          <a:noFill/>
          <a:ln>
            <a:noFill/>
          </a:ln>
        </p:spPr>
      </p:pic>
      <p:pic>
        <p:nvPicPr>
          <p:cNvPr id="2710" name="Google Shape;2710;p237"/>
          <p:cNvPicPr preferRelativeResize="0"/>
          <p:nvPr/>
        </p:nvPicPr>
        <p:blipFill rotWithShape="1">
          <a:blip r:embed="rId4">
            <a:alphaModFix/>
          </a:blip>
          <a:srcRect t="3900" b="3900"/>
          <a:stretch/>
        </p:blipFill>
        <p:spPr>
          <a:xfrm>
            <a:off x="9892776" y="5868102"/>
            <a:ext cx="512097" cy="472150"/>
          </a:xfrm>
          <a:prstGeom prst="rect">
            <a:avLst/>
          </a:prstGeom>
          <a:noFill/>
          <a:ln>
            <a:noFill/>
          </a:ln>
        </p:spPr>
      </p:pic>
      <p:pic>
        <p:nvPicPr>
          <p:cNvPr id="2711" name="Google Shape;2711;p237"/>
          <p:cNvPicPr preferRelativeResize="0"/>
          <p:nvPr/>
        </p:nvPicPr>
        <p:blipFill rotWithShape="1">
          <a:blip r:embed="rId5">
            <a:alphaModFix/>
          </a:blip>
          <a:srcRect/>
          <a:stretch/>
        </p:blipFill>
        <p:spPr>
          <a:xfrm>
            <a:off x="11612865" y="221327"/>
            <a:ext cx="457200" cy="320040"/>
          </a:xfrm>
          <a:prstGeom prst="rect">
            <a:avLst/>
          </a:prstGeom>
          <a:noFill/>
          <a:ln>
            <a:noFill/>
          </a:ln>
        </p:spPr>
      </p:pic>
      <p:pic>
        <p:nvPicPr>
          <p:cNvPr id="2712" name="Google Shape;2712;p237"/>
          <p:cNvPicPr preferRelativeResize="0"/>
          <p:nvPr/>
        </p:nvPicPr>
        <p:blipFill>
          <a:blip r:embed="rId6">
            <a:alphaModFix/>
          </a:blip>
          <a:stretch>
            <a:fillRect/>
          </a:stretch>
        </p:blipFill>
        <p:spPr>
          <a:xfrm>
            <a:off x="10740950" y="274673"/>
            <a:ext cx="640079" cy="213360"/>
          </a:xfrm>
          <a:prstGeom prst="rect">
            <a:avLst/>
          </a:prstGeom>
          <a:noFill/>
          <a:ln>
            <a:noFill/>
          </a:ln>
        </p:spPr>
      </p:pic>
      <p:sp>
        <p:nvSpPr>
          <p:cNvPr id="2713" name="Google Shape;2713;p237"/>
          <p:cNvSpPr txBox="1"/>
          <p:nvPr/>
        </p:nvSpPr>
        <p:spPr>
          <a:xfrm>
            <a:off x="7289475" y="1908800"/>
            <a:ext cx="4077600" cy="87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Viabilidade Técnica / Escalabilidade</a:t>
            </a:r>
            <a:r>
              <a:rPr lang="en-US" sz="900">
                <a:solidFill>
                  <a:schemeClr val="accent2"/>
                </a:solidFill>
                <a:latin typeface="Salesforce Sans"/>
                <a:ea typeface="Salesforce Sans"/>
                <a:cs typeface="Salesforce Sans"/>
                <a:sym typeface="Salesforce Sans"/>
              </a:rPr>
              <a:t> - os testes de performance do Valentina mostraram a necessidade da segregação das funções de gestão de pedidos e atendimentos especializados em uma instância específica.</a:t>
            </a:r>
            <a:endParaRPr sz="900">
              <a:solidFill>
                <a:schemeClr val="accent2"/>
              </a:solidFill>
              <a:latin typeface="Salesforce Sans"/>
              <a:ea typeface="Salesforce Sans"/>
              <a:cs typeface="Salesforce Sans"/>
              <a:sym typeface="Salesforce Sans"/>
            </a:endParaRPr>
          </a:p>
        </p:txBody>
      </p:sp>
      <p:sp>
        <p:nvSpPr>
          <p:cNvPr id="2714" name="Google Shape;2714;p237"/>
          <p:cNvSpPr txBox="1"/>
          <p:nvPr/>
        </p:nvSpPr>
        <p:spPr>
          <a:xfrm>
            <a:off x="7289475" y="3890000"/>
            <a:ext cx="4077600" cy="87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Reaproveitamento do investimento</a:t>
            </a:r>
            <a:r>
              <a:rPr lang="en-US" sz="900">
                <a:solidFill>
                  <a:schemeClr val="accent2"/>
                </a:solidFill>
                <a:latin typeface="Salesforce Sans"/>
                <a:ea typeface="Salesforce Sans"/>
                <a:cs typeface="Salesforce Sans"/>
                <a:sym typeface="Salesforce Sans"/>
              </a:rPr>
              <a:t> - A utilização da Org que já está em produção hoje por parte do Master de Clientes ou Vertical Telco é facilitada pois a governança desta org já estabelecida, os usuários já provisionados e a utilizando.</a:t>
            </a:r>
            <a:endParaRPr sz="900">
              <a:solidFill>
                <a:schemeClr val="accent2"/>
              </a:solidFill>
              <a:latin typeface="Salesforce Sans"/>
              <a:ea typeface="Salesforce Sans"/>
              <a:cs typeface="Salesforce Sans"/>
              <a:sym typeface="Salesforce Sans"/>
            </a:endParaRPr>
          </a:p>
        </p:txBody>
      </p:sp>
      <p:sp>
        <p:nvSpPr>
          <p:cNvPr id="2715" name="Google Shape;2715;p237"/>
          <p:cNvSpPr txBox="1">
            <a:spLocks noGrp="1"/>
          </p:cNvSpPr>
          <p:nvPr>
            <p:ph type="subTitle" idx="2"/>
          </p:nvPr>
        </p:nvSpPr>
        <p:spPr>
          <a:xfrm>
            <a:off x="562100" y="568287"/>
            <a:ext cx="10396800" cy="59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a:t>Em </a:t>
            </a:r>
            <a:r>
              <a:rPr lang="en-US" sz="1600" b="1"/>
              <a:t>comparação</a:t>
            </a:r>
            <a:r>
              <a:rPr lang="en-US" sz="1600"/>
              <a:t> a Nova ORG Ecosistema(Hub) e ORG existente Valentina como Vertical Telco(Spoke)</a:t>
            </a:r>
            <a:endParaRPr sz="1600"/>
          </a:p>
          <a:p>
            <a:pPr marL="0" lvl="0" indent="0" algn="l" rtl="0">
              <a:spcBef>
                <a:spcPts val="300"/>
              </a:spcBef>
              <a:spcAft>
                <a:spcPts val="300"/>
              </a:spcAft>
              <a:buNone/>
            </a:pPr>
            <a:endParaRPr sz="1600"/>
          </a:p>
        </p:txBody>
      </p:sp>
      <p:sp>
        <p:nvSpPr>
          <p:cNvPr id="2716" name="Google Shape;2716;p237"/>
          <p:cNvSpPr txBox="1"/>
          <p:nvPr/>
        </p:nvSpPr>
        <p:spPr>
          <a:xfrm>
            <a:off x="3554300" y="5796350"/>
            <a:ext cx="23271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b="1">
                <a:solidFill>
                  <a:schemeClr val="accent2"/>
                </a:solidFill>
                <a:latin typeface="Salesforce Sans"/>
                <a:ea typeface="Salesforce Sans"/>
                <a:cs typeface="Salesforce Sans"/>
                <a:sym typeface="Salesforce Sans"/>
              </a:rPr>
              <a:t>Nova esteira</a:t>
            </a:r>
            <a:r>
              <a:rPr lang="en-US" sz="900">
                <a:solidFill>
                  <a:schemeClr val="accent2"/>
                </a:solidFill>
                <a:latin typeface="Salesforce Sans"/>
                <a:ea typeface="Salesforce Sans"/>
                <a:cs typeface="Salesforce Sans"/>
                <a:sym typeface="Salesforce Sans"/>
              </a:rPr>
              <a:t> deverá ser criada para suportar a nova ORG. </a:t>
            </a:r>
            <a:br>
              <a:rPr lang="en-US" sz="900">
                <a:solidFill>
                  <a:schemeClr val="accent2"/>
                </a:solidFill>
                <a:latin typeface="Salesforce Sans"/>
                <a:ea typeface="Salesforce Sans"/>
                <a:cs typeface="Salesforce Sans"/>
                <a:sym typeface="Salesforce Sans"/>
              </a:rPr>
            </a:br>
            <a:br>
              <a:rPr lang="en-US" sz="900">
                <a:solidFill>
                  <a:schemeClr val="accent2"/>
                </a:solidFill>
                <a:latin typeface="Salesforce Sans"/>
                <a:ea typeface="Salesforce Sans"/>
                <a:cs typeface="Salesforce Sans"/>
                <a:sym typeface="Salesforce Sans"/>
              </a:rPr>
            </a:br>
            <a:r>
              <a:rPr lang="en-US" sz="900" b="1">
                <a:solidFill>
                  <a:schemeClr val="accent2"/>
                </a:solidFill>
                <a:latin typeface="Salesforce Sans"/>
                <a:ea typeface="Salesforce Sans"/>
                <a:cs typeface="Salesforce Sans"/>
                <a:sym typeface="Salesforce Sans"/>
              </a:rPr>
              <a:t>Duplicação</a:t>
            </a:r>
            <a:r>
              <a:rPr lang="en-US" sz="900">
                <a:solidFill>
                  <a:schemeClr val="accent2"/>
                </a:solidFill>
                <a:latin typeface="Salesforce Sans"/>
                <a:ea typeface="Salesforce Sans"/>
                <a:cs typeface="Salesforce Sans"/>
                <a:sym typeface="Salesforce Sans"/>
              </a:rPr>
              <a:t> de licenças para usuários que precisam interagir com os dois domínios.</a:t>
            </a:r>
            <a:endParaRPr sz="900">
              <a:solidFill>
                <a:schemeClr val="accent2"/>
              </a:solidFill>
              <a:latin typeface="Salesforce Sans"/>
              <a:ea typeface="Salesforce Sans"/>
              <a:cs typeface="Salesforce Sans"/>
              <a:sym typeface="Salesforce Sans"/>
            </a:endParaRPr>
          </a:p>
        </p:txBody>
      </p:sp>
      <p:grpSp>
        <p:nvGrpSpPr>
          <p:cNvPr id="2717" name="Google Shape;2717;p237"/>
          <p:cNvGrpSpPr/>
          <p:nvPr/>
        </p:nvGrpSpPr>
        <p:grpSpPr>
          <a:xfrm>
            <a:off x="6600913" y="2161600"/>
            <a:ext cx="361951" cy="363537"/>
            <a:chOff x="7586663" y="1150938"/>
            <a:chExt cx="361951" cy="363537"/>
          </a:xfrm>
        </p:grpSpPr>
        <p:sp>
          <p:nvSpPr>
            <p:cNvPr id="2718" name="Google Shape;2718;p237"/>
            <p:cNvSpPr/>
            <p:nvPr/>
          </p:nvSpPr>
          <p:spPr>
            <a:xfrm>
              <a:off x="7586663" y="1266825"/>
              <a:ext cx="361951" cy="247650"/>
            </a:xfrm>
            <a:custGeom>
              <a:avLst/>
              <a:gdLst/>
              <a:ahLst/>
              <a:cxnLst/>
              <a:rect l="l" t="t" r="r" b="b"/>
              <a:pathLst>
                <a:path w="1006" h="687" extrusionOk="0">
                  <a:moveTo>
                    <a:pt x="122" y="484"/>
                  </a:moveTo>
                  <a:lnTo>
                    <a:pt x="122" y="484"/>
                  </a:lnTo>
                  <a:lnTo>
                    <a:pt x="122" y="484"/>
                  </a:lnTo>
                  <a:lnTo>
                    <a:pt x="159" y="484"/>
                  </a:lnTo>
                  <a:lnTo>
                    <a:pt x="159" y="604"/>
                  </a:lnTo>
                  <a:lnTo>
                    <a:pt x="122" y="604"/>
                  </a:lnTo>
                  <a:lnTo>
                    <a:pt x="122" y="484"/>
                  </a:lnTo>
                  <a:close/>
                  <a:moveTo>
                    <a:pt x="364" y="284"/>
                  </a:moveTo>
                  <a:lnTo>
                    <a:pt x="364" y="284"/>
                  </a:lnTo>
                  <a:lnTo>
                    <a:pt x="364" y="284"/>
                  </a:lnTo>
                  <a:lnTo>
                    <a:pt x="401" y="284"/>
                  </a:lnTo>
                  <a:lnTo>
                    <a:pt x="401" y="601"/>
                  </a:lnTo>
                  <a:lnTo>
                    <a:pt x="364" y="601"/>
                  </a:lnTo>
                  <a:lnTo>
                    <a:pt x="364" y="284"/>
                  </a:lnTo>
                  <a:close/>
                  <a:moveTo>
                    <a:pt x="605" y="365"/>
                  </a:moveTo>
                  <a:lnTo>
                    <a:pt x="605" y="365"/>
                  </a:lnTo>
                  <a:lnTo>
                    <a:pt x="605" y="365"/>
                  </a:lnTo>
                  <a:lnTo>
                    <a:pt x="642" y="365"/>
                  </a:lnTo>
                  <a:lnTo>
                    <a:pt x="642" y="604"/>
                  </a:lnTo>
                  <a:lnTo>
                    <a:pt x="605" y="604"/>
                  </a:lnTo>
                  <a:lnTo>
                    <a:pt x="605" y="365"/>
                  </a:lnTo>
                  <a:close/>
                  <a:moveTo>
                    <a:pt x="844" y="82"/>
                  </a:moveTo>
                  <a:lnTo>
                    <a:pt x="844" y="82"/>
                  </a:lnTo>
                  <a:lnTo>
                    <a:pt x="844" y="82"/>
                  </a:lnTo>
                  <a:lnTo>
                    <a:pt x="881" y="82"/>
                  </a:lnTo>
                  <a:lnTo>
                    <a:pt x="881" y="604"/>
                  </a:lnTo>
                  <a:lnTo>
                    <a:pt x="844" y="604"/>
                  </a:lnTo>
                  <a:lnTo>
                    <a:pt x="844" y="82"/>
                  </a:lnTo>
                  <a:close/>
                  <a:moveTo>
                    <a:pt x="965" y="604"/>
                  </a:moveTo>
                  <a:lnTo>
                    <a:pt x="965" y="604"/>
                  </a:lnTo>
                  <a:lnTo>
                    <a:pt x="965" y="604"/>
                  </a:lnTo>
                  <a:lnTo>
                    <a:pt x="965" y="42"/>
                  </a:lnTo>
                  <a:lnTo>
                    <a:pt x="965" y="42"/>
                  </a:lnTo>
                  <a:cubicBezTo>
                    <a:pt x="965" y="19"/>
                    <a:pt x="947" y="0"/>
                    <a:pt x="923" y="0"/>
                  </a:cubicBezTo>
                  <a:lnTo>
                    <a:pt x="923" y="0"/>
                  </a:lnTo>
                  <a:lnTo>
                    <a:pt x="804" y="0"/>
                  </a:lnTo>
                  <a:lnTo>
                    <a:pt x="804" y="0"/>
                  </a:lnTo>
                  <a:cubicBezTo>
                    <a:pt x="780" y="0"/>
                    <a:pt x="762" y="19"/>
                    <a:pt x="762" y="42"/>
                  </a:cubicBezTo>
                  <a:lnTo>
                    <a:pt x="762" y="42"/>
                  </a:lnTo>
                  <a:lnTo>
                    <a:pt x="762" y="604"/>
                  </a:lnTo>
                  <a:lnTo>
                    <a:pt x="724" y="604"/>
                  </a:lnTo>
                  <a:lnTo>
                    <a:pt x="724" y="321"/>
                  </a:lnTo>
                  <a:lnTo>
                    <a:pt x="724" y="321"/>
                  </a:lnTo>
                  <a:cubicBezTo>
                    <a:pt x="724" y="300"/>
                    <a:pt x="705" y="282"/>
                    <a:pt x="681" y="282"/>
                  </a:cubicBezTo>
                  <a:lnTo>
                    <a:pt x="681" y="282"/>
                  </a:lnTo>
                  <a:lnTo>
                    <a:pt x="562" y="282"/>
                  </a:lnTo>
                  <a:lnTo>
                    <a:pt x="562" y="282"/>
                  </a:lnTo>
                  <a:cubicBezTo>
                    <a:pt x="538" y="282"/>
                    <a:pt x="520" y="300"/>
                    <a:pt x="520" y="321"/>
                  </a:cubicBezTo>
                  <a:lnTo>
                    <a:pt x="520" y="321"/>
                  </a:lnTo>
                  <a:lnTo>
                    <a:pt x="520" y="604"/>
                  </a:lnTo>
                  <a:lnTo>
                    <a:pt x="483" y="604"/>
                  </a:lnTo>
                  <a:lnTo>
                    <a:pt x="483" y="242"/>
                  </a:lnTo>
                  <a:lnTo>
                    <a:pt x="483" y="242"/>
                  </a:lnTo>
                  <a:cubicBezTo>
                    <a:pt x="483" y="218"/>
                    <a:pt x="464" y="200"/>
                    <a:pt x="443" y="200"/>
                  </a:cubicBezTo>
                  <a:lnTo>
                    <a:pt x="443" y="200"/>
                  </a:lnTo>
                  <a:lnTo>
                    <a:pt x="321" y="200"/>
                  </a:lnTo>
                  <a:lnTo>
                    <a:pt x="321" y="200"/>
                  </a:lnTo>
                  <a:cubicBezTo>
                    <a:pt x="300" y="200"/>
                    <a:pt x="282" y="218"/>
                    <a:pt x="282" y="242"/>
                  </a:cubicBezTo>
                  <a:lnTo>
                    <a:pt x="282" y="242"/>
                  </a:lnTo>
                  <a:lnTo>
                    <a:pt x="282" y="604"/>
                  </a:lnTo>
                  <a:lnTo>
                    <a:pt x="245" y="604"/>
                  </a:lnTo>
                  <a:lnTo>
                    <a:pt x="245" y="444"/>
                  </a:lnTo>
                  <a:lnTo>
                    <a:pt x="245" y="444"/>
                  </a:lnTo>
                  <a:cubicBezTo>
                    <a:pt x="245" y="420"/>
                    <a:pt x="225" y="402"/>
                    <a:pt x="201" y="402"/>
                  </a:cubicBezTo>
                  <a:lnTo>
                    <a:pt x="201" y="402"/>
                  </a:lnTo>
                  <a:lnTo>
                    <a:pt x="82" y="402"/>
                  </a:lnTo>
                  <a:lnTo>
                    <a:pt x="82" y="402"/>
                  </a:lnTo>
                  <a:cubicBezTo>
                    <a:pt x="58" y="402"/>
                    <a:pt x="40" y="420"/>
                    <a:pt x="40" y="444"/>
                  </a:cubicBezTo>
                  <a:lnTo>
                    <a:pt x="40" y="444"/>
                  </a:lnTo>
                  <a:lnTo>
                    <a:pt x="40" y="604"/>
                  </a:lnTo>
                  <a:lnTo>
                    <a:pt x="40" y="604"/>
                  </a:lnTo>
                  <a:cubicBezTo>
                    <a:pt x="19" y="604"/>
                    <a:pt x="0" y="622"/>
                    <a:pt x="0" y="644"/>
                  </a:cubicBezTo>
                  <a:cubicBezTo>
                    <a:pt x="0" y="667"/>
                    <a:pt x="19" y="686"/>
                    <a:pt x="43" y="686"/>
                  </a:cubicBezTo>
                  <a:lnTo>
                    <a:pt x="43" y="686"/>
                  </a:lnTo>
                  <a:lnTo>
                    <a:pt x="963" y="686"/>
                  </a:lnTo>
                  <a:lnTo>
                    <a:pt x="963" y="686"/>
                  </a:lnTo>
                  <a:cubicBezTo>
                    <a:pt x="987" y="686"/>
                    <a:pt x="1005" y="667"/>
                    <a:pt x="1005" y="644"/>
                  </a:cubicBezTo>
                  <a:cubicBezTo>
                    <a:pt x="1005" y="622"/>
                    <a:pt x="987" y="604"/>
                    <a:pt x="965" y="6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19" name="Google Shape;2719;p237"/>
            <p:cNvSpPr/>
            <p:nvPr/>
          </p:nvSpPr>
          <p:spPr>
            <a:xfrm>
              <a:off x="7608888" y="1150938"/>
              <a:ext cx="317500" cy="204787"/>
            </a:xfrm>
            <a:custGeom>
              <a:avLst/>
              <a:gdLst/>
              <a:ahLst/>
              <a:cxnLst/>
              <a:rect l="l" t="t" r="r" b="b"/>
              <a:pathLst>
                <a:path w="884" h="568" extrusionOk="0">
                  <a:moveTo>
                    <a:pt x="79" y="567"/>
                  </a:moveTo>
                  <a:lnTo>
                    <a:pt x="79" y="567"/>
                  </a:lnTo>
                  <a:lnTo>
                    <a:pt x="79" y="567"/>
                  </a:lnTo>
                  <a:lnTo>
                    <a:pt x="79" y="567"/>
                  </a:lnTo>
                  <a:cubicBezTo>
                    <a:pt x="124" y="567"/>
                    <a:pt x="162" y="529"/>
                    <a:pt x="162" y="484"/>
                  </a:cubicBezTo>
                  <a:cubicBezTo>
                    <a:pt x="162" y="479"/>
                    <a:pt x="162" y="477"/>
                    <a:pt x="162" y="470"/>
                  </a:cubicBezTo>
                  <a:lnTo>
                    <a:pt x="162" y="470"/>
                  </a:lnTo>
                  <a:lnTo>
                    <a:pt x="295" y="359"/>
                  </a:lnTo>
                  <a:lnTo>
                    <a:pt x="295" y="359"/>
                  </a:lnTo>
                  <a:cubicBezTo>
                    <a:pt x="321" y="370"/>
                    <a:pt x="353" y="364"/>
                    <a:pt x="374" y="346"/>
                  </a:cubicBezTo>
                  <a:lnTo>
                    <a:pt x="374" y="346"/>
                  </a:lnTo>
                  <a:lnTo>
                    <a:pt x="483" y="380"/>
                  </a:lnTo>
                  <a:lnTo>
                    <a:pt x="483" y="380"/>
                  </a:lnTo>
                  <a:cubicBezTo>
                    <a:pt x="491" y="417"/>
                    <a:pt x="522" y="444"/>
                    <a:pt x="562" y="444"/>
                  </a:cubicBezTo>
                  <a:cubicBezTo>
                    <a:pt x="607" y="444"/>
                    <a:pt x="641" y="409"/>
                    <a:pt x="641" y="364"/>
                  </a:cubicBezTo>
                  <a:cubicBezTo>
                    <a:pt x="641" y="354"/>
                    <a:pt x="641" y="346"/>
                    <a:pt x="639" y="338"/>
                  </a:cubicBezTo>
                  <a:lnTo>
                    <a:pt x="639" y="338"/>
                  </a:lnTo>
                  <a:lnTo>
                    <a:pt x="788" y="162"/>
                  </a:lnTo>
                  <a:lnTo>
                    <a:pt x="788" y="162"/>
                  </a:lnTo>
                  <a:cubicBezTo>
                    <a:pt x="793" y="162"/>
                    <a:pt x="796" y="165"/>
                    <a:pt x="801" y="165"/>
                  </a:cubicBezTo>
                  <a:cubicBezTo>
                    <a:pt x="846" y="165"/>
                    <a:pt x="883" y="128"/>
                    <a:pt x="883" y="83"/>
                  </a:cubicBezTo>
                  <a:cubicBezTo>
                    <a:pt x="883" y="37"/>
                    <a:pt x="846" y="0"/>
                    <a:pt x="801" y="0"/>
                  </a:cubicBezTo>
                  <a:cubicBezTo>
                    <a:pt x="756" y="0"/>
                    <a:pt x="722" y="37"/>
                    <a:pt x="722" y="83"/>
                  </a:cubicBezTo>
                  <a:cubicBezTo>
                    <a:pt x="722" y="91"/>
                    <a:pt x="722" y="101"/>
                    <a:pt x="724" y="109"/>
                  </a:cubicBezTo>
                  <a:lnTo>
                    <a:pt x="724" y="109"/>
                  </a:lnTo>
                  <a:lnTo>
                    <a:pt x="575" y="282"/>
                  </a:lnTo>
                  <a:lnTo>
                    <a:pt x="575" y="282"/>
                  </a:lnTo>
                  <a:cubicBezTo>
                    <a:pt x="551" y="280"/>
                    <a:pt x="525" y="285"/>
                    <a:pt x="509" y="301"/>
                  </a:cubicBezTo>
                  <a:lnTo>
                    <a:pt x="509" y="301"/>
                  </a:lnTo>
                  <a:lnTo>
                    <a:pt x="401" y="265"/>
                  </a:lnTo>
                  <a:lnTo>
                    <a:pt x="401" y="265"/>
                  </a:lnTo>
                  <a:cubicBezTo>
                    <a:pt x="393" y="228"/>
                    <a:pt x="361" y="202"/>
                    <a:pt x="321" y="202"/>
                  </a:cubicBezTo>
                  <a:cubicBezTo>
                    <a:pt x="276" y="202"/>
                    <a:pt x="239" y="236"/>
                    <a:pt x="239" y="282"/>
                  </a:cubicBezTo>
                  <a:cubicBezTo>
                    <a:pt x="239" y="288"/>
                    <a:pt x="239" y="293"/>
                    <a:pt x="242" y="296"/>
                  </a:cubicBezTo>
                  <a:lnTo>
                    <a:pt x="242" y="296"/>
                  </a:lnTo>
                  <a:lnTo>
                    <a:pt x="109" y="407"/>
                  </a:lnTo>
                  <a:lnTo>
                    <a:pt x="109" y="407"/>
                  </a:lnTo>
                  <a:cubicBezTo>
                    <a:pt x="98" y="404"/>
                    <a:pt x="90" y="401"/>
                    <a:pt x="79" y="401"/>
                  </a:cubicBezTo>
                  <a:cubicBezTo>
                    <a:pt x="35" y="401"/>
                    <a:pt x="0" y="438"/>
                    <a:pt x="0" y="484"/>
                  </a:cubicBezTo>
                  <a:cubicBezTo>
                    <a:pt x="0" y="529"/>
                    <a:pt x="35" y="567"/>
                    <a:pt x="79" y="56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sp>
        <p:nvSpPr>
          <p:cNvPr id="2720" name="Google Shape;2720;p237"/>
          <p:cNvSpPr/>
          <p:nvPr/>
        </p:nvSpPr>
        <p:spPr>
          <a:xfrm>
            <a:off x="6470942" y="3028182"/>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21" name="Google Shape;2721;p237"/>
          <p:cNvSpPr txBox="1"/>
          <p:nvPr/>
        </p:nvSpPr>
        <p:spPr>
          <a:xfrm>
            <a:off x="7289475" y="2902500"/>
            <a:ext cx="4077600" cy="87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chemeClr val="accent1"/>
                </a:solidFill>
                <a:latin typeface="Salesforce Sans"/>
                <a:ea typeface="Salesforce Sans"/>
                <a:cs typeface="Salesforce Sans"/>
                <a:sym typeface="Salesforce Sans"/>
              </a:rPr>
              <a:t>Maior flexibilidade</a:t>
            </a:r>
            <a:r>
              <a:rPr lang="en-US" sz="900">
                <a:solidFill>
                  <a:schemeClr val="accent2"/>
                </a:solidFill>
                <a:latin typeface="Salesforce Sans"/>
                <a:ea typeface="Salesforce Sans"/>
                <a:cs typeface="Salesforce Sans"/>
                <a:sym typeface="Salesforce Sans"/>
              </a:rPr>
              <a:t> para definição de um modelo definido pelo projeto Master de Clientes e menor impacto no modelo de clientes do Valentina.</a:t>
            </a:r>
            <a:endParaRPr sz="900">
              <a:solidFill>
                <a:schemeClr val="accent2"/>
              </a:solidFill>
              <a:latin typeface="Salesforce Sans"/>
              <a:ea typeface="Salesforce Sans"/>
              <a:cs typeface="Salesforce Sans"/>
              <a:sym typeface="Salesforce Sans"/>
            </a:endParaRPr>
          </a:p>
        </p:txBody>
      </p:sp>
      <p:sp>
        <p:nvSpPr>
          <p:cNvPr id="2722" name="Google Shape;2722;p237"/>
          <p:cNvSpPr/>
          <p:nvPr/>
        </p:nvSpPr>
        <p:spPr>
          <a:xfrm>
            <a:off x="1450900" y="1054200"/>
            <a:ext cx="3516600" cy="302100"/>
          </a:xfrm>
          <a:prstGeom prst="roundRect">
            <a:avLst>
              <a:gd name="adj" fmla="val 16667"/>
            </a:avLst>
          </a:prstGeom>
          <a:solidFill>
            <a:srgbClr val="CFE9FE"/>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r>
              <a:rPr lang="en-US" sz="1300" b="1" u="sng">
                <a:solidFill>
                  <a:srgbClr val="032D60"/>
                </a:solidFill>
                <a:latin typeface="Salesforce Sans"/>
                <a:ea typeface="Salesforce Sans"/>
                <a:cs typeface="Salesforce Sans"/>
                <a:sym typeface="Salesforce Sans"/>
              </a:rPr>
              <a:t>Topologia Recomendada</a:t>
            </a:r>
            <a:r>
              <a:rPr lang="en-US" sz="1300" b="1">
                <a:solidFill>
                  <a:srgbClr val="032D60"/>
                </a:solidFill>
                <a:latin typeface="Salesforce Sans"/>
                <a:ea typeface="Salesforce Sans"/>
                <a:cs typeface="Salesforce Sans"/>
                <a:sym typeface="Salesforce Sans"/>
              </a:rPr>
              <a:t> vs Alternativa</a:t>
            </a:r>
            <a:endParaRPr sz="1300" b="1">
              <a:solidFill>
                <a:srgbClr val="032D60"/>
              </a:solidFill>
              <a:latin typeface="Salesforce Sans"/>
              <a:ea typeface="Salesforce Sans"/>
              <a:cs typeface="Salesforce Sans"/>
              <a:sym typeface="Salesforce Sans"/>
            </a:endParaRPr>
          </a:p>
        </p:txBody>
      </p:sp>
      <p:sp>
        <p:nvSpPr>
          <p:cNvPr id="2723" name="Google Shape;2723;p237"/>
          <p:cNvSpPr/>
          <p:nvPr/>
        </p:nvSpPr>
        <p:spPr>
          <a:xfrm>
            <a:off x="6102250" y="5796350"/>
            <a:ext cx="24231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724" name="Google Shape;2724;p237"/>
          <p:cNvSpPr txBox="1"/>
          <p:nvPr/>
        </p:nvSpPr>
        <p:spPr>
          <a:xfrm>
            <a:off x="6198250" y="5796350"/>
            <a:ext cx="23271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b="1">
                <a:solidFill>
                  <a:schemeClr val="accent2"/>
                </a:solidFill>
                <a:latin typeface="Salesforce Sans"/>
                <a:ea typeface="Salesforce Sans"/>
                <a:cs typeface="Salesforce Sans"/>
                <a:sym typeface="Salesforce Sans"/>
              </a:rPr>
              <a:t>Adaptação do catálogo e processos de aprovisionamento</a:t>
            </a:r>
            <a:r>
              <a:rPr lang="en-US" sz="900">
                <a:solidFill>
                  <a:schemeClr val="accent2"/>
                </a:solidFill>
                <a:latin typeface="Salesforce Sans"/>
                <a:ea typeface="Salesforce Sans"/>
                <a:cs typeface="Salesforce Sans"/>
                <a:sym typeface="Salesforce Sans"/>
              </a:rPr>
              <a:t> criados para o Valentina, visando a adequação ao modelo to-be definido pela arquitetura do futuro</a:t>
            </a:r>
            <a:endParaRPr sz="1200">
              <a:solidFill>
                <a:srgbClr val="032D60"/>
              </a:solidFill>
              <a:latin typeface="Salesforce Sans"/>
              <a:ea typeface="Salesforce Sans"/>
              <a:cs typeface="Salesforce Sans"/>
              <a:sym typeface="Salesforce Sans"/>
            </a:endParaRPr>
          </a:p>
        </p:txBody>
      </p:sp>
      <p:grpSp>
        <p:nvGrpSpPr>
          <p:cNvPr id="2725" name="Google Shape;2725;p237"/>
          <p:cNvGrpSpPr/>
          <p:nvPr/>
        </p:nvGrpSpPr>
        <p:grpSpPr>
          <a:xfrm>
            <a:off x="6600913" y="4170050"/>
            <a:ext cx="361951" cy="319087"/>
            <a:chOff x="1573213" y="1173163"/>
            <a:chExt cx="361951" cy="319087"/>
          </a:xfrm>
        </p:grpSpPr>
        <p:sp>
          <p:nvSpPr>
            <p:cNvPr id="2726" name="Google Shape;2726;p237"/>
            <p:cNvSpPr/>
            <p:nvPr/>
          </p:nvSpPr>
          <p:spPr>
            <a:xfrm>
              <a:off x="1731963" y="1228725"/>
              <a:ext cx="101600" cy="53975"/>
            </a:xfrm>
            <a:custGeom>
              <a:avLst/>
              <a:gdLst/>
              <a:ahLst/>
              <a:cxnLst/>
              <a:rect l="l" t="t" r="r" b="b"/>
              <a:pathLst>
                <a:path w="284" h="150" extrusionOk="0">
                  <a:moveTo>
                    <a:pt x="45" y="91"/>
                  </a:moveTo>
                  <a:lnTo>
                    <a:pt x="45" y="91"/>
                  </a:lnTo>
                  <a:lnTo>
                    <a:pt x="45" y="91"/>
                  </a:lnTo>
                  <a:lnTo>
                    <a:pt x="45" y="91"/>
                  </a:lnTo>
                  <a:cubicBezTo>
                    <a:pt x="106" y="86"/>
                    <a:pt x="167" y="104"/>
                    <a:pt x="217" y="141"/>
                  </a:cubicBezTo>
                  <a:cubicBezTo>
                    <a:pt x="225" y="147"/>
                    <a:pt x="233" y="149"/>
                    <a:pt x="241" y="149"/>
                  </a:cubicBezTo>
                  <a:cubicBezTo>
                    <a:pt x="254" y="149"/>
                    <a:pt x="267" y="144"/>
                    <a:pt x="275" y="134"/>
                  </a:cubicBezTo>
                  <a:cubicBezTo>
                    <a:pt x="280" y="126"/>
                    <a:pt x="283" y="112"/>
                    <a:pt x="283" y="102"/>
                  </a:cubicBezTo>
                  <a:cubicBezTo>
                    <a:pt x="280" y="91"/>
                    <a:pt x="275" y="81"/>
                    <a:pt x="267" y="75"/>
                  </a:cubicBezTo>
                  <a:cubicBezTo>
                    <a:pt x="201" y="24"/>
                    <a:pt x="122" y="0"/>
                    <a:pt x="40" y="5"/>
                  </a:cubicBezTo>
                  <a:cubicBezTo>
                    <a:pt x="16" y="8"/>
                    <a:pt x="0" y="27"/>
                    <a:pt x="0" y="50"/>
                  </a:cubicBezTo>
                  <a:cubicBezTo>
                    <a:pt x="0" y="62"/>
                    <a:pt x="5" y="73"/>
                    <a:pt x="16" y="81"/>
                  </a:cubicBezTo>
                  <a:cubicBezTo>
                    <a:pt x="24" y="89"/>
                    <a:pt x="34" y="91"/>
                    <a:pt x="45" y="9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27" name="Google Shape;2727;p237"/>
            <p:cNvSpPr/>
            <p:nvPr/>
          </p:nvSpPr>
          <p:spPr>
            <a:xfrm>
              <a:off x="1573213" y="1173163"/>
              <a:ext cx="361951" cy="319087"/>
            </a:xfrm>
            <a:custGeom>
              <a:avLst/>
              <a:gdLst/>
              <a:ahLst/>
              <a:cxnLst/>
              <a:rect l="l" t="t" r="r" b="b"/>
              <a:pathLst>
                <a:path w="1006" h="887" extrusionOk="0">
                  <a:moveTo>
                    <a:pt x="301" y="197"/>
                  </a:moveTo>
                  <a:lnTo>
                    <a:pt x="301" y="197"/>
                  </a:lnTo>
                  <a:lnTo>
                    <a:pt x="301" y="197"/>
                  </a:lnTo>
                  <a:lnTo>
                    <a:pt x="301" y="197"/>
                  </a:lnTo>
                  <a:cubicBezTo>
                    <a:pt x="315" y="189"/>
                    <a:pt x="323" y="173"/>
                    <a:pt x="320" y="157"/>
                  </a:cubicBezTo>
                  <a:cubicBezTo>
                    <a:pt x="317" y="130"/>
                    <a:pt x="307" y="107"/>
                    <a:pt x="293" y="85"/>
                  </a:cubicBezTo>
                  <a:cubicBezTo>
                    <a:pt x="323" y="88"/>
                    <a:pt x="352" y="107"/>
                    <a:pt x="368" y="133"/>
                  </a:cubicBezTo>
                  <a:cubicBezTo>
                    <a:pt x="375" y="149"/>
                    <a:pt x="395" y="157"/>
                    <a:pt x="414" y="154"/>
                  </a:cubicBezTo>
                  <a:cubicBezTo>
                    <a:pt x="443" y="146"/>
                    <a:pt x="472" y="144"/>
                    <a:pt x="501" y="144"/>
                  </a:cubicBezTo>
                  <a:cubicBezTo>
                    <a:pt x="689" y="144"/>
                    <a:pt x="840" y="269"/>
                    <a:pt x="840" y="423"/>
                  </a:cubicBezTo>
                  <a:cubicBezTo>
                    <a:pt x="840" y="577"/>
                    <a:pt x="689" y="702"/>
                    <a:pt x="501" y="702"/>
                  </a:cubicBezTo>
                  <a:cubicBezTo>
                    <a:pt x="362" y="702"/>
                    <a:pt x="238" y="634"/>
                    <a:pt x="185" y="524"/>
                  </a:cubicBezTo>
                  <a:cubicBezTo>
                    <a:pt x="180" y="511"/>
                    <a:pt x="164" y="503"/>
                    <a:pt x="148" y="503"/>
                  </a:cubicBezTo>
                  <a:lnTo>
                    <a:pt x="148" y="503"/>
                  </a:lnTo>
                  <a:lnTo>
                    <a:pt x="82" y="503"/>
                  </a:lnTo>
                  <a:lnTo>
                    <a:pt x="82" y="423"/>
                  </a:lnTo>
                  <a:lnTo>
                    <a:pt x="124" y="423"/>
                  </a:lnTo>
                  <a:lnTo>
                    <a:pt x="124" y="423"/>
                  </a:lnTo>
                  <a:cubicBezTo>
                    <a:pt x="145" y="423"/>
                    <a:pt x="161" y="409"/>
                    <a:pt x="164" y="388"/>
                  </a:cubicBezTo>
                  <a:cubicBezTo>
                    <a:pt x="177" y="314"/>
                    <a:pt x="225" y="243"/>
                    <a:pt x="301" y="197"/>
                  </a:cubicBezTo>
                  <a:close/>
                  <a:moveTo>
                    <a:pt x="124" y="585"/>
                  </a:moveTo>
                  <a:lnTo>
                    <a:pt x="124" y="585"/>
                  </a:lnTo>
                  <a:lnTo>
                    <a:pt x="124" y="585"/>
                  </a:lnTo>
                  <a:lnTo>
                    <a:pt x="124" y="585"/>
                  </a:lnTo>
                  <a:cubicBezTo>
                    <a:pt x="159" y="647"/>
                    <a:pt x="211" y="694"/>
                    <a:pt x="280" y="731"/>
                  </a:cubicBezTo>
                  <a:lnTo>
                    <a:pt x="280" y="731"/>
                  </a:lnTo>
                  <a:lnTo>
                    <a:pt x="280" y="846"/>
                  </a:lnTo>
                  <a:lnTo>
                    <a:pt x="280" y="846"/>
                  </a:lnTo>
                  <a:cubicBezTo>
                    <a:pt x="280" y="867"/>
                    <a:pt x="299" y="886"/>
                    <a:pt x="320" y="886"/>
                  </a:cubicBezTo>
                  <a:cubicBezTo>
                    <a:pt x="344" y="886"/>
                    <a:pt x="362" y="867"/>
                    <a:pt x="362" y="846"/>
                  </a:cubicBezTo>
                  <a:lnTo>
                    <a:pt x="362" y="846"/>
                  </a:lnTo>
                  <a:lnTo>
                    <a:pt x="362" y="766"/>
                  </a:lnTo>
                  <a:lnTo>
                    <a:pt x="362" y="766"/>
                  </a:lnTo>
                  <a:cubicBezTo>
                    <a:pt x="453" y="792"/>
                    <a:pt x="551" y="792"/>
                    <a:pt x="641" y="766"/>
                  </a:cubicBezTo>
                  <a:lnTo>
                    <a:pt x="641" y="766"/>
                  </a:lnTo>
                  <a:lnTo>
                    <a:pt x="641" y="846"/>
                  </a:lnTo>
                  <a:lnTo>
                    <a:pt x="641" y="846"/>
                  </a:lnTo>
                  <a:cubicBezTo>
                    <a:pt x="641" y="867"/>
                    <a:pt x="660" y="886"/>
                    <a:pt x="681" y="886"/>
                  </a:cubicBezTo>
                  <a:cubicBezTo>
                    <a:pt x="705" y="886"/>
                    <a:pt x="723" y="867"/>
                    <a:pt x="723" y="846"/>
                  </a:cubicBezTo>
                  <a:lnTo>
                    <a:pt x="723" y="846"/>
                  </a:lnTo>
                  <a:lnTo>
                    <a:pt x="723" y="731"/>
                  </a:lnTo>
                  <a:lnTo>
                    <a:pt x="723" y="731"/>
                  </a:lnTo>
                  <a:cubicBezTo>
                    <a:pt x="837" y="671"/>
                    <a:pt x="909" y="572"/>
                    <a:pt x="923" y="458"/>
                  </a:cubicBezTo>
                  <a:cubicBezTo>
                    <a:pt x="970" y="442"/>
                    <a:pt x="1005" y="393"/>
                    <a:pt x="1005" y="343"/>
                  </a:cubicBezTo>
                  <a:cubicBezTo>
                    <a:pt x="1005" y="319"/>
                    <a:pt x="986" y="301"/>
                    <a:pt x="962" y="301"/>
                  </a:cubicBezTo>
                  <a:cubicBezTo>
                    <a:pt x="938" y="301"/>
                    <a:pt x="920" y="319"/>
                    <a:pt x="920" y="343"/>
                  </a:cubicBezTo>
                  <a:cubicBezTo>
                    <a:pt x="920" y="348"/>
                    <a:pt x="920" y="354"/>
                    <a:pt x="917" y="359"/>
                  </a:cubicBezTo>
                  <a:cubicBezTo>
                    <a:pt x="883" y="189"/>
                    <a:pt x="707" y="59"/>
                    <a:pt x="501" y="59"/>
                  </a:cubicBezTo>
                  <a:cubicBezTo>
                    <a:pt x="474" y="59"/>
                    <a:pt x="448" y="62"/>
                    <a:pt x="421" y="67"/>
                  </a:cubicBezTo>
                  <a:cubicBezTo>
                    <a:pt x="387" y="25"/>
                    <a:pt x="336" y="0"/>
                    <a:pt x="280" y="0"/>
                  </a:cubicBezTo>
                  <a:cubicBezTo>
                    <a:pt x="248" y="0"/>
                    <a:pt x="217" y="8"/>
                    <a:pt x="190" y="25"/>
                  </a:cubicBezTo>
                  <a:cubicBezTo>
                    <a:pt x="177" y="32"/>
                    <a:pt x="169" y="46"/>
                    <a:pt x="169" y="59"/>
                  </a:cubicBezTo>
                  <a:cubicBezTo>
                    <a:pt x="169" y="75"/>
                    <a:pt x="177" y="88"/>
                    <a:pt x="190" y="96"/>
                  </a:cubicBezTo>
                  <a:cubicBezTo>
                    <a:pt x="209" y="107"/>
                    <a:pt x="225" y="122"/>
                    <a:pt x="233" y="144"/>
                  </a:cubicBezTo>
                  <a:cubicBezTo>
                    <a:pt x="161" y="194"/>
                    <a:pt x="111" y="264"/>
                    <a:pt x="90" y="340"/>
                  </a:cubicBezTo>
                  <a:lnTo>
                    <a:pt x="90" y="340"/>
                  </a:lnTo>
                  <a:lnTo>
                    <a:pt x="42" y="340"/>
                  </a:lnTo>
                  <a:lnTo>
                    <a:pt x="42" y="340"/>
                  </a:lnTo>
                  <a:cubicBezTo>
                    <a:pt x="18" y="340"/>
                    <a:pt x="0" y="359"/>
                    <a:pt x="0" y="383"/>
                  </a:cubicBezTo>
                  <a:lnTo>
                    <a:pt x="0" y="383"/>
                  </a:lnTo>
                  <a:lnTo>
                    <a:pt x="0" y="543"/>
                  </a:lnTo>
                  <a:lnTo>
                    <a:pt x="0" y="543"/>
                  </a:lnTo>
                  <a:cubicBezTo>
                    <a:pt x="0" y="566"/>
                    <a:pt x="18" y="585"/>
                    <a:pt x="42" y="585"/>
                  </a:cubicBezTo>
                  <a:lnTo>
                    <a:pt x="42" y="585"/>
                  </a:lnTo>
                  <a:lnTo>
                    <a:pt x="124" y="58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28" name="Google Shape;2728;p237"/>
            <p:cNvSpPr/>
            <p:nvPr/>
          </p:nvSpPr>
          <p:spPr>
            <a:xfrm>
              <a:off x="1646238" y="1282700"/>
              <a:ext cx="44450" cy="44450"/>
            </a:xfrm>
            <a:custGeom>
              <a:avLst/>
              <a:gdLst/>
              <a:ahLst/>
              <a:cxnLst/>
              <a:rect l="l" t="t" r="r" b="b"/>
              <a:pathLst>
                <a:path w="123" h="123" extrusionOk="0">
                  <a:moveTo>
                    <a:pt x="61" y="55"/>
                  </a:moveTo>
                  <a:lnTo>
                    <a:pt x="61" y="55"/>
                  </a:lnTo>
                  <a:lnTo>
                    <a:pt x="61" y="55"/>
                  </a:lnTo>
                  <a:lnTo>
                    <a:pt x="61" y="55"/>
                  </a:lnTo>
                  <a:cubicBezTo>
                    <a:pt x="63" y="55"/>
                    <a:pt x="66" y="58"/>
                    <a:pt x="66" y="61"/>
                  </a:cubicBezTo>
                  <a:cubicBezTo>
                    <a:pt x="66" y="66"/>
                    <a:pt x="55" y="66"/>
                    <a:pt x="55" y="61"/>
                  </a:cubicBezTo>
                  <a:cubicBezTo>
                    <a:pt x="55" y="58"/>
                    <a:pt x="58" y="55"/>
                    <a:pt x="61" y="55"/>
                  </a:cubicBezTo>
                  <a:close/>
                  <a:moveTo>
                    <a:pt x="61" y="122"/>
                  </a:moveTo>
                  <a:lnTo>
                    <a:pt x="61" y="122"/>
                  </a:lnTo>
                  <a:lnTo>
                    <a:pt x="61" y="122"/>
                  </a:lnTo>
                  <a:lnTo>
                    <a:pt x="61" y="122"/>
                  </a:lnTo>
                  <a:cubicBezTo>
                    <a:pt x="95" y="122"/>
                    <a:pt x="122" y="95"/>
                    <a:pt x="122" y="61"/>
                  </a:cubicBezTo>
                  <a:cubicBezTo>
                    <a:pt x="122" y="26"/>
                    <a:pt x="95" y="0"/>
                    <a:pt x="61" y="0"/>
                  </a:cubicBezTo>
                  <a:cubicBezTo>
                    <a:pt x="26" y="0"/>
                    <a:pt x="0" y="26"/>
                    <a:pt x="0" y="61"/>
                  </a:cubicBezTo>
                  <a:cubicBezTo>
                    <a:pt x="0" y="95"/>
                    <a:pt x="26" y="122"/>
                    <a:pt x="61" y="1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sp>
        <p:nvSpPr>
          <p:cNvPr id="2729" name="Google Shape;2729;p237"/>
          <p:cNvSpPr/>
          <p:nvPr/>
        </p:nvSpPr>
        <p:spPr>
          <a:xfrm>
            <a:off x="8778250" y="5796350"/>
            <a:ext cx="24231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730" name="Google Shape;2730;p237"/>
          <p:cNvSpPr txBox="1"/>
          <p:nvPr/>
        </p:nvSpPr>
        <p:spPr>
          <a:xfrm>
            <a:off x="8874250" y="5796350"/>
            <a:ext cx="23271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a:solidFill>
                  <a:schemeClr val="accent2"/>
                </a:solidFill>
                <a:latin typeface="Salesforce Sans"/>
                <a:ea typeface="Salesforce Sans"/>
                <a:cs typeface="Salesforce Sans"/>
                <a:sym typeface="Salesforce Sans"/>
              </a:rPr>
              <a:t>Em caso de </a:t>
            </a:r>
            <a:r>
              <a:rPr lang="en-US" sz="900" b="1">
                <a:solidFill>
                  <a:schemeClr val="accent2"/>
                </a:solidFill>
                <a:latin typeface="Salesforce Sans"/>
                <a:ea typeface="Salesforce Sans"/>
                <a:cs typeface="Salesforce Sans"/>
                <a:sym typeface="Salesforce Sans"/>
              </a:rPr>
              <a:t>tombamento</a:t>
            </a:r>
            <a:r>
              <a:rPr lang="en-US" sz="900">
                <a:solidFill>
                  <a:schemeClr val="accent2"/>
                </a:solidFill>
                <a:latin typeface="Salesforce Sans"/>
                <a:ea typeface="Salesforce Sans"/>
                <a:cs typeface="Salesforce Sans"/>
                <a:sym typeface="Salesforce Sans"/>
              </a:rPr>
              <a:t> de novos produtos Telco para esta stack, pode ser necessário (e provavelmente será) novas Orgs para suportar suas respectivas gestão de pedidos. </a:t>
            </a:r>
            <a:endParaRPr sz="1200">
              <a:solidFill>
                <a:srgbClr val="032D60"/>
              </a:solidFill>
              <a:latin typeface="Salesforce Sans"/>
              <a:ea typeface="Salesforce Sans"/>
              <a:cs typeface="Salesforce Sans"/>
              <a:sym typeface="Salesforce Sans"/>
            </a:endParaRPr>
          </a:p>
        </p:txBody>
      </p:sp>
      <p:grpSp>
        <p:nvGrpSpPr>
          <p:cNvPr id="2731" name="Google Shape;2731;p237"/>
          <p:cNvGrpSpPr/>
          <p:nvPr/>
        </p:nvGrpSpPr>
        <p:grpSpPr>
          <a:xfrm>
            <a:off x="6598550" y="3161451"/>
            <a:ext cx="366712" cy="327024"/>
            <a:chOff x="4918075" y="4254501"/>
            <a:chExt cx="366712" cy="327024"/>
          </a:xfrm>
        </p:grpSpPr>
        <p:sp>
          <p:nvSpPr>
            <p:cNvPr id="2732" name="Google Shape;2732;p237"/>
            <p:cNvSpPr/>
            <p:nvPr/>
          </p:nvSpPr>
          <p:spPr>
            <a:xfrm>
              <a:off x="5203825" y="4254501"/>
              <a:ext cx="80962" cy="139700"/>
            </a:xfrm>
            <a:custGeom>
              <a:avLst/>
              <a:gdLst/>
              <a:ahLst/>
              <a:cxnLst/>
              <a:rect l="l" t="t" r="r" b="b"/>
              <a:pathLst>
                <a:path w="224" h="386" extrusionOk="0">
                  <a:moveTo>
                    <a:pt x="130" y="193"/>
                  </a:moveTo>
                  <a:lnTo>
                    <a:pt x="130" y="193"/>
                  </a:lnTo>
                  <a:lnTo>
                    <a:pt x="130" y="193"/>
                  </a:lnTo>
                  <a:lnTo>
                    <a:pt x="13" y="312"/>
                  </a:lnTo>
                  <a:lnTo>
                    <a:pt x="13" y="312"/>
                  </a:lnTo>
                  <a:cubicBezTo>
                    <a:pt x="5" y="320"/>
                    <a:pt x="2" y="331"/>
                    <a:pt x="2" y="341"/>
                  </a:cubicBezTo>
                  <a:cubicBezTo>
                    <a:pt x="2" y="353"/>
                    <a:pt x="7" y="366"/>
                    <a:pt x="15" y="372"/>
                  </a:cubicBezTo>
                  <a:cubicBezTo>
                    <a:pt x="23" y="380"/>
                    <a:pt x="34" y="385"/>
                    <a:pt x="45" y="385"/>
                  </a:cubicBezTo>
                  <a:cubicBezTo>
                    <a:pt x="55" y="385"/>
                    <a:pt x="66" y="380"/>
                    <a:pt x="74" y="372"/>
                  </a:cubicBezTo>
                  <a:lnTo>
                    <a:pt x="74" y="372"/>
                  </a:lnTo>
                  <a:lnTo>
                    <a:pt x="204" y="241"/>
                  </a:lnTo>
                  <a:lnTo>
                    <a:pt x="204" y="241"/>
                  </a:lnTo>
                  <a:cubicBezTo>
                    <a:pt x="215" y="228"/>
                    <a:pt x="223" y="212"/>
                    <a:pt x="223" y="193"/>
                  </a:cubicBezTo>
                  <a:cubicBezTo>
                    <a:pt x="223" y="175"/>
                    <a:pt x="215" y="159"/>
                    <a:pt x="202" y="146"/>
                  </a:cubicBezTo>
                  <a:lnTo>
                    <a:pt x="202" y="146"/>
                  </a:lnTo>
                  <a:lnTo>
                    <a:pt x="71" y="16"/>
                  </a:lnTo>
                  <a:lnTo>
                    <a:pt x="71" y="16"/>
                  </a:lnTo>
                  <a:cubicBezTo>
                    <a:pt x="55" y="0"/>
                    <a:pt x="26" y="0"/>
                    <a:pt x="10" y="19"/>
                  </a:cubicBezTo>
                  <a:cubicBezTo>
                    <a:pt x="2" y="27"/>
                    <a:pt x="0" y="37"/>
                    <a:pt x="0" y="48"/>
                  </a:cubicBezTo>
                  <a:cubicBezTo>
                    <a:pt x="0" y="58"/>
                    <a:pt x="2" y="69"/>
                    <a:pt x="10" y="77"/>
                  </a:cubicBezTo>
                  <a:lnTo>
                    <a:pt x="10" y="77"/>
                  </a:lnTo>
                  <a:lnTo>
                    <a:pt x="130" y="19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33" name="Google Shape;2733;p237"/>
            <p:cNvSpPr/>
            <p:nvPr/>
          </p:nvSpPr>
          <p:spPr>
            <a:xfrm>
              <a:off x="5202237" y="4443413"/>
              <a:ext cx="80963" cy="138113"/>
            </a:xfrm>
            <a:custGeom>
              <a:avLst/>
              <a:gdLst/>
              <a:ahLst/>
              <a:cxnLst/>
              <a:rect l="l" t="t" r="r" b="b"/>
              <a:pathLst>
                <a:path w="227" h="383" extrusionOk="0">
                  <a:moveTo>
                    <a:pt x="74" y="16"/>
                  </a:moveTo>
                  <a:lnTo>
                    <a:pt x="74" y="16"/>
                  </a:lnTo>
                  <a:lnTo>
                    <a:pt x="74" y="16"/>
                  </a:lnTo>
                  <a:lnTo>
                    <a:pt x="74" y="16"/>
                  </a:lnTo>
                  <a:cubicBezTo>
                    <a:pt x="58" y="0"/>
                    <a:pt x="29" y="0"/>
                    <a:pt x="13" y="16"/>
                  </a:cubicBezTo>
                  <a:cubicBezTo>
                    <a:pt x="5" y="24"/>
                    <a:pt x="3" y="34"/>
                    <a:pt x="3" y="45"/>
                  </a:cubicBezTo>
                  <a:cubicBezTo>
                    <a:pt x="3" y="58"/>
                    <a:pt x="5" y="69"/>
                    <a:pt x="13" y="77"/>
                  </a:cubicBezTo>
                  <a:lnTo>
                    <a:pt x="13" y="77"/>
                  </a:lnTo>
                  <a:lnTo>
                    <a:pt x="133" y="191"/>
                  </a:lnTo>
                  <a:lnTo>
                    <a:pt x="16" y="311"/>
                  </a:lnTo>
                  <a:lnTo>
                    <a:pt x="16" y="311"/>
                  </a:lnTo>
                  <a:cubicBezTo>
                    <a:pt x="0" y="329"/>
                    <a:pt x="0" y="356"/>
                    <a:pt x="18" y="372"/>
                  </a:cubicBezTo>
                  <a:cubicBezTo>
                    <a:pt x="26" y="379"/>
                    <a:pt x="37" y="382"/>
                    <a:pt x="48" y="382"/>
                  </a:cubicBezTo>
                  <a:cubicBezTo>
                    <a:pt x="58" y="382"/>
                    <a:pt x="69" y="379"/>
                    <a:pt x="77" y="372"/>
                  </a:cubicBezTo>
                  <a:lnTo>
                    <a:pt x="77" y="372"/>
                  </a:lnTo>
                  <a:lnTo>
                    <a:pt x="207" y="238"/>
                  </a:lnTo>
                  <a:lnTo>
                    <a:pt x="207" y="238"/>
                  </a:lnTo>
                  <a:cubicBezTo>
                    <a:pt x="218" y="225"/>
                    <a:pt x="226" y="209"/>
                    <a:pt x="226" y="191"/>
                  </a:cubicBezTo>
                  <a:cubicBezTo>
                    <a:pt x="226" y="172"/>
                    <a:pt x="218" y="156"/>
                    <a:pt x="205" y="143"/>
                  </a:cubicBezTo>
                  <a:lnTo>
                    <a:pt x="205" y="143"/>
                  </a:lnTo>
                  <a:lnTo>
                    <a:pt x="74"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34" name="Google Shape;2734;p237"/>
            <p:cNvSpPr/>
            <p:nvPr/>
          </p:nvSpPr>
          <p:spPr>
            <a:xfrm>
              <a:off x="4918075" y="4302126"/>
              <a:ext cx="311149" cy="234949"/>
            </a:xfrm>
            <a:custGeom>
              <a:avLst/>
              <a:gdLst/>
              <a:ahLst/>
              <a:cxnLst/>
              <a:rect l="l" t="t" r="r" b="b"/>
              <a:pathLst>
                <a:path w="865" h="653" extrusionOk="0">
                  <a:moveTo>
                    <a:pt x="864" y="586"/>
                  </a:moveTo>
                  <a:lnTo>
                    <a:pt x="864" y="586"/>
                  </a:lnTo>
                  <a:lnTo>
                    <a:pt x="864" y="586"/>
                  </a:lnTo>
                  <a:lnTo>
                    <a:pt x="864" y="586"/>
                  </a:lnTo>
                  <a:cubicBezTo>
                    <a:pt x="864" y="564"/>
                    <a:pt x="845" y="543"/>
                    <a:pt x="822" y="543"/>
                  </a:cubicBezTo>
                  <a:cubicBezTo>
                    <a:pt x="684" y="543"/>
                    <a:pt x="560" y="464"/>
                    <a:pt x="480" y="326"/>
                  </a:cubicBezTo>
                  <a:cubicBezTo>
                    <a:pt x="560" y="190"/>
                    <a:pt x="684" y="108"/>
                    <a:pt x="822" y="108"/>
                  </a:cubicBezTo>
                  <a:cubicBezTo>
                    <a:pt x="845" y="108"/>
                    <a:pt x="864" y="90"/>
                    <a:pt x="864" y="66"/>
                  </a:cubicBezTo>
                  <a:cubicBezTo>
                    <a:pt x="864" y="42"/>
                    <a:pt x="845" y="24"/>
                    <a:pt x="822" y="24"/>
                  </a:cubicBezTo>
                  <a:cubicBezTo>
                    <a:pt x="671" y="24"/>
                    <a:pt x="528" y="103"/>
                    <a:pt x="433" y="244"/>
                  </a:cubicBezTo>
                  <a:cubicBezTo>
                    <a:pt x="334" y="90"/>
                    <a:pt x="191" y="0"/>
                    <a:pt x="43" y="0"/>
                  </a:cubicBezTo>
                  <a:cubicBezTo>
                    <a:pt x="19" y="0"/>
                    <a:pt x="0" y="21"/>
                    <a:pt x="0" y="45"/>
                  </a:cubicBezTo>
                  <a:cubicBezTo>
                    <a:pt x="0" y="66"/>
                    <a:pt x="19" y="87"/>
                    <a:pt x="43" y="87"/>
                  </a:cubicBezTo>
                  <a:cubicBezTo>
                    <a:pt x="170" y="87"/>
                    <a:pt x="302" y="180"/>
                    <a:pt x="385" y="326"/>
                  </a:cubicBezTo>
                  <a:cubicBezTo>
                    <a:pt x="302" y="472"/>
                    <a:pt x="170" y="567"/>
                    <a:pt x="43" y="567"/>
                  </a:cubicBezTo>
                  <a:cubicBezTo>
                    <a:pt x="19" y="567"/>
                    <a:pt x="0" y="586"/>
                    <a:pt x="0" y="609"/>
                  </a:cubicBezTo>
                  <a:cubicBezTo>
                    <a:pt x="0" y="633"/>
                    <a:pt x="19" y="652"/>
                    <a:pt x="43" y="652"/>
                  </a:cubicBezTo>
                  <a:cubicBezTo>
                    <a:pt x="191" y="652"/>
                    <a:pt x="334" y="562"/>
                    <a:pt x="433" y="411"/>
                  </a:cubicBezTo>
                  <a:cubicBezTo>
                    <a:pt x="528" y="549"/>
                    <a:pt x="671" y="631"/>
                    <a:pt x="822" y="631"/>
                  </a:cubicBezTo>
                  <a:cubicBezTo>
                    <a:pt x="845" y="631"/>
                    <a:pt x="864" y="609"/>
                    <a:pt x="864" y="58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pic>
        <p:nvPicPr>
          <p:cNvPr id="2735" name="Google Shape;2735;p237"/>
          <p:cNvPicPr preferRelativeResize="0"/>
          <p:nvPr/>
        </p:nvPicPr>
        <p:blipFill>
          <a:blip r:embed="rId7">
            <a:alphaModFix/>
          </a:blip>
          <a:stretch>
            <a:fillRect/>
          </a:stretch>
        </p:blipFill>
        <p:spPr>
          <a:xfrm>
            <a:off x="485900" y="1775743"/>
            <a:ext cx="5731000" cy="31537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211"/>
          <p:cNvSpPr txBox="1">
            <a:spLocks noGrp="1"/>
          </p:cNvSpPr>
          <p:nvPr>
            <p:ph type="body" idx="3"/>
          </p:nvPr>
        </p:nvSpPr>
        <p:spPr>
          <a:xfrm>
            <a:off x="5814778" y="1979554"/>
            <a:ext cx="4956000" cy="3941100"/>
          </a:xfrm>
          <a:prstGeom prst="rect">
            <a:avLst/>
          </a:prstGeom>
        </p:spPr>
        <p:txBody>
          <a:bodyPr spcFirstLastPara="1" wrap="square" lIns="0" tIns="0" rIns="0" bIns="0" anchor="t" anchorCtr="0">
            <a:noAutofit/>
          </a:bodyPr>
          <a:lstStyle/>
          <a:p>
            <a:pPr marL="457200" lvl="0" indent="-355600" algn="l" rtl="0">
              <a:lnSpc>
                <a:spcPct val="115000"/>
              </a:lnSpc>
              <a:spcBef>
                <a:spcPts val="550"/>
              </a:spcBef>
              <a:spcAft>
                <a:spcPts val="0"/>
              </a:spcAft>
              <a:buSzPts val="2000"/>
              <a:buAutoNum type="arabicPeriod"/>
            </a:pPr>
            <a:r>
              <a:rPr lang="en-US"/>
              <a:t>Sobre Org Strategy</a:t>
            </a:r>
            <a:endParaRPr/>
          </a:p>
          <a:p>
            <a:pPr marL="457200" lvl="0" indent="-355600" algn="l" rtl="0">
              <a:lnSpc>
                <a:spcPct val="115000"/>
              </a:lnSpc>
              <a:spcBef>
                <a:spcPts val="1000"/>
              </a:spcBef>
              <a:spcAft>
                <a:spcPts val="0"/>
              </a:spcAft>
              <a:buSzPts val="2000"/>
              <a:buAutoNum type="arabicPeriod"/>
            </a:pPr>
            <a:r>
              <a:rPr lang="en-US"/>
              <a:t>Contexto da Análise</a:t>
            </a:r>
            <a:endParaRPr/>
          </a:p>
          <a:p>
            <a:pPr marL="457200" lvl="0" indent="-355600" algn="l" rtl="0">
              <a:lnSpc>
                <a:spcPct val="115000"/>
              </a:lnSpc>
              <a:spcBef>
                <a:spcPts val="1000"/>
              </a:spcBef>
              <a:spcAft>
                <a:spcPts val="0"/>
              </a:spcAft>
              <a:buSzPts val="2000"/>
              <a:buAutoNum type="arabicPeriod"/>
            </a:pPr>
            <a:r>
              <a:rPr lang="en-US"/>
              <a:t>Resultado da Análise</a:t>
            </a:r>
            <a:endParaRPr/>
          </a:p>
          <a:p>
            <a:pPr marL="457200" lvl="0" indent="-355600" algn="l" rtl="0">
              <a:lnSpc>
                <a:spcPct val="115000"/>
              </a:lnSpc>
              <a:spcBef>
                <a:spcPts val="1000"/>
              </a:spcBef>
              <a:spcAft>
                <a:spcPts val="0"/>
              </a:spcAft>
              <a:buSzPts val="2000"/>
              <a:buAutoNum type="arabicPeriod"/>
            </a:pPr>
            <a:r>
              <a:rPr lang="en-US"/>
              <a:t>Padrões de Integração Multi-Org e Data Cloud como habilitador</a:t>
            </a:r>
            <a:endParaRPr/>
          </a:p>
          <a:p>
            <a:pPr marL="457200" lvl="0" indent="-355600" algn="l" rtl="0">
              <a:lnSpc>
                <a:spcPct val="115000"/>
              </a:lnSpc>
              <a:spcBef>
                <a:spcPts val="1000"/>
              </a:spcBef>
              <a:spcAft>
                <a:spcPts val="0"/>
              </a:spcAft>
              <a:buSzPts val="2000"/>
              <a:buAutoNum type="arabicPeriod"/>
            </a:pPr>
            <a:r>
              <a:rPr lang="en-US"/>
              <a:t>Salesforce como Tecnologia para novas Verticais</a:t>
            </a:r>
            <a:endParaRPr/>
          </a:p>
          <a:p>
            <a:pPr marL="457200" lvl="0" indent="-355600" algn="l" rtl="0">
              <a:lnSpc>
                <a:spcPct val="115000"/>
              </a:lnSpc>
              <a:spcBef>
                <a:spcPts val="1000"/>
              </a:spcBef>
              <a:spcAft>
                <a:spcPts val="1000"/>
              </a:spcAft>
              <a:buSzPts val="2000"/>
              <a:buAutoNum type="arabicPeriod"/>
            </a:pPr>
            <a:r>
              <a:rPr lang="en-US"/>
              <a:t>Feedbacks e respostas</a:t>
            </a:r>
            <a:endParaRPr/>
          </a:p>
        </p:txBody>
      </p:sp>
      <p:sp>
        <p:nvSpPr>
          <p:cNvPr id="2018" name="Google Shape;2018;p211"/>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Agenda</a:t>
            </a:r>
            <a:endParaRPr/>
          </a:p>
        </p:txBody>
      </p:sp>
      <p:sp>
        <p:nvSpPr>
          <p:cNvPr id="2019" name="Google Shape;2019;p211"/>
          <p:cNvSpPr txBox="1">
            <a:spLocks noGrp="1"/>
          </p:cNvSpPr>
          <p:nvPr>
            <p:ph type="body" idx="2"/>
          </p:nvPr>
        </p:nvSpPr>
        <p:spPr>
          <a:xfrm>
            <a:off x="571503" y="1783080"/>
            <a:ext cx="4425600" cy="4314900"/>
          </a:xfrm>
          <a:prstGeom prst="rect">
            <a:avLst/>
          </a:prstGeom>
        </p:spPr>
        <p:txBody>
          <a:bodyPr spcFirstLastPara="1" wrap="square" lIns="0" tIns="0" rIns="0" bIns="0" anchor="t" anchorCtr="0">
            <a:noAutofit/>
          </a:bodyPr>
          <a:lstStyle/>
          <a:p>
            <a:pPr marL="0" lvl="0" indent="0" algn="l" rtl="0">
              <a:spcBef>
                <a:spcPts val="500"/>
              </a:spcBef>
              <a:spcAft>
                <a:spcPts val="900"/>
              </a:spcAft>
              <a:buNone/>
            </a:pPr>
            <a:r>
              <a:rPr lang="en-US"/>
              <a:t>Este documento está dividido da seguinte maneira:</a:t>
            </a:r>
            <a:endParaRPr/>
          </a:p>
        </p:txBody>
      </p:sp>
      <p:pic>
        <p:nvPicPr>
          <p:cNvPr id="2020" name="Google Shape;2020;p211"/>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AF5FF"/>
        </a:solidFill>
        <a:effectLst/>
      </p:bgPr>
    </p:bg>
    <p:spTree>
      <p:nvGrpSpPr>
        <p:cNvPr id="1" name="Shape 2739"/>
        <p:cNvGrpSpPr/>
        <p:nvPr/>
      </p:nvGrpSpPr>
      <p:grpSpPr>
        <a:xfrm>
          <a:off x="0" y="0"/>
          <a:ext cx="0" cy="0"/>
          <a:chOff x="0" y="0"/>
          <a:chExt cx="0" cy="0"/>
        </a:xfrm>
      </p:grpSpPr>
      <p:sp>
        <p:nvSpPr>
          <p:cNvPr id="2740" name="Google Shape;2740;p238"/>
          <p:cNvSpPr/>
          <p:nvPr/>
        </p:nvSpPr>
        <p:spPr>
          <a:xfrm>
            <a:off x="5896475" y="1571825"/>
            <a:ext cx="5841300" cy="3697200"/>
          </a:xfrm>
          <a:prstGeom prst="roundRect">
            <a:avLst>
              <a:gd name="adj" fmla="val 5561"/>
            </a:avLst>
          </a:prstGeom>
          <a:solidFill>
            <a:srgbClr val="CFE9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741" name="Google Shape;2741;p238"/>
          <p:cNvSpPr/>
          <p:nvPr/>
        </p:nvSpPr>
        <p:spPr>
          <a:xfrm>
            <a:off x="6285250" y="1604000"/>
            <a:ext cx="5217000" cy="6873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5000"/>
              </a:lnSpc>
              <a:spcBef>
                <a:spcPts val="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742" name="Google Shape;2742;p238"/>
          <p:cNvSpPr/>
          <p:nvPr/>
        </p:nvSpPr>
        <p:spPr>
          <a:xfrm>
            <a:off x="6285250" y="2343053"/>
            <a:ext cx="5217000" cy="6858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0000"/>
              </a:lnSpc>
              <a:spcBef>
                <a:spcPts val="100"/>
              </a:spcBef>
              <a:spcAft>
                <a:spcPts val="0"/>
              </a:spcAft>
              <a:buNone/>
            </a:pPr>
            <a:endParaRPr sz="1100" b="1">
              <a:solidFill>
                <a:srgbClr val="008ECF"/>
              </a:solidFill>
              <a:latin typeface="Salesforce Sans"/>
              <a:ea typeface="Salesforce Sans"/>
              <a:cs typeface="Salesforce Sans"/>
              <a:sym typeface="Salesforce Sans"/>
            </a:endParaRPr>
          </a:p>
          <a:p>
            <a:pPr marL="0" lvl="0" indent="0" algn="l" rtl="0">
              <a:lnSpc>
                <a:spcPct val="95000"/>
              </a:lnSpc>
              <a:spcBef>
                <a:spcPts val="10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743" name="Google Shape;2743;p238"/>
          <p:cNvSpPr/>
          <p:nvPr/>
        </p:nvSpPr>
        <p:spPr>
          <a:xfrm>
            <a:off x="6285250" y="3080606"/>
            <a:ext cx="5217000" cy="6858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0000"/>
              </a:lnSpc>
              <a:spcBef>
                <a:spcPts val="100"/>
              </a:spcBef>
              <a:spcAft>
                <a:spcPts val="0"/>
              </a:spcAft>
              <a:buNone/>
            </a:pPr>
            <a:endParaRPr sz="1100" b="1">
              <a:solidFill>
                <a:srgbClr val="008ECF"/>
              </a:solidFill>
              <a:latin typeface="Salesforce Sans"/>
              <a:ea typeface="Salesforce Sans"/>
              <a:cs typeface="Salesforce Sans"/>
              <a:sym typeface="Salesforce Sans"/>
            </a:endParaRPr>
          </a:p>
          <a:p>
            <a:pPr marL="0" lvl="0" indent="0" algn="l" rtl="0">
              <a:lnSpc>
                <a:spcPct val="95000"/>
              </a:lnSpc>
              <a:spcBef>
                <a:spcPts val="10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744" name="Google Shape;2744;p238"/>
          <p:cNvSpPr/>
          <p:nvPr/>
        </p:nvSpPr>
        <p:spPr>
          <a:xfrm>
            <a:off x="6285250" y="4555713"/>
            <a:ext cx="5217000" cy="6858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0000"/>
              </a:lnSpc>
              <a:spcBef>
                <a:spcPts val="100"/>
              </a:spcBef>
              <a:spcAft>
                <a:spcPts val="0"/>
              </a:spcAft>
              <a:buNone/>
            </a:pPr>
            <a:endParaRPr sz="1100" b="1">
              <a:solidFill>
                <a:srgbClr val="008ECF"/>
              </a:solidFill>
              <a:latin typeface="Salesforce Sans"/>
              <a:ea typeface="Salesforce Sans"/>
              <a:cs typeface="Salesforce Sans"/>
              <a:sym typeface="Salesforce Sans"/>
            </a:endParaRPr>
          </a:p>
          <a:p>
            <a:pPr marL="0" lvl="0" indent="0" algn="l" rtl="0">
              <a:lnSpc>
                <a:spcPct val="95000"/>
              </a:lnSpc>
              <a:spcBef>
                <a:spcPts val="10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745" name="Google Shape;2745;p238"/>
          <p:cNvSpPr txBox="1"/>
          <p:nvPr/>
        </p:nvSpPr>
        <p:spPr>
          <a:xfrm>
            <a:off x="7220475" y="1607100"/>
            <a:ext cx="3940200" cy="687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Modelo de clientes/produtos distintos</a:t>
            </a:r>
            <a:r>
              <a:rPr lang="en-US" sz="900">
                <a:solidFill>
                  <a:schemeClr val="accent2"/>
                </a:solidFill>
                <a:latin typeface="Salesforce Sans"/>
                <a:ea typeface="Salesforce Sans"/>
                <a:cs typeface="Salesforce Sans"/>
                <a:sym typeface="Salesforce Sans"/>
              </a:rPr>
              <a:t> - estes processos suportam clientes/produtos distintos - a estratégia multi-org facilita a implementação de um modelo de clientes híbridos em uma org especializada quando comparado a uma Single Org B2C.</a:t>
            </a:r>
            <a:endParaRPr sz="900">
              <a:solidFill>
                <a:schemeClr val="accent2"/>
              </a:solidFill>
              <a:latin typeface="Salesforce Sans"/>
              <a:ea typeface="Salesforce Sans"/>
              <a:cs typeface="Salesforce Sans"/>
              <a:sym typeface="Salesforce Sans"/>
            </a:endParaRPr>
          </a:p>
        </p:txBody>
      </p:sp>
      <p:sp>
        <p:nvSpPr>
          <p:cNvPr id="2746" name="Google Shape;2746;p238"/>
          <p:cNvSpPr txBox="1"/>
          <p:nvPr/>
        </p:nvSpPr>
        <p:spPr>
          <a:xfrm>
            <a:off x="7220475" y="2343850"/>
            <a:ext cx="3940200" cy="687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Autonomia para negócios</a:t>
            </a:r>
            <a:r>
              <a:rPr lang="en-US" sz="900">
                <a:solidFill>
                  <a:schemeClr val="accent2"/>
                </a:solidFill>
                <a:latin typeface="Salesforce Sans"/>
                <a:ea typeface="Salesforce Sans"/>
                <a:cs typeface="Salesforce Sans"/>
                <a:sym typeface="Salesforce Sans"/>
              </a:rPr>
              <a:t> - os processos de negócio e soluções são mais especializados já que não precisam conviver com outros processos debaixo de uma mesma ORG. Flexibilidade para evoluir processos específicos de modo desacoplado.</a:t>
            </a:r>
            <a:endParaRPr sz="900" b="1">
              <a:solidFill>
                <a:schemeClr val="accent2"/>
              </a:solidFill>
              <a:latin typeface="Salesforce Sans"/>
              <a:ea typeface="Salesforce Sans"/>
              <a:cs typeface="Salesforce Sans"/>
              <a:sym typeface="Salesforce Sans"/>
            </a:endParaRPr>
          </a:p>
        </p:txBody>
      </p:sp>
      <p:sp>
        <p:nvSpPr>
          <p:cNvPr id="2747" name="Google Shape;2747;p238"/>
          <p:cNvSpPr txBox="1"/>
          <p:nvPr/>
        </p:nvSpPr>
        <p:spPr>
          <a:xfrm>
            <a:off x="7220475" y="3081750"/>
            <a:ext cx="3940200" cy="685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Agilidade operacional</a:t>
            </a:r>
            <a:r>
              <a:rPr lang="en-US" sz="900">
                <a:solidFill>
                  <a:schemeClr val="accent2"/>
                </a:solidFill>
                <a:latin typeface="Salesforce Sans"/>
                <a:ea typeface="Salesforce Sans"/>
                <a:cs typeface="Salesforce Sans"/>
                <a:sym typeface="Salesforce Sans"/>
              </a:rPr>
              <a:t> - change e release management simplificados, melhor aproveitamento de funcionalidades nativas das soluções de indústria.</a:t>
            </a:r>
            <a:endParaRPr sz="900">
              <a:solidFill>
                <a:schemeClr val="accent2"/>
              </a:solidFill>
              <a:latin typeface="Salesforce Sans"/>
              <a:ea typeface="Salesforce Sans"/>
              <a:cs typeface="Salesforce Sans"/>
              <a:sym typeface="Salesforce Sans"/>
            </a:endParaRPr>
          </a:p>
        </p:txBody>
      </p:sp>
      <p:sp>
        <p:nvSpPr>
          <p:cNvPr id="2748" name="Google Shape;2748;p238"/>
          <p:cNvSpPr txBox="1"/>
          <p:nvPr/>
        </p:nvSpPr>
        <p:spPr>
          <a:xfrm>
            <a:off x="7220475" y="4538600"/>
            <a:ext cx="3940200" cy="685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Solução de Sharing &amp; Visibility simplificada</a:t>
            </a:r>
            <a:r>
              <a:rPr lang="en-US" sz="900">
                <a:solidFill>
                  <a:schemeClr val="accent2"/>
                </a:solidFill>
                <a:latin typeface="Salesforce Sans"/>
                <a:ea typeface="Salesforce Sans"/>
                <a:cs typeface="Salesforce Sans"/>
                <a:sym typeface="Salesforce Sans"/>
              </a:rPr>
              <a:t> - como não existe a necessidade de suportar múltiplas verticais, a redução de personas que interagem com a Org, por si só, reduz a complexidade da solução de compartilhamento de informações implementada.</a:t>
            </a:r>
            <a:endParaRPr sz="900" b="1">
              <a:solidFill>
                <a:schemeClr val="accent2"/>
              </a:solidFill>
              <a:latin typeface="Salesforce Sans"/>
              <a:ea typeface="Salesforce Sans"/>
              <a:cs typeface="Salesforce Sans"/>
              <a:sym typeface="Salesforce Sans"/>
            </a:endParaRPr>
          </a:p>
        </p:txBody>
      </p:sp>
      <p:sp>
        <p:nvSpPr>
          <p:cNvPr id="2749" name="Google Shape;2749;p238"/>
          <p:cNvSpPr/>
          <p:nvPr/>
        </p:nvSpPr>
        <p:spPr>
          <a:xfrm>
            <a:off x="595825" y="1509800"/>
            <a:ext cx="5503200" cy="3848700"/>
          </a:xfrm>
          <a:prstGeom prst="roundRect">
            <a:avLst>
              <a:gd name="adj" fmla="val 3330"/>
            </a:avLst>
          </a:prstGeom>
          <a:solidFill>
            <a:schemeClr val="lt1"/>
          </a:solidFill>
          <a:ln>
            <a:noFill/>
          </a:ln>
          <a:effectLst>
            <a:outerShdw blurRad="285750" dist="9525" dir="480000" algn="tl" rotWithShape="0">
              <a:srgbClr val="000000">
                <a:alpha val="1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a:p>
        </p:txBody>
      </p:sp>
      <p:sp>
        <p:nvSpPr>
          <p:cNvPr id="2750" name="Google Shape;2750;p238"/>
          <p:cNvSpPr/>
          <p:nvPr/>
        </p:nvSpPr>
        <p:spPr>
          <a:xfrm>
            <a:off x="6894575" y="5872550"/>
            <a:ext cx="29982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751" name="Google Shape;2751;p238"/>
          <p:cNvSpPr/>
          <p:nvPr/>
        </p:nvSpPr>
        <p:spPr>
          <a:xfrm>
            <a:off x="3763100" y="5872550"/>
            <a:ext cx="29982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752" name="Google Shape;2752;p238"/>
          <p:cNvSpPr/>
          <p:nvPr/>
        </p:nvSpPr>
        <p:spPr>
          <a:xfrm>
            <a:off x="655375" y="5872550"/>
            <a:ext cx="29982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cxnSp>
        <p:nvCxnSpPr>
          <p:cNvPr id="2753" name="Google Shape;2753;p238"/>
          <p:cNvCxnSpPr/>
          <p:nvPr/>
        </p:nvCxnSpPr>
        <p:spPr>
          <a:xfrm>
            <a:off x="638011" y="1199856"/>
            <a:ext cx="11025600" cy="10800"/>
          </a:xfrm>
          <a:prstGeom prst="straightConnector1">
            <a:avLst/>
          </a:prstGeom>
          <a:noFill/>
          <a:ln w="9525" cap="flat" cmpd="sng">
            <a:solidFill>
              <a:schemeClr val="dk2"/>
            </a:solidFill>
            <a:prstDash val="dot"/>
            <a:round/>
            <a:headEnd type="none" w="med" len="med"/>
            <a:tailEnd type="none" w="med" len="med"/>
          </a:ln>
        </p:spPr>
      </p:cxnSp>
      <p:sp>
        <p:nvSpPr>
          <p:cNvPr id="2754" name="Google Shape;2754;p238"/>
          <p:cNvSpPr/>
          <p:nvPr/>
        </p:nvSpPr>
        <p:spPr>
          <a:xfrm>
            <a:off x="7365552" y="1030175"/>
            <a:ext cx="3174300" cy="302100"/>
          </a:xfrm>
          <a:prstGeom prst="roundRect">
            <a:avLst>
              <a:gd name="adj" fmla="val 16667"/>
            </a:avLst>
          </a:prstGeom>
          <a:solidFill>
            <a:srgbClr val="CFE9FE"/>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r>
              <a:rPr lang="en-US" sz="1300" b="1">
                <a:solidFill>
                  <a:schemeClr val="accent1"/>
                </a:solidFill>
                <a:latin typeface="Salesforce Sans"/>
                <a:ea typeface="Salesforce Sans"/>
                <a:cs typeface="Salesforce Sans"/>
                <a:sym typeface="Salesforce Sans"/>
              </a:rPr>
              <a:t>Alavancas</a:t>
            </a:r>
            <a:endParaRPr sz="1300" b="1">
              <a:solidFill>
                <a:srgbClr val="032D60"/>
              </a:solidFill>
              <a:latin typeface="Salesforce Sans"/>
              <a:ea typeface="Salesforce Sans"/>
              <a:cs typeface="Salesforce Sans"/>
              <a:sym typeface="Salesforce Sans"/>
            </a:endParaRPr>
          </a:p>
        </p:txBody>
      </p:sp>
      <p:sp>
        <p:nvSpPr>
          <p:cNvPr id="2755" name="Google Shape;2755;p238"/>
          <p:cNvSpPr/>
          <p:nvPr/>
        </p:nvSpPr>
        <p:spPr>
          <a:xfrm>
            <a:off x="6434567" y="1636396"/>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56" name="Google Shape;2756;p238"/>
          <p:cNvSpPr/>
          <p:nvPr/>
        </p:nvSpPr>
        <p:spPr>
          <a:xfrm>
            <a:off x="6434580" y="2375890"/>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57" name="Google Shape;2757;p238"/>
          <p:cNvSpPr/>
          <p:nvPr/>
        </p:nvSpPr>
        <p:spPr>
          <a:xfrm>
            <a:off x="6434595" y="3113458"/>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58" name="Google Shape;2758;p238"/>
          <p:cNvSpPr/>
          <p:nvPr/>
        </p:nvSpPr>
        <p:spPr>
          <a:xfrm>
            <a:off x="2139937" y="1042800"/>
            <a:ext cx="2416500" cy="302100"/>
          </a:xfrm>
          <a:prstGeom prst="roundRect">
            <a:avLst>
              <a:gd name="adj" fmla="val 16667"/>
            </a:avLst>
          </a:prstGeom>
          <a:solidFill>
            <a:srgbClr val="CFE9FE"/>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r>
              <a:rPr lang="en-US" sz="1300" b="1">
                <a:solidFill>
                  <a:srgbClr val="032D60"/>
                </a:solidFill>
                <a:latin typeface="Salesforce Sans"/>
                <a:ea typeface="Salesforce Sans"/>
                <a:cs typeface="Salesforce Sans"/>
                <a:sym typeface="Salesforce Sans"/>
              </a:rPr>
              <a:t>Topologia Recomendada</a:t>
            </a:r>
            <a:endParaRPr sz="1300" b="1">
              <a:solidFill>
                <a:srgbClr val="032D60"/>
              </a:solidFill>
              <a:latin typeface="Salesforce Sans"/>
              <a:ea typeface="Salesforce Sans"/>
              <a:cs typeface="Salesforce Sans"/>
              <a:sym typeface="Salesforce Sans"/>
            </a:endParaRPr>
          </a:p>
        </p:txBody>
      </p:sp>
      <p:sp>
        <p:nvSpPr>
          <p:cNvPr id="2759" name="Google Shape;2759;p238"/>
          <p:cNvSpPr/>
          <p:nvPr/>
        </p:nvSpPr>
        <p:spPr>
          <a:xfrm rot="-4298">
            <a:off x="10524149" y="131302"/>
            <a:ext cx="2399402" cy="500100"/>
          </a:xfrm>
          <a:prstGeom prst="roundRect">
            <a:avLst>
              <a:gd name="adj" fmla="val 50000"/>
            </a:avLst>
          </a:prstGeom>
          <a:solidFill>
            <a:srgbClr val="FFFFFF"/>
          </a:solidFill>
          <a:ln>
            <a:noFill/>
          </a:ln>
          <a:effectLst>
            <a:outerShdw blurRad="292100" dist="101600" dir="3660000" rotWithShape="0">
              <a:srgbClr val="000000">
                <a:alpha val="16470"/>
              </a:srgbClr>
            </a:outerShdw>
          </a:effectLst>
        </p:spPr>
        <p:txBody>
          <a:bodyPr spcFirstLastPara="1" wrap="square" lIns="60850" tIns="60850" rIns="60850" bIns="60850" anchor="ctr" anchorCtr="0">
            <a:noAutofit/>
          </a:bodyPr>
          <a:lstStyle/>
          <a:p>
            <a:pPr marL="0" marR="0" lvl="0" indent="0" algn="l" rtl="0">
              <a:spcBef>
                <a:spcPts val="0"/>
              </a:spcBef>
              <a:spcAft>
                <a:spcPts val="0"/>
              </a:spcAft>
              <a:buNone/>
            </a:pPr>
            <a:endParaRPr sz="2100">
              <a:solidFill>
                <a:srgbClr val="032D60"/>
              </a:solidFill>
              <a:latin typeface="Poppins SemiBold"/>
              <a:ea typeface="Poppins SemiBold"/>
              <a:cs typeface="Poppins SemiBold"/>
              <a:sym typeface="Poppins SemiBold"/>
            </a:endParaRPr>
          </a:p>
        </p:txBody>
      </p:sp>
      <p:sp>
        <p:nvSpPr>
          <p:cNvPr id="2760" name="Google Shape;2760;p238"/>
          <p:cNvSpPr txBox="1"/>
          <p:nvPr/>
        </p:nvSpPr>
        <p:spPr>
          <a:xfrm>
            <a:off x="577875" y="0"/>
            <a:ext cx="10288200" cy="541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sz="3200">
                <a:solidFill>
                  <a:schemeClr val="accent1"/>
                </a:solidFill>
                <a:latin typeface="Avant Garde Demi SFDC"/>
                <a:ea typeface="Avant Garde Demi SFDC"/>
                <a:cs typeface="Avant Garde Demi SFDC"/>
                <a:sym typeface="Avant Garde Demi SFDC"/>
              </a:rPr>
              <a:t>Novas Orgs Verticais (Spokes)</a:t>
            </a:r>
            <a:endParaRPr sz="3200">
              <a:solidFill>
                <a:schemeClr val="accent1"/>
              </a:solidFill>
              <a:latin typeface="Avant Garde Demi SFDC"/>
              <a:ea typeface="Avant Garde Demi SFDC"/>
              <a:cs typeface="Avant Garde Demi SFDC"/>
              <a:sym typeface="Avant Garde Demi SFDC"/>
            </a:endParaRPr>
          </a:p>
        </p:txBody>
      </p:sp>
      <p:sp>
        <p:nvSpPr>
          <p:cNvPr id="2761" name="Google Shape;2761;p238"/>
          <p:cNvSpPr/>
          <p:nvPr/>
        </p:nvSpPr>
        <p:spPr>
          <a:xfrm>
            <a:off x="655376" y="5458225"/>
            <a:ext cx="9256500" cy="247500"/>
          </a:xfrm>
          <a:prstGeom prst="roundRect">
            <a:avLst>
              <a:gd name="adj" fmla="val 50000"/>
            </a:avLst>
          </a:prstGeom>
          <a:solidFill>
            <a:srgbClr val="0B5394"/>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22C5E"/>
              </a:buClr>
              <a:buSzPts val="1700"/>
              <a:buFont typeface="Arial"/>
              <a:buNone/>
            </a:pPr>
            <a:r>
              <a:rPr lang="en-US" sz="1200">
                <a:solidFill>
                  <a:schemeClr val="lt1"/>
                </a:solidFill>
                <a:latin typeface="Avant Garde Demi SFDC"/>
                <a:ea typeface="Avant Garde Demi SFDC"/>
                <a:cs typeface="Avant Garde Demi SFDC"/>
                <a:sym typeface="Avant Garde Demi SFDC"/>
              </a:rPr>
              <a:t>Implicações e Considerações da Topologia Recomendada</a:t>
            </a:r>
            <a:endParaRPr sz="1200">
              <a:solidFill>
                <a:srgbClr val="FFFFFF"/>
              </a:solidFill>
              <a:latin typeface="Avant Garde Demi SFDC"/>
              <a:ea typeface="Avant Garde Demi SFDC"/>
              <a:cs typeface="Avant Garde Demi SFDC"/>
              <a:sym typeface="Avant Garde Demi SFDC"/>
            </a:endParaRPr>
          </a:p>
        </p:txBody>
      </p:sp>
      <p:sp>
        <p:nvSpPr>
          <p:cNvPr id="2762" name="Google Shape;2762;p238"/>
          <p:cNvSpPr txBox="1"/>
          <p:nvPr/>
        </p:nvSpPr>
        <p:spPr>
          <a:xfrm>
            <a:off x="777775" y="5872550"/>
            <a:ext cx="28758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Governança de novas orgs</a:t>
            </a:r>
            <a:r>
              <a:rPr lang="en-US" sz="900">
                <a:solidFill>
                  <a:schemeClr val="accent2"/>
                </a:solidFill>
                <a:latin typeface="Salesforce Sans"/>
                <a:ea typeface="Salesforce Sans"/>
                <a:cs typeface="Salesforce Sans"/>
                <a:sym typeface="Salesforce Sans"/>
              </a:rPr>
              <a:t> - incluindo criação de esteira e processos de suporte</a:t>
            </a:r>
            <a:endParaRPr sz="900">
              <a:solidFill>
                <a:schemeClr val="accent2"/>
              </a:solidFill>
              <a:latin typeface="Salesforce Sans"/>
              <a:ea typeface="Salesforce Sans"/>
              <a:cs typeface="Salesforce Sans"/>
              <a:sym typeface="Salesforce Sans"/>
            </a:endParaRPr>
          </a:p>
        </p:txBody>
      </p:sp>
      <p:pic>
        <p:nvPicPr>
          <p:cNvPr id="2763" name="Google Shape;2763;p238"/>
          <p:cNvPicPr preferRelativeResize="0"/>
          <p:nvPr/>
        </p:nvPicPr>
        <p:blipFill>
          <a:blip r:embed="rId3">
            <a:alphaModFix/>
          </a:blip>
          <a:stretch>
            <a:fillRect/>
          </a:stretch>
        </p:blipFill>
        <p:spPr>
          <a:xfrm>
            <a:off x="9722996" y="5506491"/>
            <a:ext cx="3026124" cy="1492959"/>
          </a:xfrm>
          <a:prstGeom prst="rect">
            <a:avLst/>
          </a:prstGeom>
          <a:noFill/>
          <a:ln>
            <a:noFill/>
          </a:ln>
        </p:spPr>
      </p:pic>
      <p:pic>
        <p:nvPicPr>
          <p:cNvPr id="2764" name="Google Shape;2764;p238"/>
          <p:cNvPicPr preferRelativeResize="0"/>
          <p:nvPr/>
        </p:nvPicPr>
        <p:blipFill rotWithShape="1">
          <a:blip r:embed="rId4">
            <a:alphaModFix/>
          </a:blip>
          <a:srcRect t="3900" b="3900"/>
          <a:stretch/>
        </p:blipFill>
        <p:spPr>
          <a:xfrm>
            <a:off x="9892776" y="5868102"/>
            <a:ext cx="512097" cy="472150"/>
          </a:xfrm>
          <a:prstGeom prst="rect">
            <a:avLst/>
          </a:prstGeom>
          <a:noFill/>
          <a:ln>
            <a:noFill/>
          </a:ln>
        </p:spPr>
      </p:pic>
      <p:pic>
        <p:nvPicPr>
          <p:cNvPr id="2765" name="Google Shape;2765;p238"/>
          <p:cNvPicPr preferRelativeResize="0"/>
          <p:nvPr/>
        </p:nvPicPr>
        <p:blipFill rotWithShape="1">
          <a:blip r:embed="rId5">
            <a:alphaModFix/>
          </a:blip>
          <a:srcRect/>
          <a:stretch/>
        </p:blipFill>
        <p:spPr>
          <a:xfrm>
            <a:off x="11612865" y="221327"/>
            <a:ext cx="457200" cy="320040"/>
          </a:xfrm>
          <a:prstGeom prst="rect">
            <a:avLst/>
          </a:prstGeom>
          <a:noFill/>
          <a:ln>
            <a:noFill/>
          </a:ln>
        </p:spPr>
      </p:pic>
      <p:pic>
        <p:nvPicPr>
          <p:cNvPr id="2766" name="Google Shape;2766;p238"/>
          <p:cNvPicPr preferRelativeResize="0"/>
          <p:nvPr/>
        </p:nvPicPr>
        <p:blipFill>
          <a:blip r:embed="rId6">
            <a:alphaModFix/>
          </a:blip>
          <a:stretch>
            <a:fillRect/>
          </a:stretch>
        </p:blipFill>
        <p:spPr>
          <a:xfrm>
            <a:off x="10740950" y="274673"/>
            <a:ext cx="640079" cy="213360"/>
          </a:xfrm>
          <a:prstGeom prst="rect">
            <a:avLst/>
          </a:prstGeom>
          <a:noFill/>
          <a:ln>
            <a:noFill/>
          </a:ln>
        </p:spPr>
      </p:pic>
      <p:sp>
        <p:nvSpPr>
          <p:cNvPr id="2767" name="Google Shape;2767;p238"/>
          <p:cNvSpPr txBox="1">
            <a:spLocks noGrp="1"/>
          </p:cNvSpPr>
          <p:nvPr>
            <p:ph type="subTitle" idx="2"/>
          </p:nvPr>
        </p:nvSpPr>
        <p:spPr>
          <a:xfrm>
            <a:off x="562100" y="544876"/>
            <a:ext cx="10396800" cy="54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a:t>Em </a:t>
            </a:r>
            <a:r>
              <a:rPr lang="en-US" sz="1600" b="1"/>
              <a:t>comparação</a:t>
            </a:r>
            <a:r>
              <a:rPr lang="en-US" sz="1600"/>
              <a:t> a ter todas as Verticais dentro de uma mesma ORG (Single Org)</a:t>
            </a:r>
            <a:endParaRPr sz="1600"/>
          </a:p>
          <a:p>
            <a:pPr marL="0" lvl="0" indent="0" algn="l" rtl="0">
              <a:spcBef>
                <a:spcPts val="300"/>
              </a:spcBef>
              <a:spcAft>
                <a:spcPts val="300"/>
              </a:spcAft>
              <a:buNone/>
            </a:pPr>
            <a:endParaRPr sz="1600"/>
          </a:p>
        </p:txBody>
      </p:sp>
      <p:sp>
        <p:nvSpPr>
          <p:cNvPr id="2768" name="Google Shape;2768;p238"/>
          <p:cNvSpPr txBox="1"/>
          <p:nvPr/>
        </p:nvSpPr>
        <p:spPr>
          <a:xfrm>
            <a:off x="3890588" y="5872550"/>
            <a:ext cx="28758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Possível duplicação de licenças</a:t>
            </a:r>
            <a:r>
              <a:rPr lang="en-US" sz="900">
                <a:solidFill>
                  <a:schemeClr val="accent2"/>
                </a:solidFill>
                <a:latin typeface="Salesforce Sans"/>
                <a:ea typeface="Salesforce Sans"/>
                <a:cs typeface="Salesforce Sans"/>
                <a:sym typeface="Salesforce Sans"/>
              </a:rPr>
              <a:t> caso usuários da Org Ecossistema necessitem executar processos em nas Orgs das Verticais</a:t>
            </a:r>
            <a:endParaRPr sz="1200">
              <a:solidFill>
                <a:srgbClr val="032D60"/>
              </a:solidFill>
              <a:latin typeface="Salesforce Sans"/>
              <a:ea typeface="Salesforce Sans"/>
              <a:cs typeface="Salesforce Sans"/>
              <a:sym typeface="Salesforce Sans"/>
            </a:endParaRPr>
          </a:p>
        </p:txBody>
      </p:sp>
      <p:sp>
        <p:nvSpPr>
          <p:cNvPr id="2769" name="Google Shape;2769;p238"/>
          <p:cNvSpPr txBox="1"/>
          <p:nvPr/>
        </p:nvSpPr>
        <p:spPr>
          <a:xfrm>
            <a:off x="6999575" y="5872550"/>
            <a:ext cx="29124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Integração de dados e processos</a:t>
            </a:r>
            <a:r>
              <a:rPr lang="en-US" sz="900">
                <a:solidFill>
                  <a:schemeClr val="accent2"/>
                </a:solidFill>
                <a:latin typeface="Salesforce Sans"/>
                <a:ea typeface="Salesforce Sans"/>
                <a:cs typeface="Salesforce Sans"/>
                <a:sym typeface="Salesforce Sans"/>
              </a:rPr>
              <a:t> precisarão ser construídos para suportar a arquitetura multi-org</a:t>
            </a:r>
            <a:endParaRPr sz="900">
              <a:solidFill>
                <a:schemeClr val="accent2"/>
              </a:solidFill>
              <a:latin typeface="Salesforce Sans"/>
              <a:ea typeface="Salesforce Sans"/>
              <a:cs typeface="Salesforce Sans"/>
              <a:sym typeface="Salesforce Sans"/>
            </a:endParaRPr>
          </a:p>
        </p:txBody>
      </p:sp>
      <p:grpSp>
        <p:nvGrpSpPr>
          <p:cNvPr id="2770" name="Google Shape;2770;p238"/>
          <p:cNvGrpSpPr/>
          <p:nvPr/>
        </p:nvGrpSpPr>
        <p:grpSpPr>
          <a:xfrm>
            <a:off x="6562188" y="2522426"/>
            <a:ext cx="366712" cy="327024"/>
            <a:chOff x="4918075" y="4254501"/>
            <a:chExt cx="366712" cy="327024"/>
          </a:xfrm>
        </p:grpSpPr>
        <p:sp>
          <p:nvSpPr>
            <p:cNvPr id="2771" name="Google Shape;2771;p238"/>
            <p:cNvSpPr/>
            <p:nvPr/>
          </p:nvSpPr>
          <p:spPr>
            <a:xfrm>
              <a:off x="5203825" y="4254501"/>
              <a:ext cx="80962" cy="139700"/>
            </a:xfrm>
            <a:custGeom>
              <a:avLst/>
              <a:gdLst/>
              <a:ahLst/>
              <a:cxnLst/>
              <a:rect l="l" t="t" r="r" b="b"/>
              <a:pathLst>
                <a:path w="224" h="386" extrusionOk="0">
                  <a:moveTo>
                    <a:pt x="130" y="193"/>
                  </a:moveTo>
                  <a:lnTo>
                    <a:pt x="130" y="193"/>
                  </a:lnTo>
                  <a:lnTo>
                    <a:pt x="130" y="193"/>
                  </a:lnTo>
                  <a:lnTo>
                    <a:pt x="13" y="312"/>
                  </a:lnTo>
                  <a:lnTo>
                    <a:pt x="13" y="312"/>
                  </a:lnTo>
                  <a:cubicBezTo>
                    <a:pt x="5" y="320"/>
                    <a:pt x="2" y="331"/>
                    <a:pt x="2" y="341"/>
                  </a:cubicBezTo>
                  <a:cubicBezTo>
                    <a:pt x="2" y="353"/>
                    <a:pt x="7" y="366"/>
                    <a:pt x="15" y="372"/>
                  </a:cubicBezTo>
                  <a:cubicBezTo>
                    <a:pt x="23" y="380"/>
                    <a:pt x="34" y="385"/>
                    <a:pt x="45" y="385"/>
                  </a:cubicBezTo>
                  <a:cubicBezTo>
                    <a:pt x="55" y="385"/>
                    <a:pt x="66" y="380"/>
                    <a:pt x="74" y="372"/>
                  </a:cubicBezTo>
                  <a:lnTo>
                    <a:pt x="74" y="372"/>
                  </a:lnTo>
                  <a:lnTo>
                    <a:pt x="204" y="241"/>
                  </a:lnTo>
                  <a:lnTo>
                    <a:pt x="204" y="241"/>
                  </a:lnTo>
                  <a:cubicBezTo>
                    <a:pt x="215" y="228"/>
                    <a:pt x="223" y="212"/>
                    <a:pt x="223" y="193"/>
                  </a:cubicBezTo>
                  <a:cubicBezTo>
                    <a:pt x="223" y="175"/>
                    <a:pt x="215" y="159"/>
                    <a:pt x="202" y="146"/>
                  </a:cubicBezTo>
                  <a:lnTo>
                    <a:pt x="202" y="146"/>
                  </a:lnTo>
                  <a:lnTo>
                    <a:pt x="71" y="16"/>
                  </a:lnTo>
                  <a:lnTo>
                    <a:pt x="71" y="16"/>
                  </a:lnTo>
                  <a:cubicBezTo>
                    <a:pt x="55" y="0"/>
                    <a:pt x="26" y="0"/>
                    <a:pt x="10" y="19"/>
                  </a:cubicBezTo>
                  <a:cubicBezTo>
                    <a:pt x="2" y="27"/>
                    <a:pt x="0" y="37"/>
                    <a:pt x="0" y="48"/>
                  </a:cubicBezTo>
                  <a:cubicBezTo>
                    <a:pt x="0" y="58"/>
                    <a:pt x="2" y="69"/>
                    <a:pt x="10" y="77"/>
                  </a:cubicBezTo>
                  <a:lnTo>
                    <a:pt x="10" y="77"/>
                  </a:lnTo>
                  <a:lnTo>
                    <a:pt x="130" y="19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72" name="Google Shape;2772;p238"/>
            <p:cNvSpPr/>
            <p:nvPr/>
          </p:nvSpPr>
          <p:spPr>
            <a:xfrm>
              <a:off x="5202237" y="4443413"/>
              <a:ext cx="80963" cy="138113"/>
            </a:xfrm>
            <a:custGeom>
              <a:avLst/>
              <a:gdLst/>
              <a:ahLst/>
              <a:cxnLst/>
              <a:rect l="l" t="t" r="r" b="b"/>
              <a:pathLst>
                <a:path w="227" h="383" extrusionOk="0">
                  <a:moveTo>
                    <a:pt x="74" y="16"/>
                  </a:moveTo>
                  <a:lnTo>
                    <a:pt x="74" y="16"/>
                  </a:lnTo>
                  <a:lnTo>
                    <a:pt x="74" y="16"/>
                  </a:lnTo>
                  <a:lnTo>
                    <a:pt x="74" y="16"/>
                  </a:lnTo>
                  <a:cubicBezTo>
                    <a:pt x="58" y="0"/>
                    <a:pt x="29" y="0"/>
                    <a:pt x="13" y="16"/>
                  </a:cubicBezTo>
                  <a:cubicBezTo>
                    <a:pt x="5" y="24"/>
                    <a:pt x="3" y="34"/>
                    <a:pt x="3" y="45"/>
                  </a:cubicBezTo>
                  <a:cubicBezTo>
                    <a:pt x="3" y="58"/>
                    <a:pt x="5" y="69"/>
                    <a:pt x="13" y="77"/>
                  </a:cubicBezTo>
                  <a:lnTo>
                    <a:pt x="13" y="77"/>
                  </a:lnTo>
                  <a:lnTo>
                    <a:pt x="133" y="191"/>
                  </a:lnTo>
                  <a:lnTo>
                    <a:pt x="16" y="311"/>
                  </a:lnTo>
                  <a:lnTo>
                    <a:pt x="16" y="311"/>
                  </a:lnTo>
                  <a:cubicBezTo>
                    <a:pt x="0" y="329"/>
                    <a:pt x="0" y="356"/>
                    <a:pt x="18" y="372"/>
                  </a:cubicBezTo>
                  <a:cubicBezTo>
                    <a:pt x="26" y="379"/>
                    <a:pt x="37" y="382"/>
                    <a:pt x="48" y="382"/>
                  </a:cubicBezTo>
                  <a:cubicBezTo>
                    <a:pt x="58" y="382"/>
                    <a:pt x="69" y="379"/>
                    <a:pt x="77" y="372"/>
                  </a:cubicBezTo>
                  <a:lnTo>
                    <a:pt x="77" y="372"/>
                  </a:lnTo>
                  <a:lnTo>
                    <a:pt x="207" y="238"/>
                  </a:lnTo>
                  <a:lnTo>
                    <a:pt x="207" y="238"/>
                  </a:lnTo>
                  <a:cubicBezTo>
                    <a:pt x="218" y="225"/>
                    <a:pt x="226" y="209"/>
                    <a:pt x="226" y="191"/>
                  </a:cubicBezTo>
                  <a:cubicBezTo>
                    <a:pt x="226" y="172"/>
                    <a:pt x="218" y="156"/>
                    <a:pt x="205" y="143"/>
                  </a:cubicBezTo>
                  <a:lnTo>
                    <a:pt x="205" y="143"/>
                  </a:lnTo>
                  <a:lnTo>
                    <a:pt x="74"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73" name="Google Shape;2773;p238"/>
            <p:cNvSpPr/>
            <p:nvPr/>
          </p:nvSpPr>
          <p:spPr>
            <a:xfrm>
              <a:off x="4918075" y="4302126"/>
              <a:ext cx="311149" cy="234949"/>
            </a:xfrm>
            <a:custGeom>
              <a:avLst/>
              <a:gdLst/>
              <a:ahLst/>
              <a:cxnLst/>
              <a:rect l="l" t="t" r="r" b="b"/>
              <a:pathLst>
                <a:path w="865" h="653" extrusionOk="0">
                  <a:moveTo>
                    <a:pt x="864" y="586"/>
                  </a:moveTo>
                  <a:lnTo>
                    <a:pt x="864" y="586"/>
                  </a:lnTo>
                  <a:lnTo>
                    <a:pt x="864" y="586"/>
                  </a:lnTo>
                  <a:lnTo>
                    <a:pt x="864" y="586"/>
                  </a:lnTo>
                  <a:cubicBezTo>
                    <a:pt x="864" y="564"/>
                    <a:pt x="845" y="543"/>
                    <a:pt x="822" y="543"/>
                  </a:cubicBezTo>
                  <a:cubicBezTo>
                    <a:pt x="684" y="543"/>
                    <a:pt x="560" y="464"/>
                    <a:pt x="480" y="326"/>
                  </a:cubicBezTo>
                  <a:cubicBezTo>
                    <a:pt x="560" y="190"/>
                    <a:pt x="684" y="108"/>
                    <a:pt x="822" y="108"/>
                  </a:cubicBezTo>
                  <a:cubicBezTo>
                    <a:pt x="845" y="108"/>
                    <a:pt x="864" y="90"/>
                    <a:pt x="864" y="66"/>
                  </a:cubicBezTo>
                  <a:cubicBezTo>
                    <a:pt x="864" y="42"/>
                    <a:pt x="845" y="24"/>
                    <a:pt x="822" y="24"/>
                  </a:cubicBezTo>
                  <a:cubicBezTo>
                    <a:pt x="671" y="24"/>
                    <a:pt x="528" y="103"/>
                    <a:pt x="433" y="244"/>
                  </a:cubicBezTo>
                  <a:cubicBezTo>
                    <a:pt x="334" y="90"/>
                    <a:pt x="191" y="0"/>
                    <a:pt x="43" y="0"/>
                  </a:cubicBezTo>
                  <a:cubicBezTo>
                    <a:pt x="19" y="0"/>
                    <a:pt x="0" y="21"/>
                    <a:pt x="0" y="45"/>
                  </a:cubicBezTo>
                  <a:cubicBezTo>
                    <a:pt x="0" y="66"/>
                    <a:pt x="19" y="87"/>
                    <a:pt x="43" y="87"/>
                  </a:cubicBezTo>
                  <a:cubicBezTo>
                    <a:pt x="170" y="87"/>
                    <a:pt x="302" y="180"/>
                    <a:pt x="385" y="326"/>
                  </a:cubicBezTo>
                  <a:cubicBezTo>
                    <a:pt x="302" y="472"/>
                    <a:pt x="170" y="567"/>
                    <a:pt x="43" y="567"/>
                  </a:cubicBezTo>
                  <a:cubicBezTo>
                    <a:pt x="19" y="567"/>
                    <a:pt x="0" y="586"/>
                    <a:pt x="0" y="609"/>
                  </a:cubicBezTo>
                  <a:cubicBezTo>
                    <a:pt x="0" y="633"/>
                    <a:pt x="19" y="652"/>
                    <a:pt x="43" y="652"/>
                  </a:cubicBezTo>
                  <a:cubicBezTo>
                    <a:pt x="191" y="652"/>
                    <a:pt x="334" y="562"/>
                    <a:pt x="433" y="411"/>
                  </a:cubicBezTo>
                  <a:cubicBezTo>
                    <a:pt x="528" y="549"/>
                    <a:pt x="671" y="631"/>
                    <a:pt x="822" y="631"/>
                  </a:cubicBezTo>
                  <a:cubicBezTo>
                    <a:pt x="845" y="631"/>
                    <a:pt x="864" y="609"/>
                    <a:pt x="864" y="58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grpSp>
        <p:nvGrpSpPr>
          <p:cNvPr id="2774" name="Google Shape;2774;p238"/>
          <p:cNvGrpSpPr/>
          <p:nvPr/>
        </p:nvGrpSpPr>
        <p:grpSpPr>
          <a:xfrm>
            <a:off x="6575663" y="1738496"/>
            <a:ext cx="339726" cy="415925"/>
            <a:chOff x="4668838" y="1144588"/>
            <a:chExt cx="339726" cy="415925"/>
          </a:xfrm>
        </p:grpSpPr>
        <p:sp>
          <p:nvSpPr>
            <p:cNvPr id="2775" name="Google Shape;2775;p238"/>
            <p:cNvSpPr/>
            <p:nvPr/>
          </p:nvSpPr>
          <p:spPr>
            <a:xfrm>
              <a:off x="4711700" y="1271588"/>
              <a:ext cx="296864" cy="288925"/>
            </a:xfrm>
            <a:custGeom>
              <a:avLst/>
              <a:gdLst/>
              <a:ahLst/>
              <a:cxnLst/>
              <a:rect l="l" t="t" r="r" b="b"/>
              <a:pathLst>
                <a:path w="825" h="803" extrusionOk="0">
                  <a:moveTo>
                    <a:pt x="328" y="628"/>
                  </a:moveTo>
                  <a:lnTo>
                    <a:pt x="328" y="628"/>
                  </a:lnTo>
                  <a:lnTo>
                    <a:pt x="328" y="628"/>
                  </a:lnTo>
                  <a:lnTo>
                    <a:pt x="328" y="678"/>
                  </a:lnTo>
                  <a:lnTo>
                    <a:pt x="119" y="530"/>
                  </a:lnTo>
                  <a:lnTo>
                    <a:pt x="328" y="381"/>
                  </a:lnTo>
                  <a:lnTo>
                    <a:pt x="328" y="442"/>
                  </a:lnTo>
                  <a:lnTo>
                    <a:pt x="328" y="442"/>
                  </a:lnTo>
                  <a:cubicBezTo>
                    <a:pt x="328" y="448"/>
                    <a:pt x="330" y="453"/>
                    <a:pt x="333" y="456"/>
                  </a:cubicBezTo>
                  <a:cubicBezTo>
                    <a:pt x="341" y="469"/>
                    <a:pt x="354" y="480"/>
                    <a:pt x="370" y="480"/>
                  </a:cubicBezTo>
                  <a:lnTo>
                    <a:pt x="370" y="480"/>
                  </a:lnTo>
                  <a:lnTo>
                    <a:pt x="394" y="480"/>
                  </a:lnTo>
                  <a:lnTo>
                    <a:pt x="394" y="480"/>
                  </a:lnTo>
                  <a:cubicBezTo>
                    <a:pt x="457" y="477"/>
                    <a:pt x="517" y="453"/>
                    <a:pt x="562" y="407"/>
                  </a:cubicBezTo>
                  <a:cubicBezTo>
                    <a:pt x="607" y="362"/>
                    <a:pt x="633" y="301"/>
                    <a:pt x="633" y="238"/>
                  </a:cubicBezTo>
                  <a:cubicBezTo>
                    <a:pt x="633" y="219"/>
                    <a:pt x="630" y="203"/>
                    <a:pt x="628" y="187"/>
                  </a:cubicBezTo>
                  <a:cubicBezTo>
                    <a:pt x="625" y="182"/>
                    <a:pt x="625" y="177"/>
                    <a:pt x="625" y="172"/>
                  </a:cubicBezTo>
                  <a:lnTo>
                    <a:pt x="625" y="172"/>
                  </a:lnTo>
                  <a:lnTo>
                    <a:pt x="715" y="108"/>
                  </a:lnTo>
                  <a:lnTo>
                    <a:pt x="715" y="108"/>
                  </a:lnTo>
                  <a:cubicBezTo>
                    <a:pt x="720" y="121"/>
                    <a:pt x="723" y="135"/>
                    <a:pt x="726" y="148"/>
                  </a:cubicBezTo>
                  <a:cubicBezTo>
                    <a:pt x="734" y="177"/>
                    <a:pt x="739" y="206"/>
                    <a:pt x="739" y="238"/>
                  </a:cubicBezTo>
                  <a:cubicBezTo>
                    <a:pt x="739" y="330"/>
                    <a:pt x="702" y="415"/>
                    <a:pt x="638" y="482"/>
                  </a:cubicBezTo>
                  <a:cubicBezTo>
                    <a:pt x="572" y="548"/>
                    <a:pt x="485" y="583"/>
                    <a:pt x="391" y="585"/>
                  </a:cubicBezTo>
                  <a:lnTo>
                    <a:pt x="391" y="585"/>
                  </a:lnTo>
                  <a:lnTo>
                    <a:pt x="370" y="585"/>
                  </a:lnTo>
                  <a:lnTo>
                    <a:pt x="370" y="585"/>
                  </a:lnTo>
                  <a:cubicBezTo>
                    <a:pt x="346" y="585"/>
                    <a:pt x="328" y="604"/>
                    <a:pt x="328" y="628"/>
                  </a:cubicBezTo>
                  <a:close/>
                  <a:moveTo>
                    <a:pt x="810" y="127"/>
                  </a:moveTo>
                  <a:lnTo>
                    <a:pt x="810" y="127"/>
                  </a:lnTo>
                  <a:lnTo>
                    <a:pt x="810" y="127"/>
                  </a:lnTo>
                  <a:lnTo>
                    <a:pt x="810" y="127"/>
                  </a:lnTo>
                  <a:cubicBezTo>
                    <a:pt x="800" y="90"/>
                    <a:pt x="787" y="55"/>
                    <a:pt x="768" y="23"/>
                  </a:cubicBezTo>
                  <a:cubicBezTo>
                    <a:pt x="763" y="13"/>
                    <a:pt x="752" y="8"/>
                    <a:pt x="742" y="2"/>
                  </a:cubicBezTo>
                  <a:cubicBezTo>
                    <a:pt x="731" y="0"/>
                    <a:pt x="720" y="2"/>
                    <a:pt x="710" y="8"/>
                  </a:cubicBezTo>
                  <a:lnTo>
                    <a:pt x="707" y="8"/>
                  </a:lnTo>
                  <a:lnTo>
                    <a:pt x="707" y="8"/>
                  </a:lnTo>
                  <a:lnTo>
                    <a:pt x="548" y="121"/>
                  </a:lnTo>
                  <a:lnTo>
                    <a:pt x="548" y="121"/>
                  </a:lnTo>
                  <a:cubicBezTo>
                    <a:pt x="530" y="135"/>
                    <a:pt x="525" y="158"/>
                    <a:pt x="533" y="174"/>
                  </a:cubicBezTo>
                  <a:cubicBezTo>
                    <a:pt x="538" y="185"/>
                    <a:pt x="540" y="193"/>
                    <a:pt x="543" y="206"/>
                  </a:cubicBezTo>
                  <a:cubicBezTo>
                    <a:pt x="546" y="217"/>
                    <a:pt x="546" y="227"/>
                    <a:pt x="546" y="238"/>
                  </a:cubicBezTo>
                  <a:cubicBezTo>
                    <a:pt x="546" y="277"/>
                    <a:pt x="530" y="317"/>
                    <a:pt x="501" y="346"/>
                  </a:cubicBezTo>
                  <a:cubicBezTo>
                    <a:pt x="476" y="370"/>
                    <a:pt x="447" y="386"/>
                    <a:pt x="412" y="391"/>
                  </a:cubicBezTo>
                  <a:lnTo>
                    <a:pt x="412" y="391"/>
                  </a:lnTo>
                  <a:lnTo>
                    <a:pt x="412" y="299"/>
                  </a:lnTo>
                  <a:lnTo>
                    <a:pt x="412" y="299"/>
                  </a:lnTo>
                  <a:cubicBezTo>
                    <a:pt x="412" y="275"/>
                    <a:pt x="394" y="256"/>
                    <a:pt x="370" y="256"/>
                  </a:cubicBezTo>
                  <a:cubicBezTo>
                    <a:pt x="360" y="256"/>
                    <a:pt x="352" y="259"/>
                    <a:pt x="346" y="264"/>
                  </a:cubicBezTo>
                  <a:lnTo>
                    <a:pt x="346" y="264"/>
                  </a:lnTo>
                  <a:lnTo>
                    <a:pt x="233" y="344"/>
                  </a:lnTo>
                  <a:lnTo>
                    <a:pt x="233" y="344"/>
                  </a:lnTo>
                  <a:lnTo>
                    <a:pt x="227" y="346"/>
                  </a:lnTo>
                  <a:lnTo>
                    <a:pt x="227" y="346"/>
                  </a:lnTo>
                  <a:lnTo>
                    <a:pt x="18" y="495"/>
                  </a:lnTo>
                  <a:lnTo>
                    <a:pt x="18" y="495"/>
                  </a:lnTo>
                  <a:cubicBezTo>
                    <a:pt x="10" y="501"/>
                    <a:pt x="2" y="511"/>
                    <a:pt x="2" y="522"/>
                  </a:cubicBezTo>
                  <a:cubicBezTo>
                    <a:pt x="0" y="532"/>
                    <a:pt x="2" y="546"/>
                    <a:pt x="8" y="554"/>
                  </a:cubicBezTo>
                  <a:cubicBezTo>
                    <a:pt x="13" y="559"/>
                    <a:pt x="16" y="562"/>
                    <a:pt x="18" y="564"/>
                  </a:cubicBezTo>
                  <a:lnTo>
                    <a:pt x="18" y="564"/>
                  </a:lnTo>
                  <a:lnTo>
                    <a:pt x="346" y="794"/>
                  </a:lnTo>
                  <a:lnTo>
                    <a:pt x="346" y="794"/>
                  </a:lnTo>
                  <a:cubicBezTo>
                    <a:pt x="354" y="800"/>
                    <a:pt x="362" y="802"/>
                    <a:pt x="370" y="802"/>
                  </a:cubicBezTo>
                  <a:cubicBezTo>
                    <a:pt x="383" y="802"/>
                    <a:pt x="397" y="797"/>
                    <a:pt x="405" y="784"/>
                  </a:cubicBezTo>
                  <a:cubicBezTo>
                    <a:pt x="410" y="779"/>
                    <a:pt x="412" y="768"/>
                    <a:pt x="412" y="760"/>
                  </a:cubicBezTo>
                  <a:lnTo>
                    <a:pt x="412" y="760"/>
                  </a:lnTo>
                  <a:lnTo>
                    <a:pt x="412" y="670"/>
                  </a:lnTo>
                  <a:lnTo>
                    <a:pt x="412" y="670"/>
                  </a:lnTo>
                  <a:cubicBezTo>
                    <a:pt x="522" y="665"/>
                    <a:pt x="623" y="620"/>
                    <a:pt x="699" y="543"/>
                  </a:cubicBezTo>
                  <a:cubicBezTo>
                    <a:pt x="779" y="461"/>
                    <a:pt x="824" y="352"/>
                    <a:pt x="824" y="238"/>
                  </a:cubicBezTo>
                  <a:cubicBezTo>
                    <a:pt x="824" y="201"/>
                    <a:pt x="818" y="164"/>
                    <a:pt x="810" y="1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76" name="Google Shape;2776;p238"/>
            <p:cNvSpPr/>
            <p:nvPr/>
          </p:nvSpPr>
          <p:spPr>
            <a:xfrm>
              <a:off x="4668838" y="1144588"/>
              <a:ext cx="298449" cy="290512"/>
            </a:xfrm>
            <a:custGeom>
              <a:avLst/>
              <a:gdLst/>
              <a:ahLst/>
              <a:cxnLst/>
              <a:rect l="l" t="t" r="r" b="b"/>
              <a:pathLst>
                <a:path w="831" h="805" extrusionOk="0">
                  <a:moveTo>
                    <a:pt x="197" y="618"/>
                  </a:moveTo>
                  <a:lnTo>
                    <a:pt x="197" y="618"/>
                  </a:lnTo>
                  <a:lnTo>
                    <a:pt x="197" y="618"/>
                  </a:lnTo>
                  <a:lnTo>
                    <a:pt x="197" y="618"/>
                  </a:lnTo>
                  <a:cubicBezTo>
                    <a:pt x="199" y="623"/>
                    <a:pt x="199" y="626"/>
                    <a:pt x="202" y="631"/>
                  </a:cubicBezTo>
                  <a:lnTo>
                    <a:pt x="202" y="631"/>
                  </a:lnTo>
                  <a:lnTo>
                    <a:pt x="112" y="695"/>
                  </a:lnTo>
                  <a:lnTo>
                    <a:pt x="112" y="695"/>
                  </a:lnTo>
                  <a:cubicBezTo>
                    <a:pt x="106" y="681"/>
                    <a:pt x="101" y="668"/>
                    <a:pt x="98" y="655"/>
                  </a:cubicBezTo>
                  <a:cubicBezTo>
                    <a:pt x="90" y="626"/>
                    <a:pt x="85" y="597"/>
                    <a:pt x="85" y="568"/>
                  </a:cubicBezTo>
                  <a:cubicBezTo>
                    <a:pt x="85" y="475"/>
                    <a:pt x="123" y="388"/>
                    <a:pt x="189" y="321"/>
                  </a:cubicBezTo>
                  <a:cubicBezTo>
                    <a:pt x="252" y="258"/>
                    <a:pt x="340" y="220"/>
                    <a:pt x="432" y="220"/>
                  </a:cubicBezTo>
                  <a:lnTo>
                    <a:pt x="432" y="220"/>
                  </a:lnTo>
                  <a:lnTo>
                    <a:pt x="453" y="220"/>
                  </a:lnTo>
                  <a:lnTo>
                    <a:pt x="453" y="220"/>
                  </a:lnTo>
                  <a:cubicBezTo>
                    <a:pt x="477" y="220"/>
                    <a:pt x="496" y="201"/>
                    <a:pt x="496" y="178"/>
                  </a:cubicBezTo>
                  <a:lnTo>
                    <a:pt x="496" y="178"/>
                  </a:lnTo>
                  <a:lnTo>
                    <a:pt x="496" y="127"/>
                  </a:lnTo>
                  <a:lnTo>
                    <a:pt x="706" y="276"/>
                  </a:lnTo>
                  <a:lnTo>
                    <a:pt x="496" y="422"/>
                  </a:lnTo>
                  <a:lnTo>
                    <a:pt x="496" y="364"/>
                  </a:lnTo>
                  <a:lnTo>
                    <a:pt x="496" y="364"/>
                  </a:lnTo>
                  <a:cubicBezTo>
                    <a:pt x="496" y="359"/>
                    <a:pt x="496" y="353"/>
                    <a:pt x="490" y="348"/>
                  </a:cubicBezTo>
                  <a:cubicBezTo>
                    <a:pt x="483" y="335"/>
                    <a:pt x="469" y="327"/>
                    <a:pt x="453" y="327"/>
                  </a:cubicBezTo>
                  <a:lnTo>
                    <a:pt x="453" y="327"/>
                  </a:lnTo>
                  <a:lnTo>
                    <a:pt x="432" y="327"/>
                  </a:lnTo>
                  <a:lnTo>
                    <a:pt x="432" y="327"/>
                  </a:lnTo>
                  <a:cubicBezTo>
                    <a:pt x="366" y="327"/>
                    <a:pt x="308" y="353"/>
                    <a:pt x="263" y="398"/>
                  </a:cubicBezTo>
                  <a:cubicBezTo>
                    <a:pt x="218" y="443"/>
                    <a:pt x="191" y="504"/>
                    <a:pt x="191" y="568"/>
                  </a:cubicBezTo>
                  <a:cubicBezTo>
                    <a:pt x="191" y="583"/>
                    <a:pt x="194" y="599"/>
                    <a:pt x="197" y="618"/>
                  </a:cubicBezTo>
                  <a:close/>
                  <a:moveTo>
                    <a:pt x="292" y="628"/>
                  </a:moveTo>
                  <a:lnTo>
                    <a:pt x="292" y="628"/>
                  </a:lnTo>
                  <a:lnTo>
                    <a:pt x="292" y="628"/>
                  </a:lnTo>
                  <a:lnTo>
                    <a:pt x="292" y="628"/>
                  </a:lnTo>
                  <a:cubicBezTo>
                    <a:pt x="287" y="620"/>
                    <a:pt x="284" y="610"/>
                    <a:pt x="281" y="599"/>
                  </a:cubicBezTo>
                  <a:cubicBezTo>
                    <a:pt x="279" y="589"/>
                    <a:pt x="279" y="578"/>
                    <a:pt x="279" y="568"/>
                  </a:cubicBezTo>
                  <a:cubicBezTo>
                    <a:pt x="279" y="525"/>
                    <a:pt x="295" y="488"/>
                    <a:pt x="324" y="459"/>
                  </a:cubicBezTo>
                  <a:cubicBezTo>
                    <a:pt x="348" y="433"/>
                    <a:pt x="377" y="419"/>
                    <a:pt x="411" y="414"/>
                  </a:cubicBezTo>
                  <a:lnTo>
                    <a:pt x="411" y="414"/>
                  </a:lnTo>
                  <a:lnTo>
                    <a:pt x="411" y="507"/>
                  </a:lnTo>
                  <a:lnTo>
                    <a:pt x="411" y="507"/>
                  </a:lnTo>
                  <a:cubicBezTo>
                    <a:pt x="411" y="531"/>
                    <a:pt x="430" y="549"/>
                    <a:pt x="453" y="549"/>
                  </a:cubicBezTo>
                  <a:cubicBezTo>
                    <a:pt x="464" y="549"/>
                    <a:pt x="472" y="546"/>
                    <a:pt x="480" y="541"/>
                  </a:cubicBezTo>
                  <a:lnTo>
                    <a:pt x="480" y="541"/>
                  </a:lnTo>
                  <a:lnTo>
                    <a:pt x="806" y="311"/>
                  </a:lnTo>
                  <a:lnTo>
                    <a:pt x="806" y="311"/>
                  </a:lnTo>
                  <a:cubicBezTo>
                    <a:pt x="825" y="298"/>
                    <a:pt x="830" y="271"/>
                    <a:pt x="817" y="249"/>
                  </a:cubicBezTo>
                  <a:cubicBezTo>
                    <a:pt x="814" y="246"/>
                    <a:pt x="809" y="241"/>
                    <a:pt x="806" y="238"/>
                  </a:cubicBezTo>
                  <a:lnTo>
                    <a:pt x="806" y="238"/>
                  </a:lnTo>
                  <a:lnTo>
                    <a:pt x="477" y="8"/>
                  </a:lnTo>
                  <a:lnTo>
                    <a:pt x="477" y="8"/>
                  </a:lnTo>
                  <a:cubicBezTo>
                    <a:pt x="469" y="3"/>
                    <a:pt x="459" y="0"/>
                    <a:pt x="446" y="3"/>
                  </a:cubicBezTo>
                  <a:cubicBezTo>
                    <a:pt x="435" y="3"/>
                    <a:pt x="424" y="11"/>
                    <a:pt x="419" y="19"/>
                  </a:cubicBezTo>
                  <a:lnTo>
                    <a:pt x="416" y="21"/>
                  </a:lnTo>
                  <a:cubicBezTo>
                    <a:pt x="414" y="27"/>
                    <a:pt x="411" y="32"/>
                    <a:pt x="411" y="40"/>
                  </a:cubicBezTo>
                  <a:lnTo>
                    <a:pt x="411" y="40"/>
                  </a:lnTo>
                  <a:lnTo>
                    <a:pt x="411" y="135"/>
                  </a:lnTo>
                  <a:lnTo>
                    <a:pt x="411" y="135"/>
                  </a:lnTo>
                  <a:cubicBezTo>
                    <a:pt x="303" y="141"/>
                    <a:pt x="202" y="183"/>
                    <a:pt x="128" y="261"/>
                  </a:cubicBezTo>
                  <a:cubicBezTo>
                    <a:pt x="45" y="343"/>
                    <a:pt x="0" y="451"/>
                    <a:pt x="0" y="568"/>
                  </a:cubicBezTo>
                  <a:cubicBezTo>
                    <a:pt x="0" y="605"/>
                    <a:pt x="5" y="642"/>
                    <a:pt x="13" y="676"/>
                  </a:cubicBezTo>
                  <a:cubicBezTo>
                    <a:pt x="24" y="713"/>
                    <a:pt x="37" y="747"/>
                    <a:pt x="56" y="780"/>
                  </a:cubicBezTo>
                  <a:lnTo>
                    <a:pt x="56" y="780"/>
                  </a:lnTo>
                  <a:cubicBezTo>
                    <a:pt x="61" y="791"/>
                    <a:pt x="71" y="799"/>
                    <a:pt x="82" y="801"/>
                  </a:cubicBezTo>
                  <a:cubicBezTo>
                    <a:pt x="87" y="801"/>
                    <a:pt x="90" y="804"/>
                    <a:pt x="93" y="804"/>
                  </a:cubicBezTo>
                  <a:cubicBezTo>
                    <a:pt x="101" y="804"/>
                    <a:pt x="108" y="801"/>
                    <a:pt x="117" y="796"/>
                  </a:cubicBezTo>
                  <a:lnTo>
                    <a:pt x="117" y="796"/>
                  </a:lnTo>
                  <a:lnTo>
                    <a:pt x="276" y="684"/>
                  </a:lnTo>
                  <a:lnTo>
                    <a:pt x="276" y="684"/>
                  </a:lnTo>
                  <a:cubicBezTo>
                    <a:pt x="295" y="671"/>
                    <a:pt x="300" y="647"/>
                    <a:pt x="292" y="6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grpSp>
        <p:nvGrpSpPr>
          <p:cNvPr id="2777" name="Google Shape;2777;p238"/>
          <p:cNvGrpSpPr/>
          <p:nvPr/>
        </p:nvGrpSpPr>
        <p:grpSpPr>
          <a:xfrm>
            <a:off x="6434595" y="4588558"/>
            <a:ext cx="621900" cy="620100"/>
            <a:chOff x="6465520" y="4488008"/>
            <a:chExt cx="621900" cy="620100"/>
          </a:xfrm>
        </p:grpSpPr>
        <p:sp>
          <p:nvSpPr>
            <p:cNvPr id="2778" name="Google Shape;2778;p238"/>
            <p:cNvSpPr/>
            <p:nvPr/>
          </p:nvSpPr>
          <p:spPr>
            <a:xfrm>
              <a:off x="6465520" y="4488008"/>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2779" name="Google Shape;2779;p238"/>
            <p:cNvGrpSpPr/>
            <p:nvPr/>
          </p:nvGrpSpPr>
          <p:grpSpPr>
            <a:xfrm>
              <a:off x="6640600" y="4624125"/>
              <a:ext cx="282575" cy="334963"/>
              <a:chOff x="4221163" y="3340100"/>
              <a:chExt cx="282575" cy="334963"/>
            </a:xfrm>
          </p:grpSpPr>
          <p:sp>
            <p:nvSpPr>
              <p:cNvPr id="2780" name="Google Shape;2780;p238"/>
              <p:cNvSpPr/>
              <p:nvPr/>
            </p:nvSpPr>
            <p:spPr>
              <a:xfrm>
                <a:off x="4221163" y="3340100"/>
                <a:ext cx="282575" cy="334963"/>
              </a:xfrm>
              <a:custGeom>
                <a:avLst/>
                <a:gdLst/>
                <a:ahLst/>
                <a:cxnLst/>
                <a:rect l="l" t="t" r="r" b="b"/>
                <a:pathLst>
                  <a:path w="783" h="932" extrusionOk="0">
                    <a:moveTo>
                      <a:pt x="692" y="828"/>
                    </a:moveTo>
                    <a:lnTo>
                      <a:pt x="692" y="828"/>
                    </a:lnTo>
                    <a:lnTo>
                      <a:pt x="692" y="828"/>
                    </a:lnTo>
                    <a:lnTo>
                      <a:pt x="692" y="828"/>
                    </a:lnTo>
                    <a:cubicBezTo>
                      <a:pt x="692" y="831"/>
                      <a:pt x="692" y="833"/>
                      <a:pt x="689" y="839"/>
                    </a:cubicBezTo>
                    <a:cubicBezTo>
                      <a:pt x="686" y="841"/>
                      <a:pt x="681" y="841"/>
                      <a:pt x="678" y="841"/>
                    </a:cubicBezTo>
                    <a:lnTo>
                      <a:pt x="678" y="841"/>
                    </a:lnTo>
                    <a:lnTo>
                      <a:pt x="103" y="841"/>
                    </a:lnTo>
                    <a:lnTo>
                      <a:pt x="103" y="841"/>
                    </a:lnTo>
                    <a:cubicBezTo>
                      <a:pt x="98" y="841"/>
                      <a:pt x="95" y="841"/>
                      <a:pt x="93" y="836"/>
                    </a:cubicBezTo>
                    <a:cubicBezTo>
                      <a:pt x="90" y="833"/>
                      <a:pt x="87" y="831"/>
                      <a:pt x="87" y="828"/>
                    </a:cubicBezTo>
                    <a:lnTo>
                      <a:pt x="87" y="828"/>
                    </a:lnTo>
                    <a:lnTo>
                      <a:pt x="87" y="486"/>
                    </a:lnTo>
                    <a:lnTo>
                      <a:pt x="87" y="486"/>
                    </a:lnTo>
                    <a:cubicBezTo>
                      <a:pt x="87" y="480"/>
                      <a:pt x="90" y="478"/>
                      <a:pt x="93" y="475"/>
                    </a:cubicBezTo>
                    <a:cubicBezTo>
                      <a:pt x="93" y="473"/>
                      <a:pt x="95" y="473"/>
                      <a:pt x="98" y="473"/>
                    </a:cubicBezTo>
                    <a:lnTo>
                      <a:pt x="98" y="473"/>
                    </a:lnTo>
                    <a:lnTo>
                      <a:pt x="180" y="470"/>
                    </a:lnTo>
                    <a:lnTo>
                      <a:pt x="180" y="470"/>
                    </a:lnTo>
                    <a:cubicBezTo>
                      <a:pt x="183" y="470"/>
                      <a:pt x="183" y="470"/>
                      <a:pt x="185" y="470"/>
                    </a:cubicBezTo>
                    <a:lnTo>
                      <a:pt x="185" y="470"/>
                    </a:lnTo>
                    <a:lnTo>
                      <a:pt x="594" y="470"/>
                    </a:lnTo>
                    <a:lnTo>
                      <a:pt x="594" y="470"/>
                    </a:lnTo>
                    <a:cubicBezTo>
                      <a:pt x="596" y="470"/>
                      <a:pt x="596" y="473"/>
                      <a:pt x="599" y="473"/>
                    </a:cubicBezTo>
                    <a:lnTo>
                      <a:pt x="599" y="473"/>
                    </a:lnTo>
                    <a:lnTo>
                      <a:pt x="681" y="473"/>
                    </a:lnTo>
                    <a:lnTo>
                      <a:pt x="681" y="473"/>
                    </a:lnTo>
                    <a:cubicBezTo>
                      <a:pt x="684" y="473"/>
                      <a:pt x="686" y="473"/>
                      <a:pt x="689" y="475"/>
                    </a:cubicBezTo>
                    <a:cubicBezTo>
                      <a:pt x="692" y="478"/>
                      <a:pt x="692" y="480"/>
                      <a:pt x="692" y="486"/>
                    </a:cubicBezTo>
                    <a:lnTo>
                      <a:pt x="692" y="486"/>
                    </a:lnTo>
                    <a:lnTo>
                      <a:pt x="692" y="828"/>
                    </a:lnTo>
                    <a:close/>
                    <a:moveTo>
                      <a:pt x="557" y="347"/>
                    </a:moveTo>
                    <a:lnTo>
                      <a:pt x="557" y="347"/>
                    </a:lnTo>
                    <a:lnTo>
                      <a:pt x="557" y="347"/>
                    </a:lnTo>
                    <a:lnTo>
                      <a:pt x="557" y="382"/>
                    </a:lnTo>
                    <a:lnTo>
                      <a:pt x="226" y="382"/>
                    </a:lnTo>
                    <a:lnTo>
                      <a:pt x="226" y="347"/>
                    </a:lnTo>
                    <a:lnTo>
                      <a:pt x="226" y="347"/>
                    </a:lnTo>
                    <a:cubicBezTo>
                      <a:pt x="226" y="326"/>
                      <a:pt x="231" y="305"/>
                      <a:pt x="239" y="284"/>
                    </a:cubicBezTo>
                    <a:cubicBezTo>
                      <a:pt x="247" y="265"/>
                      <a:pt x="258" y="247"/>
                      <a:pt x="274" y="231"/>
                    </a:cubicBezTo>
                    <a:cubicBezTo>
                      <a:pt x="289" y="215"/>
                      <a:pt x="308" y="202"/>
                      <a:pt x="329" y="194"/>
                    </a:cubicBezTo>
                    <a:cubicBezTo>
                      <a:pt x="369" y="178"/>
                      <a:pt x="414" y="178"/>
                      <a:pt x="453" y="194"/>
                    </a:cubicBezTo>
                    <a:cubicBezTo>
                      <a:pt x="475" y="202"/>
                      <a:pt x="493" y="215"/>
                      <a:pt x="506" y="231"/>
                    </a:cubicBezTo>
                    <a:cubicBezTo>
                      <a:pt x="522" y="247"/>
                      <a:pt x="535" y="265"/>
                      <a:pt x="543" y="284"/>
                    </a:cubicBezTo>
                    <a:cubicBezTo>
                      <a:pt x="551" y="305"/>
                      <a:pt x="557" y="326"/>
                      <a:pt x="557" y="347"/>
                    </a:cubicBezTo>
                    <a:close/>
                    <a:moveTo>
                      <a:pt x="114" y="347"/>
                    </a:moveTo>
                    <a:lnTo>
                      <a:pt x="114" y="347"/>
                    </a:lnTo>
                    <a:lnTo>
                      <a:pt x="114" y="347"/>
                    </a:lnTo>
                    <a:lnTo>
                      <a:pt x="114" y="347"/>
                    </a:lnTo>
                    <a:cubicBezTo>
                      <a:pt x="114" y="310"/>
                      <a:pt x="119" y="276"/>
                      <a:pt x="135" y="241"/>
                    </a:cubicBezTo>
                    <a:cubicBezTo>
                      <a:pt x="148" y="207"/>
                      <a:pt x="169" y="178"/>
                      <a:pt x="193" y="151"/>
                    </a:cubicBezTo>
                    <a:cubicBezTo>
                      <a:pt x="221" y="125"/>
                      <a:pt x="252" y="106"/>
                      <a:pt x="284" y="91"/>
                    </a:cubicBezTo>
                    <a:cubicBezTo>
                      <a:pt x="353" y="64"/>
                      <a:pt x="430" y="64"/>
                      <a:pt x="496" y="91"/>
                    </a:cubicBezTo>
                    <a:cubicBezTo>
                      <a:pt x="530" y="106"/>
                      <a:pt x="559" y="125"/>
                      <a:pt x="586" y="151"/>
                    </a:cubicBezTo>
                    <a:cubicBezTo>
                      <a:pt x="612" y="178"/>
                      <a:pt x="633" y="207"/>
                      <a:pt x="647" y="241"/>
                    </a:cubicBezTo>
                    <a:cubicBezTo>
                      <a:pt x="660" y="276"/>
                      <a:pt x="668" y="310"/>
                      <a:pt x="668" y="347"/>
                    </a:cubicBezTo>
                    <a:lnTo>
                      <a:pt x="668" y="347"/>
                    </a:lnTo>
                    <a:lnTo>
                      <a:pt x="668" y="379"/>
                    </a:lnTo>
                    <a:lnTo>
                      <a:pt x="617" y="379"/>
                    </a:lnTo>
                    <a:lnTo>
                      <a:pt x="617" y="347"/>
                    </a:lnTo>
                    <a:lnTo>
                      <a:pt x="617" y="347"/>
                    </a:lnTo>
                    <a:cubicBezTo>
                      <a:pt x="617" y="318"/>
                      <a:pt x="612" y="289"/>
                      <a:pt x="602" y="260"/>
                    </a:cubicBezTo>
                    <a:cubicBezTo>
                      <a:pt x="588" y="233"/>
                      <a:pt x="573" y="207"/>
                      <a:pt x="551" y="186"/>
                    </a:cubicBezTo>
                    <a:cubicBezTo>
                      <a:pt x="530" y="165"/>
                      <a:pt x="506" y="149"/>
                      <a:pt x="477" y="138"/>
                    </a:cubicBezTo>
                    <a:cubicBezTo>
                      <a:pt x="422" y="114"/>
                      <a:pt x="358" y="114"/>
                      <a:pt x="305" y="138"/>
                    </a:cubicBezTo>
                    <a:cubicBezTo>
                      <a:pt x="276" y="149"/>
                      <a:pt x="252" y="165"/>
                      <a:pt x="231" y="186"/>
                    </a:cubicBezTo>
                    <a:cubicBezTo>
                      <a:pt x="210" y="207"/>
                      <a:pt x="190" y="233"/>
                      <a:pt x="180" y="260"/>
                    </a:cubicBezTo>
                    <a:cubicBezTo>
                      <a:pt x="169" y="289"/>
                      <a:pt x="161" y="318"/>
                      <a:pt x="161" y="347"/>
                    </a:cubicBezTo>
                    <a:lnTo>
                      <a:pt x="161" y="347"/>
                    </a:lnTo>
                    <a:lnTo>
                      <a:pt x="161" y="379"/>
                    </a:lnTo>
                    <a:lnTo>
                      <a:pt x="114" y="379"/>
                    </a:lnTo>
                    <a:lnTo>
                      <a:pt x="114" y="347"/>
                    </a:lnTo>
                    <a:close/>
                    <a:moveTo>
                      <a:pt x="750" y="412"/>
                    </a:moveTo>
                    <a:lnTo>
                      <a:pt x="750" y="412"/>
                    </a:lnTo>
                    <a:lnTo>
                      <a:pt x="750" y="412"/>
                    </a:lnTo>
                    <a:lnTo>
                      <a:pt x="750" y="412"/>
                    </a:lnTo>
                    <a:cubicBezTo>
                      <a:pt x="744" y="406"/>
                      <a:pt x="737" y="401"/>
                      <a:pt x="729" y="395"/>
                    </a:cubicBezTo>
                    <a:lnTo>
                      <a:pt x="729" y="395"/>
                    </a:lnTo>
                    <a:lnTo>
                      <a:pt x="729" y="347"/>
                    </a:lnTo>
                    <a:lnTo>
                      <a:pt x="729" y="347"/>
                    </a:lnTo>
                    <a:cubicBezTo>
                      <a:pt x="729" y="302"/>
                      <a:pt x="721" y="260"/>
                      <a:pt x="705" y="218"/>
                    </a:cubicBezTo>
                    <a:cubicBezTo>
                      <a:pt x="686" y="178"/>
                      <a:pt x="662" y="141"/>
                      <a:pt x="631" y="109"/>
                    </a:cubicBezTo>
                    <a:cubicBezTo>
                      <a:pt x="599" y="75"/>
                      <a:pt x="562" y="51"/>
                      <a:pt x="520" y="35"/>
                    </a:cubicBezTo>
                    <a:cubicBezTo>
                      <a:pt x="438" y="0"/>
                      <a:pt x="342" y="0"/>
                      <a:pt x="260" y="35"/>
                    </a:cubicBezTo>
                    <a:cubicBezTo>
                      <a:pt x="221" y="51"/>
                      <a:pt x="183" y="75"/>
                      <a:pt x="151" y="106"/>
                    </a:cubicBezTo>
                    <a:cubicBezTo>
                      <a:pt x="119" y="138"/>
                      <a:pt x="93" y="175"/>
                      <a:pt x="77" y="218"/>
                    </a:cubicBezTo>
                    <a:cubicBezTo>
                      <a:pt x="61" y="260"/>
                      <a:pt x="50" y="302"/>
                      <a:pt x="50" y="347"/>
                    </a:cubicBezTo>
                    <a:lnTo>
                      <a:pt x="50" y="347"/>
                    </a:lnTo>
                    <a:lnTo>
                      <a:pt x="50" y="395"/>
                    </a:lnTo>
                    <a:lnTo>
                      <a:pt x="50" y="395"/>
                    </a:lnTo>
                    <a:cubicBezTo>
                      <a:pt x="42" y="401"/>
                      <a:pt x="37" y="406"/>
                      <a:pt x="29" y="412"/>
                    </a:cubicBezTo>
                    <a:cubicBezTo>
                      <a:pt x="11" y="433"/>
                      <a:pt x="0" y="457"/>
                      <a:pt x="0" y="486"/>
                    </a:cubicBezTo>
                    <a:lnTo>
                      <a:pt x="0" y="486"/>
                    </a:lnTo>
                    <a:lnTo>
                      <a:pt x="0" y="828"/>
                    </a:lnTo>
                    <a:lnTo>
                      <a:pt x="0" y="828"/>
                    </a:lnTo>
                    <a:cubicBezTo>
                      <a:pt x="0" y="855"/>
                      <a:pt x="11" y="881"/>
                      <a:pt x="29" y="900"/>
                    </a:cubicBezTo>
                    <a:cubicBezTo>
                      <a:pt x="50" y="921"/>
                      <a:pt x="74" y="931"/>
                      <a:pt x="103" y="931"/>
                    </a:cubicBezTo>
                    <a:lnTo>
                      <a:pt x="103" y="931"/>
                    </a:lnTo>
                    <a:lnTo>
                      <a:pt x="678" y="931"/>
                    </a:lnTo>
                    <a:lnTo>
                      <a:pt x="678" y="931"/>
                    </a:lnTo>
                    <a:cubicBezTo>
                      <a:pt x="705" y="931"/>
                      <a:pt x="731" y="921"/>
                      <a:pt x="750" y="900"/>
                    </a:cubicBezTo>
                    <a:cubicBezTo>
                      <a:pt x="771" y="881"/>
                      <a:pt x="782" y="855"/>
                      <a:pt x="782" y="828"/>
                    </a:cubicBezTo>
                    <a:lnTo>
                      <a:pt x="782" y="828"/>
                    </a:lnTo>
                    <a:lnTo>
                      <a:pt x="782" y="486"/>
                    </a:lnTo>
                    <a:lnTo>
                      <a:pt x="782" y="486"/>
                    </a:lnTo>
                    <a:cubicBezTo>
                      <a:pt x="782" y="457"/>
                      <a:pt x="771" y="433"/>
                      <a:pt x="750" y="4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81" name="Google Shape;2781;p238"/>
              <p:cNvSpPr/>
              <p:nvPr/>
            </p:nvSpPr>
            <p:spPr>
              <a:xfrm>
                <a:off x="4357688" y="3605213"/>
                <a:ext cx="1587" cy="1587"/>
              </a:xfrm>
              <a:custGeom>
                <a:avLst/>
                <a:gdLst/>
                <a:ahLst/>
                <a:cxnLst/>
                <a:rect l="l" t="t" r="r" b="b"/>
                <a:pathLst>
                  <a:path w="1" h="1" extrusionOk="0">
                    <a:moveTo>
                      <a:pt x="0" y="0"/>
                    </a:move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82" name="Google Shape;2782;p238"/>
              <p:cNvSpPr/>
              <p:nvPr/>
            </p:nvSpPr>
            <p:spPr>
              <a:xfrm>
                <a:off x="4329113" y="3522663"/>
                <a:ext cx="66675" cy="101600"/>
              </a:xfrm>
              <a:custGeom>
                <a:avLst/>
                <a:gdLst/>
                <a:ahLst/>
                <a:cxnLst/>
                <a:rect l="l" t="t" r="r" b="b"/>
                <a:pathLst>
                  <a:path w="184" h="281" extrusionOk="0">
                    <a:moveTo>
                      <a:pt x="127" y="111"/>
                    </a:moveTo>
                    <a:lnTo>
                      <a:pt x="127" y="111"/>
                    </a:lnTo>
                    <a:lnTo>
                      <a:pt x="127" y="111"/>
                    </a:lnTo>
                    <a:lnTo>
                      <a:pt x="127" y="111"/>
                    </a:lnTo>
                    <a:cubicBezTo>
                      <a:pt x="124" y="119"/>
                      <a:pt x="122" y="121"/>
                      <a:pt x="116" y="127"/>
                    </a:cubicBezTo>
                    <a:cubicBezTo>
                      <a:pt x="111" y="129"/>
                      <a:pt x="108" y="135"/>
                      <a:pt x="108" y="140"/>
                    </a:cubicBezTo>
                    <a:lnTo>
                      <a:pt x="108" y="140"/>
                    </a:lnTo>
                    <a:lnTo>
                      <a:pt x="108" y="222"/>
                    </a:lnTo>
                    <a:lnTo>
                      <a:pt x="108" y="222"/>
                    </a:lnTo>
                    <a:cubicBezTo>
                      <a:pt x="108" y="224"/>
                      <a:pt x="108" y="227"/>
                      <a:pt x="106" y="227"/>
                    </a:cubicBezTo>
                    <a:cubicBezTo>
                      <a:pt x="106" y="230"/>
                      <a:pt x="103" y="230"/>
                      <a:pt x="101" y="230"/>
                    </a:cubicBezTo>
                    <a:lnTo>
                      <a:pt x="101" y="230"/>
                    </a:lnTo>
                    <a:lnTo>
                      <a:pt x="87" y="230"/>
                    </a:lnTo>
                    <a:lnTo>
                      <a:pt x="82" y="230"/>
                    </a:lnTo>
                    <a:lnTo>
                      <a:pt x="82" y="230"/>
                    </a:lnTo>
                    <a:cubicBezTo>
                      <a:pt x="79" y="230"/>
                      <a:pt x="77" y="230"/>
                      <a:pt x="74" y="227"/>
                    </a:cubicBezTo>
                    <a:cubicBezTo>
                      <a:pt x="74" y="227"/>
                      <a:pt x="71" y="224"/>
                      <a:pt x="71" y="222"/>
                    </a:cubicBezTo>
                    <a:lnTo>
                      <a:pt x="71" y="222"/>
                    </a:lnTo>
                    <a:lnTo>
                      <a:pt x="71" y="137"/>
                    </a:lnTo>
                    <a:lnTo>
                      <a:pt x="71" y="137"/>
                    </a:lnTo>
                    <a:cubicBezTo>
                      <a:pt x="71" y="135"/>
                      <a:pt x="71" y="132"/>
                      <a:pt x="69" y="129"/>
                    </a:cubicBezTo>
                    <a:lnTo>
                      <a:pt x="69" y="129"/>
                    </a:lnTo>
                    <a:lnTo>
                      <a:pt x="66" y="127"/>
                    </a:lnTo>
                    <a:lnTo>
                      <a:pt x="66" y="127"/>
                    </a:lnTo>
                    <a:cubicBezTo>
                      <a:pt x="61" y="121"/>
                      <a:pt x="56" y="119"/>
                      <a:pt x="53" y="111"/>
                    </a:cubicBezTo>
                    <a:cubicBezTo>
                      <a:pt x="50" y="105"/>
                      <a:pt x="48" y="97"/>
                      <a:pt x="48" y="92"/>
                    </a:cubicBezTo>
                    <a:cubicBezTo>
                      <a:pt x="48" y="82"/>
                      <a:pt x="53" y="71"/>
                      <a:pt x="61" y="63"/>
                    </a:cubicBezTo>
                    <a:cubicBezTo>
                      <a:pt x="77" y="47"/>
                      <a:pt x="106" y="47"/>
                      <a:pt x="122" y="63"/>
                    </a:cubicBezTo>
                    <a:lnTo>
                      <a:pt x="122" y="63"/>
                    </a:lnTo>
                    <a:lnTo>
                      <a:pt x="122" y="63"/>
                    </a:lnTo>
                    <a:lnTo>
                      <a:pt x="122" y="63"/>
                    </a:lnTo>
                    <a:cubicBezTo>
                      <a:pt x="130" y="71"/>
                      <a:pt x="132" y="82"/>
                      <a:pt x="132" y="92"/>
                    </a:cubicBezTo>
                    <a:cubicBezTo>
                      <a:pt x="132" y="97"/>
                      <a:pt x="132" y="105"/>
                      <a:pt x="127" y="111"/>
                    </a:cubicBezTo>
                    <a:close/>
                    <a:moveTo>
                      <a:pt x="156" y="26"/>
                    </a:moveTo>
                    <a:lnTo>
                      <a:pt x="156" y="26"/>
                    </a:lnTo>
                    <a:lnTo>
                      <a:pt x="156" y="26"/>
                    </a:lnTo>
                    <a:lnTo>
                      <a:pt x="156" y="26"/>
                    </a:lnTo>
                    <a:cubicBezTo>
                      <a:pt x="138" y="10"/>
                      <a:pt x="116" y="0"/>
                      <a:pt x="90" y="0"/>
                    </a:cubicBezTo>
                    <a:lnTo>
                      <a:pt x="90" y="0"/>
                    </a:lnTo>
                    <a:lnTo>
                      <a:pt x="90" y="0"/>
                    </a:lnTo>
                    <a:lnTo>
                      <a:pt x="90" y="0"/>
                    </a:lnTo>
                    <a:cubicBezTo>
                      <a:pt x="66" y="0"/>
                      <a:pt x="42" y="10"/>
                      <a:pt x="26" y="26"/>
                    </a:cubicBezTo>
                    <a:cubicBezTo>
                      <a:pt x="8" y="45"/>
                      <a:pt x="0" y="68"/>
                      <a:pt x="0" y="92"/>
                    </a:cubicBezTo>
                    <a:cubicBezTo>
                      <a:pt x="0" y="105"/>
                      <a:pt x="3" y="121"/>
                      <a:pt x="8" y="135"/>
                    </a:cubicBezTo>
                    <a:cubicBezTo>
                      <a:pt x="13" y="142"/>
                      <a:pt x="16" y="148"/>
                      <a:pt x="21" y="153"/>
                    </a:cubicBezTo>
                    <a:lnTo>
                      <a:pt x="21" y="153"/>
                    </a:lnTo>
                    <a:lnTo>
                      <a:pt x="21" y="222"/>
                    </a:lnTo>
                    <a:lnTo>
                      <a:pt x="21" y="222"/>
                    </a:lnTo>
                    <a:cubicBezTo>
                      <a:pt x="21" y="238"/>
                      <a:pt x="29" y="254"/>
                      <a:pt x="40" y="264"/>
                    </a:cubicBezTo>
                    <a:cubicBezTo>
                      <a:pt x="50" y="275"/>
                      <a:pt x="66" y="280"/>
                      <a:pt x="82" y="280"/>
                    </a:cubicBezTo>
                    <a:lnTo>
                      <a:pt x="82" y="280"/>
                    </a:lnTo>
                    <a:lnTo>
                      <a:pt x="101" y="280"/>
                    </a:lnTo>
                    <a:lnTo>
                      <a:pt x="101" y="280"/>
                    </a:lnTo>
                    <a:cubicBezTo>
                      <a:pt x="116" y="280"/>
                      <a:pt x="130" y="275"/>
                      <a:pt x="140" y="264"/>
                    </a:cubicBezTo>
                    <a:cubicBezTo>
                      <a:pt x="153" y="254"/>
                      <a:pt x="159" y="238"/>
                      <a:pt x="159" y="222"/>
                    </a:cubicBezTo>
                    <a:lnTo>
                      <a:pt x="159" y="222"/>
                    </a:lnTo>
                    <a:lnTo>
                      <a:pt x="159" y="153"/>
                    </a:lnTo>
                    <a:lnTo>
                      <a:pt x="159" y="153"/>
                    </a:lnTo>
                    <a:cubicBezTo>
                      <a:pt x="164" y="148"/>
                      <a:pt x="169" y="142"/>
                      <a:pt x="172" y="135"/>
                    </a:cubicBezTo>
                    <a:cubicBezTo>
                      <a:pt x="180" y="121"/>
                      <a:pt x="183" y="108"/>
                      <a:pt x="183" y="92"/>
                    </a:cubicBezTo>
                    <a:cubicBezTo>
                      <a:pt x="183" y="68"/>
                      <a:pt x="172" y="45"/>
                      <a:pt x="156" y="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grpSp>
      <p:grpSp>
        <p:nvGrpSpPr>
          <p:cNvPr id="2783" name="Google Shape;2783;p238"/>
          <p:cNvGrpSpPr/>
          <p:nvPr/>
        </p:nvGrpSpPr>
        <p:grpSpPr>
          <a:xfrm>
            <a:off x="6590763" y="3235838"/>
            <a:ext cx="309563" cy="350837"/>
            <a:chOff x="9686925" y="5448300"/>
            <a:chExt cx="309563" cy="350837"/>
          </a:xfrm>
        </p:grpSpPr>
        <p:sp>
          <p:nvSpPr>
            <p:cNvPr id="2784" name="Google Shape;2784;p238"/>
            <p:cNvSpPr/>
            <p:nvPr/>
          </p:nvSpPr>
          <p:spPr>
            <a:xfrm>
              <a:off x="9729788" y="5532438"/>
              <a:ext cx="222250" cy="223837"/>
            </a:xfrm>
            <a:custGeom>
              <a:avLst/>
              <a:gdLst/>
              <a:ahLst/>
              <a:cxnLst/>
              <a:rect l="l" t="t" r="r" b="b"/>
              <a:pathLst>
                <a:path w="618" h="620" extrusionOk="0">
                  <a:moveTo>
                    <a:pt x="309" y="69"/>
                  </a:moveTo>
                  <a:lnTo>
                    <a:pt x="309" y="69"/>
                  </a:lnTo>
                  <a:lnTo>
                    <a:pt x="309" y="69"/>
                  </a:lnTo>
                  <a:lnTo>
                    <a:pt x="309" y="69"/>
                  </a:lnTo>
                  <a:cubicBezTo>
                    <a:pt x="373" y="69"/>
                    <a:pt x="434" y="95"/>
                    <a:pt x="479" y="140"/>
                  </a:cubicBezTo>
                  <a:cubicBezTo>
                    <a:pt x="524" y="185"/>
                    <a:pt x="549" y="247"/>
                    <a:pt x="549" y="311"/>
                  </a:cubicBezTo>
                  <a:cubicBezTo>
                    <a:pt x="549" y="443"/>
                    <a:pt x="442" y="550"/>
                    <a:pt x="309" y="550"/>
                  </a:cubicBezTo>
                  <a:cubicBezTo>
                    <a:pt x="177" y="550"/>
                    <a:pt x="69" y="443"/>
                    <a:pt x="69" y="311"/>
                  </a:cubicBezTo>
                  <a:cubicBezTo>
                    <a:pt x="69" y="247"/>
                    <a:pt x="92" y="185"/>
                    <a:pt x="140" y="140"/>
                  </a:cubicBezTo>
                  <a:cubicBezTo>
                    <a:pt x="185" y="95"/>
                    <a:pt x="243" y="69"/>
                    <a:pt x="309" y="69"/>
                  </a:cubicBezTo>
                  <a:close/>
                  <a:moveTo>
                    <a:pt x="309" y="619"/>
                  </a:moveTo>
                  <a:lnTo>
                    <a:pt x="309" y="619"/>
                  </a:lnTo>
                  <a:lnTo>
                    <a:pt x="309" y="619"/>
                  </a:lnTo>
                  <a:lnTo>
                    <a:pt x="309" y="619"/>
                  </a:lnTo>
                  <a:cubicBezTo>
                    <a:pt x="479" y="619"/>
                    <a:pt x="617" y="480"/>
                    <a:pt x="617" y="311"/>
                  </a:cubicBezTo>
                  <a:cubicBezTo>
                    <a:pt x="617" y="229"/>
                    <a:pt x="586" y="148"/>
                    <a:pt x="526" y="90"/>
                  </a:cubicBezTo>
                  <a:cubicBezTo>
                    <a:pt x="468" y="32"/>
                    <a:pt x="391" y="0"/>
                    <a:pt x="309" y="0"/>
                  </a:cubicBezTo>
                  <a:cubicBezTo>
                    <a:pt x="225" y="0"/>
                    <a:pt x="148" y="32"/>
                    <a:pt x="90" y="90"/>
                  </a:cubicBezTo>
                  <a:cubicBezTo>
                    <a:pt x="32" y="148"/>
                    <a:pt x="0" y="229"/>
                    <a:pt x="0" y="311"/>
                  </a:cubicBezTo>
                  <a:cubicBezTo>
                    <a:pt x="0" y="480"/>
                    <a:pt x="137" y="619"/>
                    <a:pt x="309" y="6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85" name="Google Shape;2785;p238"/>
            <p:cNvSpPr/>
            <p:nvPr/>
          </p:nvSpPr>
          <p:spPr>
            <a:xfrm>
              <a:off x="9818688" y="5578475"/>
              <a:ext cx="87312" cy="87313"/>
            </a:xfrm>
            <a:custGeom>
              <a:avLst/>
              <a:gdLst/>
              <a:ahLst/>
              <a:cxnLst/>
              <a:rect l="l" t="t" r="r" b="b"/>
              <a:pathLst>
                <a:path w="244" h="243" extrusionOk="0">
                  <a:moveTo>
                    <a:pt x="63" y="242"/>
                  </a:moveTo>
                  <a:lnTo>
                    <a:pt x="63" y="242"/>
                  </a:lnTo>
                  <a:lnTo>
                    <a:pt x="63" y="242"/>
                  </a:lnTo>
                  <a:lnTo>
                    <a:pt x="63" y="242"/>
                  </a:lnTo>
                  <a:cubicBezTo>
                    <a:pt x="98" y="242"/>
                    <a:pt x="124" y="215"/>
                    <a:pt x="124" y="181"/>
                  </a:cubicBezTo>
                  <a:cubicBezTo>
                    <a:pt x="124" y="178"/>
                    <a:pt x="124" y="178"/>
                    <a:pt x="124" y="178"/>
                  </a:cubicBezTo>
                  <a:lnTo>
                    <a:pt x="124" y="178"/>
                  </a:lnTo>
                  <a:lnTo>
                    <a:pt x="233" y="66"/>
                  </a:lnTo>
                  <a:lnTo>
                    <a:pt x="233" y="66"/>
                  </a:lnTo>
                  <a:cubicBezTo>
                    <a:pt x="243" y="58"/>
                    <a:pt x="243" y="39"/>
                    <a:pt x="233" y="29"/>
                  </a:cubicBezTo>
                  <a:lnTo>
                    <a:pt x="233" y="29"/>
                  </a:lnTo>
                  <a:lnTo>
                    <a:pt x="212" y="8"/>
                  </a:lnTo>
                  <a:lnTo>
                    <a:pt x="212" y="8"/>
                  </a:lnTo>
                  <a:cubicBezTo>
                    <a:pt x="206" y="2"/>
                    <a:pt x="201" y="0"/>
                    <a:pt x="193" y="0"/>
                  </a:cubicBezTo>
                  <a:cubicBezTo>
                    <a:pt x="185" y="0"/>
                    <a:pt x="180" y="2"/>
                    <a:pt x="175" y="8"/>
                  </a:cubicBezTo>
                  <a:lnTo>
                    <a:pt x="175" y="8"/>
                  </a:lnTo>
                  <a:lnTo>
                    <a:pt x="63" y="117"/>
                  </a:lnTo>
                  <a:lnTo>
                    <a:pt x="63" y="117"/>
                  </a:lnTo>
                  <a:cubicBezTo>
                    <a:pt x="29" y="117"/>
                    <a:pt x="0" y="146"/>
                    <a:pt x="0" y="181"/>
                  </a:cubicBezTo>
                  <a:cubicBezTo>
                    <a:pt x="0" y="215"/>
                    <a:pt x="29" y="242"/>
                    <a:pt x="63" y="24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86" name="Google Shape;2786;p238"/>
            <p:cNvSpPr/>
            <p:nvPr/>
          </p:nvSpPr>
          <p:spPr>
            <a:xfrm>
              <a:off x="9686925" y="5448300"/>
              <a:ext cx="307976" cy="350837"/>
            </a:xfrm>
            <a:custGeom>
              <a:avLst/>
              <a:gdLst/>
              <a:ahLst/>
              <a:cxnLst/>
              <a:rect l="l" t="t" r="r" b="b"/>
              <a:pathLst>
                <a:path w="856" h="973" extrusionOk="0">
                  <a:moveTo>
                    <a:pt x="428" y="200"/>
                  </a:moveTo>
                  <a:lnTo>
                    <a:pt x="428" y="200"/>
                  </a:lnTo>
                  <a:lnTo>
                    <a:pt x="428" y="200"/>
                  </a:lnTo>
                  <a:lnTo>
                    <a:pt x="428" y="200"/>
                  </a:lnTo>
                  <a:cubicBezTo>
                    <a:pt x="518" y="200"/>
                    <a:pt x="606" y="237"/>
                    <a:pt x="670" y="300"/>
                  </a:cubicBezTo>
                  <a:cubicBezTo>
                    <a:pt x="734" y="366"/>
                    <a:pt x="771" y="452"/>
                    <a:pt x="771" y="545"/>
                  </a:cubicBezTo>
                  <a:cubicBezTo>
                    <a:pt x="771" y="733"/>
                    <a:pt x="616" y="887"/>
                    <a:pt x="428" y="887"/>
                  </a:cubicBezTo>
                  <a:cubicBezTo>
                    <a:pt x="238" y="887"/>
                    <a:pt x="84" y="733"/>
                    <a:pt x="84" y="545"/>
                  </a:cubicBezTo>
                  <a:cubicBezTo>
                    <a:pt x="84" y="452"/>
                    <a:pt x="122" y="366"/>
                    <a:pt x="185" y="300"/>
                  </a:cubicBezTo>
                  <a:cubicBezTo>
                    <a:pt x="251" y="237"/>
                    <a:pt x="336" y="200"/>
                    <a:pt x="428" y="200"/>
                  </a:cubicBezTo>
                  <a:close/>
                  <a:moveTo>
                    <a:pt x="516" y="126"/>
                  </a:moveTo>
                  <a:lnTo>
                    <a:pt x="516" y="126"/>
                  </a:lnTo>
                  <a:lnTo>
                    <a:pt x="516" y="126"/>
                  </a:lnTo>
                  <a:lnTo>
                    <a:pt x="516" y="80"/>
                  </a:lnTo>
                  <a:lnTo>
                    <a:pt x="571" y="80"/>
                  </a:lnTo>
                  <a:lnTo>
                    <a:pt x="571" y="0"/>
                  </a:lnTo>
                  <a:lnTo>
                    <a:pt x="280" y="0"/>
                  </a:lnTo>
                  <a:lnTo>
                    <a:pt x="280" y="80"/>
                  </a:lnTo>
                  <a:lnTo>
                    <a:pt x="338" y="80"/>
                  </a:lnTo>
                  <a:lnTo>
                    <a:pt x="338" y="126"/>
                  </a:lnTo>
                  <a:lnTo>
                    <a:pt x="338" y="126"/>
                  </a:lnTo>
                  <a:cubicBezTo>
                    <a:pt x="256" y="141"/>
                    <a:pt x="185" y="181"/>
                    <a:pt x="127" y="242"/>
                  </a:cubicBezTo>
                  <a:cubicBezTo>
                    <a:pt x="45" y="321"/>
                    <a:pt x="0" y="430"/>
                    <a:pt x="0" y="545"/>
                  </a:cubicBezTo>
                  <a:cubicBezTo>
                    <a:pt x="0" y="781"/>
                    <a:pt x="193" y="972"/>
                    <a:pt x="428" y="972"/>
                  </a:cubicBezTo>
                  <a:cubicBezTo>
                    <a:pt x="665" y="972"/>
                    <a:pt x="855" y="781"/>
                    <a:pt x="855" y="545"/>
                  </a:cubicBezTo>
                  <a:cubicBezTo>
                    <a:pt x="855" y="430"/>
                    <a:pt x="810" y="321"/>
                    <a:pt x="731" y="242"/>
                  </a:cubicBezTo>
                  <a:cubicBezTo>
                    <a:pt x="670" y="181"/>
                    <a:pt x="598" y="141"/>
                    <a:pt x="516" y="1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87" name="Google Shape;2787;p238"/>
            <p:cNvSpPr/>
            <p:nvPr/>
          </p:nvSpPr>
          <p:spPr>
            <a:xfrm>
              <a:off x="9931400" y="5487988"/>
              <a:ext cx="65088" cy="65087"/>
            </a:xfrm>
            <a:custGeom>
              <a:avLst/>
              <a:gdLst/>
              <a:ahLst/>
              <a:cxnLst/>
              <a:rect l="l" t="t" r="r" b="b"/>
              <a:pathLst>
                <a:path w="181" h="180" extrusionOk="0">
                  <a:moveTo>
                    <a:pt x="111" y="171"/>
                  </a:moveTo>
                  <a:lnTo>
                    <a:pt x="111" y="171"/>
                  </a:lnTo>
                  <a:lnTo>
                    <a:pt x="111" y="171"/>
                  </a:lnTo>
                  <a:lnTo>
                    <a:pt x="111" y="171"/>
                  </a:lnTo>
                  <a:cubicBezTo>
                    <a:pt x="117" y="176"/>
                    <a:pt x="122" y="179"/>
                    <a:pt x="130" y="179"/>
                  </a:cubicBezTo>
                  <a:lnTo>
                    <a:pt x="130" y="179"/>
                  </a:lnTo>
                  <a:cubicBezTo>
                    <a:pt x="138" y="179"/>
                    <a:pt x="143" y="176"/>
                    <a:pt x="148" y="171"/>
                  </a:cubicBezTo>
                  <a:lnTo>
                    <a:pt x="148" y="171"/>
                  </a:lnTo>
                  <a:lnTo>
                    <a:pt x="170" y="150"/>
                  </a:lnTo>
                  <a:lnTo>
                    <a:pt x="170" y="150"/>
                  </a:lnTo>
                  <a:cubicBezTo>
                    <a:pt x="180" y="139"/>
                    <a:pt x="180" y="120"/>
                    <a:pt x="170" y="110"/>
                  </a:cubicBezTo>
                  <a:lnTo>
                    <a:pt x="170" y="110"/>
                  </a:lnTo>
                  <a:lnTo>
                    <a:pt x="69" y="9"/>
                  </a:lnTo>
                  <a:lnTo>
                    <a:pt x="69" y="9"/>
                  </a:lnTo>
                  <a:cubicBezTo>
                    <a:pt x="66" y="7"/>
                    <a:pt x="58" y="0"/>
                    <a:pt x="50" y="0"/>
                  </a:cubicBezTo>
                  <a:lnTo>
                    <a:pt x="50" y="0"/>
                  </a:lnTo>
                  <a:cubicBezTo>
                    <a:pt x="45" y="0"/>
                    <a:pt x="37" y="7"/>
                    <a:pt x="32" y="9"/>
                  </a:cubicBezTo>
                  <a:lnTo>
                    <a:pt x="32" y="9"/>
                  </a:lnTo>
                  <a:lnTo>
                    <a:pt x="11" y="33"/>
                  </a:lnTo>
                  <a:lnTo>
                    <a:pt x="11" y="33"/>
                  </a:lnTo>
                  <a:cubicBezTo>
                    <a:pt x="0" y="44"/>
                    <a:pt x="0" y="60"/>
                    <a:pt x="11" y="70"/>
                  </a:cubicBezTo>
                  <a:lnTo>
                    <a:pt x="11" y="70"/>
                  </a:lnTo>
                  <a:lnTo>
                    <a:pt x="111" y="171"/>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sp>
        <p:nvSpPr>
          <p:cNvPr id="2788" name="Google Shape;2788;p238"/>
          <p:cNvSpPr/>
          <p:nvPr/>
        </p:nvSpPr>
        <p:spPr>
          <a:xfrm>
            <a:off x="6285250" y="3818160"/>
            <a:ext cx="5217000" cy="6858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0000"/>
              </a:lnSpc>
              <a:spcBef>
                <a:spcPts val="100"/>
              </a:spcBef>
              <a:spcAft>
                <a:spcPts val="0"/>
              </a:spcAft>
              <a:buNone/>
            </a:pPr>
            <a:endParaRPr sz="1100" b="1">
              <a:solidFill>
                <a:srgbClr val="008ECF"/>
              </a:solidFill>
              <a:latin typeface="Salesforce Sans"/>
              <a:ea typeface="Salesforce Sans"/>
              <a:cs typeface="Salesforce Sans"/>
              <a:sym typeface="Salesforce Sans"/>
            </a:endParaRPr>
          </a:p>
          <a:p>
            <a:pPr marL="0" lvl="0" indent="0" algn="l" rtl="0">
              <a:lnSpc>
                <a:spcPct val="95000"/>
              </a:lnSpc>
              <a:spcBef>
                <a:spcPts val="10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789" name="Google Shape;2789;p238"/>
          <p:cNvSpPr/>
          <p:nvPr/>
        </p:nvSpPr>
        <p:spPr>
          <a:xfrm>
            <a:off x="6434570" y="3867433"/>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90" name="Google Shape;2790;p238"/>
          <p:cNvSpPr txBox="1"/>
          <p:nvPr/>
        </p:nvSpPr>
        <p:spPr>
          <a:xfrm>
            <a:off x="7220475" y="3818738"/>
            <a:ext cx="3940200" cy="685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Menor débito técnico </a:t>
            </a:r>
            <a:r>
              <a:rPr lang="en-US" sz="900">
                <a:solidFill>
                  <a:schemeClr val="accent2"/>
                </a:solidFill>
                <a:latin typeface="Salesforce Sans"/>
                <a:ea typeface="Salesforce Sans"/>
                <a:cs typeface="Salesforce Sans"/>
                <a:sym typeface="Salesforce Sans"/>
              </a:rPr>
              <a:t>- pela utilização de processos específicos da vertical já embarcados em CRMs especializados, evitando customizações desnecessárias</a:t>
            </a:r>
            <a:endParaRPr sz="900">
              <a:solidFill>
                <a:schemeClr val="accent2"/>
              </a:solidFill>
              <a:latin typeface="Salesforce Sans"/>
              <a:ea typeface="Salesforce Sans"/>
              <a:cs typeface="Salesforce Sans"/>
              <a:sym typeface="Salesforce Sans"/>
            </a:endParaRPr>
          </a:p>
        </p:txBody>
      </p:sp>
      <p:grpSp>
        <p:nvGrpSpPr>
          <p:cNvPr id="2791" name="Google Shape;2791;p238"/>
          <p:cNvGrpSpPr/>
          <p:nvPr/>
        </p:nvGrpSpPr>
        <p:grpSpPr>
          <a:xfrm>
            <a:off x="6561375" y="3998076"/>
            <a:ext cx="368301" cy="358775"/>
            <a:chOff x="4924425" y="2611438"/>
            <a:chExt cx="368301" cy="358775"/>
          </a:xfrm>
        </p:grpSpPr>
        <p:sp>
          <p:nvSpPr>
            <p:cNvPr id="2792" name="Google Shape;2792;p238"/>
            <p:cNvSpPr/>
            <p:nvPr/>
          </p:nvSpPr>
          <p:spPr>
            <a:xfrm>
              <a:off x="5100638" y="2867025"/>
              <a:ext cx="1587" cy="1588"/>
            </a:xfrm>
            <a:custGeom>
              <a:avLst/>
              <a:gdLst/>
              <a:ahLst/>
              <a:cxnLst/>
              <a:rect l="l" t="t" r="r" b="b"/>
              <a:pathLst>
                <a:path w="1" h="1" extrusionOk="0">
                  <a:moveTo>
                    <a:pt x="0" y="0"/>
                  </a:move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93" name="Google Shape;2793;p238"/>
            <p:cNvSpPr/>
            <p:nvPr/>
          </p:nvSpPr>
          <p:spPr>
            <a:xfrm>
              <a:off x="5265738" y="2684463"/>
              <a:ext cx="1587" cy="1587"/>
            </a:xfrm>
            <a:custGeom>
              <a:avLst/>
              <a:gdLst/>
              <a:ahLst/>
              <a:cxnLst/>
              <a:rect l="l" t="t" r="r" b="b"/>
              <a:pathLst>
                <a:path w="1" h="1" extrusionOk="0">
                  <a:moveTo>
                    <a:pt x="0" y="0"/>
                  </a:move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94" name="Google Shape;2794;p238"/>
            <p:cNvSpPr/>
            <p:nvPr/>
          </p:nvSpPr>
          <p:spPr>
            <a:xfrm>
              <a:off x="5218113" y="2632075"/>
              <a:ext cx="1587" cy="1588"/>
            </a:xfrm>
            <a:custGeom>
              <a:avLst/>
              <a:gdLst/>
              <a:ahLst/>
              <a:cxnLst/>
              <a:rect l="l" t="t" r="r" b="b"/>
              <a:pathLst>
                <a:path w="1" h="1" extrusionOk="0">
                  <a:moveTo>
                    <a:pt x="0" y="0"/>
                  </a:move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95" name="Google Shape;2795;p238"/>
            <p:cNvSpPr/>
            <p:nvPr/>
          </p:nvSpPr>
          <p:spPr>
            <a:xfrm>
              <a:off x="4924425" y="2611438"/>
              <a:ext cx="368301" cy="358775"/>
            </a:xfrm>
            <a:custGeom>
              <a:avLst/>
              <a:gdLst/>
              <a:ahLst/>
              <a:cxnLst/>
              <a:rect l="l" t="t" r="r" b="b"/>
              <a:pathLst>
                <a:path w="1022" h="997" extrusionOk="0">
                  <a:moveTo>
                    <a:pt x="717" y="470"/>
                  </a:moveTo>
                  <a:lnTo>
                    <a:pt x="717" y="470"/>
                  </a:lnTo>
                  <a:lnTo>
                    <a:pt x="717" y="470"/>
                  </a:lnTo>
                  <a:lnTo>
                    <a:pt x="717" y="470"/>
                  </a:lnTo>
                  <a:cubicBezTo>
                    <a:pt x="701" y="462"/>
                    <a:pt x="680" y="467"/>
                    <a:pt x="666" y="480"/>
                  </a:cubicBezTo>
                  <a:lnTo>
                    <a:pt x="666" y="480"/>
                  </a:lnTo>
                  <a:lnTo>
                    <a:pt x="521" y="629"/>
                  </a:lnTo>
                  <a:lnTo>
                    <a:pt x="521" y="629"/>
                  </a:lnTo>
                  <a:cubicBezTo>
                    <a:pt x="518" y="629"/>
                    <a:pt x="516" y="631"/>
                    <a:pt x="516" y="634"/>
                  </a:cubicBezTo>
                  <a:lnTo>
                    <a:pt x="516" y="634"/>
                  </a:lnTo>
                  <a:lnTo>
                    <a:pt x="251" y="903"/>
                  </a:lnTo>
                  <a:lnTo>
                    <a:pt x="251" y="903"/>
                  </a:lnTo>
                  <a:lnTo>
                    <a:pt x="248" y="906"/>
                  </a:lnTo>
                  <a:cubicBezTo>
                    <a:pt x="246" y="906"/>
                    <a:pt x="240" y="906"/>
                    <a:pt x="238" y="906"/>
                  </a:cubicBezTo>
                  <a:cubicBezTo>
                    <a:pt x="235" y="906"/>
                    <a:pt x="232" y="903"/>
                    <a:pt x="232" y="903"/>
                  </a:cubicBezTo>
                  <a:lnTo>
                    <a:pt x="232" y="903"/>
                  </a:lnTo>
                  <a:lnTo>
                    <a:pt x="124" y="791"/>
                  </a:lnTo>
                  <a:lnTo>
                    <a:pt x="124" y="791"/>
                  </a:lnTo>
                  <a:cubicBezTo>
                    <a:pt x="121" y="788"/>
                    <a:pt x="119" y="786"/>
                    <a:pt x="119" y="783"/>
                  </a:cubicBezTo>
                  <a:cubicBezTo>
                    <a:pt x="119" y="778"/>
                    <a:pt x="121" y="775"/>
                    <a:pt x="124" y="772"/>
                  </a:cubicBezTo>
                  <a:lnTo>
                    <a:pt x="124" y="772"/>
                  </a:lnTo>
                  <a:lnTo>
                    <a:pt x="542" y="351"/>
                  </a:lnTo>
                  <a:lnTo>
                    <a:pt x="542" y="351"/>
                  </a:lnTo>
                  <a:cubicBezTo>
                    <a:pt x="553" y="340"/>
                    <a:pt x="558" y="327"/>
                    <a:pt x="553" y="314"/>
                  </a:cubicBezTo>
                  <a:cubicBezTo>
                    <a:pt x="550" y="285"/>
                    <a:pt x="553" y="253"/>
                    <a:pt x="561" y="226"/>
                  </a:cubicBezTo>
                  <a:cubicBezTo>
                    <a:pt x="568" y="199"/>
                    <a:pt x="584" y="172"/>
                    <a:pt x="603" y="151"/>
                  </a:cubicBezTo>
                  <a:lnTo>
                    <a:pt x="603" y="151"/>
                  </a:lnTo>
                  <a:lnTo>
                    <a:pt x="606" y="149"/>
                  </a:lnTo>
                  <a:lnTo>
                    <a:pt x="606" y="149"/>
                  </a:lnTo>
                  <a:cubicBezTo>
                    <a:pt x="632" y="125"/>
                    <a:pt x="664" y="106"/>
                    <a:pt x="701" y="98"/>
                  </a:cubicBezTo>
                  <a:cubicBezTo>
                    <a:pt x="711" y="96"/>
                    <a:pt x="722" y="96"/>
                    <a:pt x="730" y="96"/>
                  </a:cubicBezTo>
                  <a:lnTo>
                    <a:pt x="730" y="96"/>
                  </a:lnTo>
                  <a:lnTo>
                    <a:pt x="645" y="183"/>
                  </a:lnTo>
                  <a:lnTo>
                    <a:pt x="645" y="183"/>
                  </a:lnTo>
                  <a:cubicBezTo>
                    <a:pt x="632" y="194"/>
                    <a:pt x="627" y="212"/>
                    <a:pt x="635" y="229"/>
                  </a:cubicBezTo>
                  <a:lnTo>
                    <a:pt x="635" y="229"/>
                  </a:lnTo>
                  <a:lnTo>
                    <a:pt x="664" y="330"/>
                  </a:lnTo>
                  <a:lnTo>
                    <a:pt x="664" y="330"/>
                  </a:lnTo>
                  <a:cubicBezTo>
                    <a:pt x="669" y="343"/>
                    <a:pt x="680" y="353"/>
                    <a:pt x="693" y="359"/>
                  </a:cubicBezTo>
                  <a:lnTo>
                    <a:pt x="693" y="359"/>
                  </a:lnTo>
                  <a:lnTo>
                    <a:pt x="796" y="390"/>
                  </a:lnTo>
                  <a:lnTo>
                    <a:pt x="796" y="390"/>
                  </a:lnTo>
                  <a:cubicBezTo>
                    <a:pt x="809" y="393"/>
                    <a:pt x="825" y="393"/>
                    <a:pt x="836" y="385"/>
                  </a:cubicBezTo>
                  <a:cubicBezTo>
                    <a:pt x="836" y="382"/>
                    <a:pt x="838" y="382"/>
                    <a:pt x="838" y="380"/>
                  </a:cubicBezTo>
                  <a:lnTo>
                    <a:pt x="838" y="380"/>
                  </a:lnTo>
                  <a:lnTo>
                    <a:pt x="928" y="292"/>
                  </a:lnTo>
                  <a:lnTo>
                    <a:pt x="928" y="292"/>
                  </a:lnTo>
                  <a:cubicBezTo>
                    <a:pt x="928" y="303"/>
                    <a:pt x="926" y="314"/>
                    <a:pt x="923" y="324"/>
                  </a:cubicBezTo>
                  <a:cubicBezTo>
                    <a:pt x="915" y="359"/>
                    <a:pt x="899" y="390"/>
                    <a:pt x="873" y="417"/>
                  </a:cubicBezTo>
                  <a:cubicBezTo>
                    <a:pt x="852" y="438"/>
                    <a:pt x="825" y="454"/>
                    <a:pt x="799" y="462"/>
                  </a:cubicBezTo>
                  <a:cubicBezTo>
                    <a:pt x="772" y="470"/>
                    <a:pt x="743" y="472"/>
                    <a:pt x="717" y="470"/>
                  </a:cubicBezTo>
                  <a:close/>
                  <a:moveTo>
                    <a:pt x="891" y="757"/>
                  </a:moveTo>
                  <a:lnTo>
                    <a:pt x="891" y="757"/>
                  </a:lnTo>
                  <a:lnTo>
                    <a:pt x="891" y="757"/>
                  </a:lnTo>
                  <a:lnTo>
                    <a:pt x="891" y="757"/>
                  </a:lnTo>
                  <a:cubicBezTo>
                    <a:pt x="897" y="765"/>
                    <a:pt x="902" y="775"/>
                    <a:pt x="902" y="786"/>
                  </a:cubicBezTo>
                  <a:cubicBezTo>
                    <a:pt x="902" y="796"/>
                    <a:pt x="897" y="807"/>
                    <a:pt x="891" y="815"/>
                  </a:cubicBezTo>
                  <a:lnTo>
                    <a:pt x="891" y="815"/>
                  </a:lnTo>
                  <a:lnTo>
                    <a:pt x="889" y="815"/>
                  </a:lnTo>
                  <a:lnTo>
                    <a:pt x="669" y="597"/>
                  </a:lnTo>
                  <a:lnTo>
                    <a:pt x="698" y="568"/>
                  </a:lnTo>
                  <a:lnTo>
                    <a:pt x="891" y="757"/>
                  </a:lnTo>
                  <a:close/>
                  <a:moveTo>
                    <a:pt x="825" y="882"/>
                  </a:moveTo>
                  <a:lnTo>
                    <a:pt x="825" y="882"/>
                  </a:lnTo>
                  <a:lnTo>
                    <a:pt x="825" y="882"/>
                  </a:lnTo>
                  <a:lnTo>
                    <a:pt x="606" y="667"/>
                  </a:lnTo>
                  <a:lnTo>
                    <a:pt x="635" y="639"/>
                  </a:lnTo>
                  <a:lnTo>
                    <a:pt x="852" y="857"/>
                  </a:lnTo>
                  <a:lnTo>
                    <a:pt x="825" y="882"/>
                  </a:lnTo>
                  <a:close/>
                  <a:moveTo>
                    <a:pt x="783" y="922"/>
                  </a:moveTo>
                  <a:lnTo>
                    <a:pt x="783" y="922"/>
                  </a:lnTo>
                  <a:lnTo>
                    <a:pt x="783" y="922"/>
                  </a:lnTo>
                  <a:lnTo>
                    <a:pt x="783" y="922"/>
                  </a:lnTo>
                  <a:cubicBezTo>
                    <a:pt x="767" y="938"/>
                    <a:pt x="740" y="938"/>
                    <a:pt x="725" y="922"/>
                  </a:cubicBezTo>
                  <a:lnTo>
                    <a:pt x="725" y="922"/>
                  </a:lnTo>
                  <a:lnTo>
                    <a:pt x="537" y="735"/>
                  </a:lnTo>
                  <a:lnTo>
                    <a:pt x="566" y="704"/>
                  </a:lnTo>
                  <a:lnTo>
                    <a:pt x="785" y="919"/>
                  </a:lnTo>
                  <a:lnTo>
                    <a:pt x="783" y="922"/>
                  </a:lnTo>
                  <a:close/>
                  <a:moveTo>
                    <a:pt x="251" y="303"/>
                  </a:moveTo>
                  <a:lnTo>
                    <a:pt x="251" y="303"/>
                  </a:lnTo>
                  <a:lnTo>
                    <a:pt x="251" y="303"/>
                  </a:lnTo>
                  <a:lnTo>
                    <a:pt x="251" y="303"/>
                  </a:lnTo>
                  <a:cubicBezTo>
                    <a:pt x="246" y="300"/>
                    <a:pt x="240" y="298"/>
                    <a:pt x="235" y="298"/>
                  </a:cubicBezTo>
                  <a:lnTo>
                    <a:pt x="235" y="298"/>
                  </a:lnTo>
                  <a:lnTo>
                    <a:pt x="193" y="300"/>
                  </a:lnTo>
                  <a:lnTo>
                    <a:pt x="74" y="151"/>
                  </a:lnTo>
                  <a:lnTo>
                    <a:pt x="124" y="101"/>
                  </a:lnTo>
                  <a:lnTo>
                    <a:pt x="272" y="224"/>
                  </a:lnTo>
                  <a:lnTo>
                    <a:pt x="269" y="266"/>
                  </a:lnTo>
                  <a:lnTo>
                    <a:pt x="269" y="266"/>
                  </a:lnTo>
                  <a:cubicBezTo>
                    <a:pt x="269" y="271"/>
                    <a:pt x="272" y="274"/>
                    <a:pt x="275" y="279"/>
                  </a:cubicBezTo>
                  <a:lnTo>
                    <a:pt x="275" y="279"/>
                  </a:lnTo>
                  <a:lnTo>
                    <a:pt x="386" y="393"/>
                  </a:lnTo>
                  <a:lnTo>
                    <a:pt x="362" y="420"/>
                  </a:lnTo>
                  <a:lnTo>
                    <a:pt x="251" y="303"/>
                  </a:lnTo>
                  <a:close/>
                  <a:moveTo>
                    <a:pt x="936" y="480"/>
                  </a:moveTo>
                  <a:lnTo>
                    <a:pt x="936" y="480"/>
                  </a:lnTo>
                  <a:lnTo>
                    <a:pt x="936" y="480"/>
                  </a:lnTo>
                  <a:lnTo>
                    <a:pt x="936" y="480"/>
                  </a:lnTo>
                  <a:cubicBezTo>
                    <a:pt x="973" y="441"/>
                    <a:pt x="1000" y="393"/>
                    <a:pt x="1010" y="343"/>
                  </a:cubicBezTo>
                  <a:cubicBezTo>
                    <a:pt x="1021" y="290"/>
                    <a:pt x="1018" y="234"/>
                    <a:pt x="1000" y="186"/>
                  </a:cubicBezTo>
                  <a:cubicBezTo>
                    <a:pt x="997" y="180"/>
                    <a:pt x="995" y="172"/>
                    <a:pt x="989" y="167"/>
                  </a:cubicBezTo>
                  <a:cubicBezTo>
                    <a:pt x="971" y="151"/>
                    <a:pt x="944" y="151"/>
                    <a:pt x="926" y="167"/>
                  </a:cubicBezTo>
                  <a:lnTo>
                    <a:pt x="926" y="167"/>
                  </a:lnTo>
                  <a:lnTo>
                    <a:pt x="796" y="298"/>
                  </a:lnTo>
                  <a:lnTo>
                    <a:pt x="743" y="282"/>
                  </a:lnTo>
                  <a:lnTo>
                    <a:pt x="725" y="226"/>
                  </a:lnTo>
                  <a:lnTo>
                    <a:pt x="854" y="96"/>
                  </a:lnTo>
                  <a:lnTo>
                    <a:pt x="854" y="96"/>
                  </a:lnTo>
                  <a:cubicBezTo>
                    <a:pt x="860" y="93"/>
                    <a:pt x="862" y="88"/>
                    <a:pt x="865" y="82"/>
                  </a:cubicBezTo>
                  <a:cubicBezTo>
                    <a:pt x="867" y="69"/>
                    <a:pt x="867" y="59"/>
                    <a:pt x="862" y="48"/>
                  </a:cubicBezTo>
                  <a:cubicBezTo>
                    <a:pt x="860" y="37"/>
                    <a:pt x="849" y="30"/>
                    <a:pt x="838" y="24"/>
                  </a:cubicBezTo>
                  <a:cubicBezTo>
                    <a:pt x="788" y="6"/>
                    <a:pt x="735" y="0"/>
                    <a:pt x="682" y="11"/>
                  </a:cubicBezTo>
                  <a:cubicBezTo>
                    <a:pt x="629" y="24"/>
                    <a:pt x="582" y="48"/>
                    <a:pt x="545" y="88"/>
                  </a:cubicBezTo>
                  <a:lnTo>
                    <a:pt x="545" y="88"/>
                  </a:lnTo>
                  <a:lnTo>
                    <a:pt x="539" y="90"/>
                  </a:lnTo>
                  <a:lnTo>
                    <a:pt x="539" y="90"/>
                  </a:lnTo>
                  <a:cubicBezTo>
                    <a:pt x="539" y="93"/>
                    <a:pt x="539" y="93"/>
                    <a:pt x="537" y="93"/>
                  </a:cubicBezTo>
                  <a:cubicBezTo>
                    <a:pt x="510" y="122"/>
                    <a:pt x="489" y="159"/>
                    <a:pt x="476" y="196"/>
                  </a:cubicBezTo>
                  <a:cubicBezTo>
                    <a:pt x="465" y="232"/>
                    <a:pt x="460" y="269"/>
                    <a:pt x="463" y="306"/>
                  </a:cubicBezTo>
                  <a:lnTo>
                    <a:pt x="463" y="306"/>
                  </a:lnTo>
                  <a:lnTo>
                    <a:pt x="426" y="343"/>
                  </a:lnTo>
                  <a:lnTo>
                    <a:pt x="333" y="247"/>
                  </a:lnTo>
                  <a:lnTo>
                    <a:pt x="333" y="215"/>
                  </a:lnTo>
                  <a:lnTo>
                    <a:pt x="333" y="215"/>
                  </a:lnTo>
                  <a:cubicBezTo>
                    <a:pt x="336" y="202"/>
                    <a:pt x="328" y="188"/>
                    <a:pt x="317" y="178"/>
                  </a:cubicBezTo>
                  <a:lnTo>
                    <a:pt x="317" y="178"/>
                  </a:lnTo>
                  <a:lnTo>
                    <a:pt x="150" y="43"/>
                  </a:lnTo>
                  <a:lnTo>
                    <a:pt x="150" y="43"/>
                  </a:lnTo>
                  <a:cubicBezTo>
                    <a:pt x="132" y="30"/>
                    <a:pt x="108" y="30"/>
                    <a:pt x="90" y="45"/>
                  </a:cubicBezTo>
                  <a:lnTo>
                    <a:pt x="90" y="45"/>
                  </a:lnTo>
                  <a:lnTo>
                    <a:pt x="18" y="119"/>
                  </a:lnTo>
                  <a:lnTo>
                    <a:pt x="18" y="119"/>
                  </a:lnTo>
                  <a:cubicBezTo>
                    <a:pt x="2" y="135"/>
                    <a:pt x="0" y="159"/>
                    <a:pt x="15" y="178"/>
                  </a:cubicBezTo>
                  <a:lnTo>
                    <a:pt x="15" y="178"/>
                  </a:lnTo>
                  <a:lnTo>
                    <a:pt x="150" y="345"/>
                  </a:lnTo>
                  <a:lnTo>
                    <a:pt x="150" y="345"/>
                  </a:lnTo>
                  <a:cubicBezTo>
                    <a:pt x="158" y="356"/>
                    <a:pt x="174" y="364"/>
                    <a:pt x="187" y="364"/>
                  </a:cubicBezTo>
                  <a:lnTo>
                    <a:pt x="187" y="364"/>
                  </a:lnTo>
                  <a:lnTo>
                    <a:pt x="219" y="361"/>
                  </a:lnTo>
                  <a:lnTo>
                    <a:pt x="314" y="454"/>
                  </a:lnTo>
                  <a:lnTo>
                    <a:pt x="60" y="709"/>
                  </a:lnTo>
                  <a:lnTo>
                    <a:pt x="60" y="709"/>
                  </a:lnTo>
                  <a:lnTo>
                    <a:pt x="58" y="712"/>
                  </a:lnTo>
                  <a:cubicBezTo>
                    <a:pt x="39" y="730"/>
                    <a:pt x="31" y="757"/>
                    <a:pt x="31" y="783"/>
                  </a:cubicBezTo>
                  <a:cubicBezTo>
                    <a:pt x="31" y="810"/>
                    <a:pt x="42" y="836"/>
                    <a:pt x="60" y="854"/>
                  </a:cubicBezTo>
                  <a:lnTo>
                    <a:pt x="60" y="854"/>
                  </a:lnTo>
                  <a:lnTo>
                    <a:pt x="169" y="964"/>
                  </a:lnTo>
                  <a:lnTo>
                    <a:pt x="169" y="964"/>
                  </a:lnTo>
                  <a:cubicBezTo>
                    <a:pt x="180" y="975"/>
                    <a:pt x="190" y="983"/>
                    <a:pt x="203" y="988"/>
                  </a:cubicBezTo>
                  <a:cubicBezTo>
                    <a:pt x="214" y="993"/>
                    <a:pt x="230" y="996"/>
                    <a:pt x="240" y="996"/>
                  </a:cubicBezTo>
                  <a:cubicBezTo>
                    <a:pt x="254" y="996"/>
                    <a:pt x="267" y="993"/>
                    <a:pt x="283" y="988"/>
                  </a:cubicBezTo>
                  <a:cubicBezTo>
                    <a:pt x="293" y="983"/>
                    <a:pt x="307" y="975"/>
                    <a:pt x="314" y="964"/>
                  </a:cubicBezTo>
                  <a:lnTo>
                    <a:pt x="314" y="964"/>
                  </a:lnTo>
                  <a:lnTo>
                    <a:pt x="497" y="780"/>
                  </a:lnTo>
                  <a:lnTo>
                    <a:pt x="682" y="967"/>
                  </a:lnTo>
                  <a:lnTo>
                    <a:pt x="682" y="967"/>
                  </a:lnTo>
                  <a:cubicBezTo>
                    <a:pt x="701" y="985"/>
                    <a:pt x="727" y="996"/>
                    <a:pt x="754" y="996"/>
                  </a:cubicBezTo>
                  <a:cubicBezTo>
                    <a:pt x="783" y="996"/>
                    <a:pt x="807" y="985"/>
                    <a:pt x="828" y="964"/>
                  </a:cubicBezTo>
                  <a:lnTo>
                    <a:pt x="828" y="964"/>
                  </a:lnTo>
                  <a:lnTo>
                    <a:pt x="934" y="857"/>
                  </a:lnTo>
                  <a:lnTo>
                    <a:pt x="934" y="857"/>
                  </a:lnTo>
                  <a:cubicBezTo>
                    <a:pt x="952" y="839"/>
                    <a:pt x="963" y="812"/>
                    <a:pt x="963" y="786"/>
                  </a:cubicBezTo>
                  <a:cubicBezTo>
                    <a:pt x="963" y="759"/>
                    <a:pt x="955" y="733"/>
                    <a:pt x="934" y="712"/>
                  </a:cubicBezTo>
                  <a:lnTo>
                    <a:pt x="934" y="712"/>
                  </a:lnTo>
                  <a:lnTo>
                    <a:pt x="780" y="557"/>
                  </a:lnTo>
                  <a:lnTo>
                    <a:pt x="780" y="557"/>
                  </a:lnTo>
                  <a:cubicBezTo>
                    <a:pt x="796" y="554"/>
                    <a:pt x="809" y="552"/>
                    <a:pt x="825" y="547"/>
                  </a:cubicBezTo>
                  <a:cubicBezTo>
                    <a:pt x="867" y="533"/>
                    <a:pt x="905" y="512"/>
                    <a:pt x="936" y="4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796" name="Google Shape;2796;p238"/>
            <p:cNvSpPr/>
            <p:nvPr/>
          </p:nvSpPr>
          <p:spPr>
            <a:xfrm>
              <a:off x="4979988" y="2851150"/>
              <a:ext cx="71437" cy="73025"/>
            </a:xfrm>
            <a:custGeom>
              <a:avLst/>
              <a:gdLst/>
              <a:ahLst/>
              <a:cxnLst/>
              <a:rect l="l" t="t" r="r" b="b"/>
              <a:pathLst>
                <a:path w="199" h="202" extrusionOk="0">
                  <a:moveTo>
                    <a:pt x="100" y="148"/>
                  </a:moveTo>
                  <a:lnTo>
                    <a:pt x="100" y="148"/>
                  </a:lnTo>
                  <a:lnTo>
                    <a:pt x="100" y="148"/>
                  </a:lnTo>
                  <a:lnTo>
                    <a:pt x="53" y="103"/>
                  </a:lnTo>
                  <a:lnTo>
                    <a:pt x="100" y="58"/>
                  </a:lnTo>
                  <a:lnTo>
                    <a:pt x="145" y="103"/>
                  </a:lnTo>
                  <a:lnTo>
                    <a:pt x="100" y="148"/>
                  </a:lnTo>
                  <a:close/>
                  <a:moveTo>
                    <a:pt x="188" y="76"/>
                  </a:moveTo>
                  <a:lnTo>
                    <a:pt x="188" y="76"/>
                  </a:lnTo>
                  <a:lnTo>
                    <a:pt x="188" y="76"/>
                  </a:lnTo>
                  <a:lnTo>
                    <a:pt x="127" y="13"/>
                  </a:lnTo>
                  <a:lnTo>
                    <a:pt x="127" y="13"/>
                  </a:lnTo>
                  <a:lnTo>
                    <a:pt x="127" y="13"/>
                  </a:lnTo>
                  <a:cubicBezTo>
                    <a:pt x="111" y="0"/>
                    <a:pt x="87" y="0"/>
                    <a:pt x="74" y="13"/>
                  </a:cubicBezTo>
                  <a:lnTo>
                    <a:pt x="74" y="13"/>
                  </a:lnTo>
                  <a:lnTo>
                    <a:pt x="10" y="76"/>
                  </a:lnTo>
                  <a:lnTo>
                    <a:pt x="10" y="76"/>
                  </a:lnTo>
                  <a:cubicBezTo>
                    <a:pt x="5" y="82"/>
                    <a:pt x="0" y="92"/>
                    <a:pt x="0" y="103"/>
                  </a:cubicBezTo>
                  <a:cubicBezTo>
                    <a:pt x="0" y="113"/>
                    <a:pt x="5" y="121"/>
                    <a:pt x="10" y="129"/>
                  </a:cubicBezTo>
                  <a:lnTo>
                    <a:pt x="10" y="129"/>
                  </a:lnTo>
                  <a:lnTo>
                    <a:pt x="74" y="190"/>
                  </a:lnTo>
                  <a:lnTo>
                    <a:pt x="74" y="190"/>
                  </a:lnTo>
                  <a:cubicBezTo>
                    <a:pt x="79" y="198"/>
                    <a:pt x="90" y="201"/>
                    <a:pt x="100" y="201"/>
                  </a:cubicBezTo>
                  <a:cubicBezTo>
                    <a:pt x="108" y="201"/>
                    <a:pt x="119" y="198"/>
                    <a:pt x="127" y="190"/>
                  </a:cubicBezTo>
                  <a:lnTo>
                    <a:pt x="127" y="190"/>
                  </a:lnTo>
                  <a:lnTo>
                    <a:pt x="188" y="129"/>
                  </a:lnTo>
                  <a:lnTo>
                    <a:pt x="188" y="129"/>
                  </a:lnTo>
                  <a:cubicBezTo>
                    <a:pt x="196" y="121"/>
                    <a:pt x="198" y="113"/>
                    <a:pt x="198" y="103"/>
                  </a:cubicBezTo>
                  <a:cubicBezTo>
                    <a:pt x="198" y="92"/>
                    <a:pt x="196" y="82"/>
                    <a:pt x="188" y="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pic>
        <p:nvPicPr>
          <p:cNvPr id="2797" name="Google Shape;2797;p238"/>
          <p:cNvPicPr preferRelativeResize="0"/>
          <p:nvPr/>
        </p:nvPicPr>
        <p:blipFill rotWithShape="1">
          <a:blip r:embed="rId7">
            <a:alphaModFix/>
          </a:blip>
          <a:srcRect l="5153" t="5668" r="5216" b="5347"/>
          <a:stretch/>
        </p:blipFill>
        <p:spPr>
          <a:xfrm>
            <a:off x="629988" y="1893563"/>
            <a:ext cx="5436376" cy="3081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AF5FF"/>
        </a:solidFill>
        <a:effectLst/>
      </p:bgPr>
    </p:bg>
    <p:spTree>
      <p:nvGrpSpPr>
        <p:cNvPr id="1" name="Shape 2801"/>
        <p:cNvGrpSpPr/>
        <p:nvPr/>
      </p:nvGrpSpPr>
      <p:grpSpPr>
        <a:xfrm>
          <a:off x="0" y="0"/>
          <a:ext cx="0" cy="0"/>
          <a:chOff x="0" y="0"/>
          <a:chExt cx="0" cy="0"/>
        </a:xfrm>
      </p:grpSpPr>
      <p:sp>
        <p:nvSpPr>
          <p:cNvPr id="2802" name="Google Shape;2802;p239"/>
          <p:cNvSpPr/>
          <p:nvPr/>
        </p:nvSpPr>
        <p:spPr>
          <a:xfrm>
            <a:off x="5896475" y="1571825"/>
            <a:ext cx="5841300" cy="3697200"/>
          </a:xfrm>
          <a:prstGeom prst="roundRect">
            <a:avLst>
              <a:gd name="adj" fmla="val 5561"/>
            </a:avLst>
          </a:prstGeom>
          <a:solidFill>
            <a:srgbClr val="CFE9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803" name="Google Shape;2803;p239"/>
          <p:cNvSpPr/>
          <p:nvPr/>
        </p:nvSpPr>
        <p:spPr>
          <a:xfrm>
            <a:off x="6285250" y="1604000"/>
            <a:ext cx="5217000" cy="8772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5000"/>
              </a:lnSpc>
              <a:spcBef>
                <a:spcPts val="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804" name="Google Shape;2804;p239"/>
          <p:cNvSpPr/>
          <p:nvPr/>
        </p:nvSpPr>
        <p:spPr>
          <a:xfrm>
            <a:off x="6285250" y="2518400"/>
            <a:ext cx="5217000" cy="8772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0000"/>
              </a:lnSpc>
              <a:spcBef>
                <a:spcPts val="100"/>
              </a:spcBef>
              <a:spcAft>
                <a:spcPts val="0"/>
              </a:spcAft>
              <a:buNone/>
            </a:pPr>
            <a:endParaRPr sz="1100" b="1">
              <a:solidFill>
                <a:srgbClr val="008ECF"/>
              </a:solidFill>
              <a:latin typeface="Salesforce Sans"/>
              <a:ea typeface="Salesforce Sans"/>
              <a:cs typeface="Salesforce Sans"/>
              <a:sym typeface="Salesforce Sans"/>
            </a:endParaRPr>
          </a:p>
          <a:p>
            <a:pPr marL="0" lvl="0" indent="0" algn="l" rtl="0">
              <a:lnSpc>
                <a:spcPct val="95000"/>
              </a:lnSpc>
              <a:spcBef>
                <a:spcPts val="10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805" name="Google Shape;2805;p239"/>
          <p:cNvSpPr/>
          <p:nvPr/>
        </p:nvSpPr>
        <p:spPr>
          <a:xfrm>
            <a:off x="6285250" y="3432800"/>
            <a:ext cx="5217000" cy="8772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0000"/>
              </a:lnSpc>
              <a:spcBef>
                <a:spcPts val="100"/>
              </a:spcBef>
              <a:spcAft>
                <a:spcPts val="0"/>
              </a:spcAft>
              <a:buNone/>
            </a:pPr>
            <a:endParaRPr sz="1100" b="1">
              <a:solidFill>
                <a:srgbClr val="008ECF"/>
              </a:solidFill>
              <a:latin typeface="Salesforce Sans"/>
              <a:ea typeface="Salesforce Sans"/>
              <a:cs typeface="Salesforce Sans"/>
              <a:sym typeface="Salesforce Sans"/>
            </a:endParaRPr>
          </a:p>
          <a:p>
            <a:pPr marL="0" lvl="0" indent="0" algn="l" rtl="0">
              <a:lnSpc>
                <a:spcPct val="95000"/>
              </a:lnSpc>
              <a:spcBef>
                <a:spcPts val="10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806" name="Google Shape;2806;p239"/>
          <p:cNvSpPr/>
          <p:nvPr/>
        </p:nvSpPr>
        <p:spPr>
          <a:xfrm>
            <a:off x="6285275" y="4347200"/>
            <a:ext cx="5217000" cy="877200"/>
          </a:xfrm>
          <a:prstGeom prst="roundRect">
            <a:avLst>
              <a:gd name="adj" fmla="val 50000"/>
            </a:avLst>
          </a:prstGeom>
          <a:solidFill>
            <a:schemeClr val="lt1"/>
          </a:solidFill>
          <a:ln>
            <a:noFill/>
          </a:ln>
          <a:effectLst>
            <a:outerShdw blurRad="171450" dist="38100" algn="bl" rotWithShape="0">
              <a:srgbClr val="000000">
                <a:alpha val="16000"/>
              </a:srgbClr>
            </a:outerShdw>
          </a:effectLst>
        </p:spPr>
        <p:txBody>
          <a:bodyPr spcFirstLastPara="1" wrap="square" lIns="365750" tIns="91425" rIns="0" bIns="91425" anchor="ctr" anchorCtr="0">
            <a:noAutofit/>
          </a:bodyPr>
          <a:lstStyle/>
          <a:p>
            <a:pPr marL="0" lvl="0" indent="0" algn="l" rtl="0">
              <a:lnSpc>
                <a:spcPct val="90000"/>
              </a:lnSpc>
              <a:spcBef>
                <a:spcPts val="100"/>
              </a:spcBef>
              <a:spcAft>
                <a:spcPts val="0"/>
              </a:spcAft>
              <a:buNone/>
            </a:pPr>
            <a:endParaRPr sz="1100" b="1">
              <a:solidFill>
                <a:srgbClr val="008ECF"/>
              </a:solidFill>
              <a:latin typeface="Salesforce Sans"/>
              <a:ea typeface="Salesforce Sans"/>
              <a:cs typeface="Salesforce Sans"/>
              <a:sym typeface="Salesforce Sans"/>
            </a:endParaRPr>
          </a:p>
          <a:p>
            <a:pPr marL="0" lvl="0" indent="0" algn="l" rtl="0">
              <a:lnSpc>
                <a:spcPct val="95000"/>
              </a:lnSpc>
              <a:spcBef>
                <a:spcPts val="100"/>
              </a:spcBef>
              <a:spcAft>
                <a:spcPts val="1600"/>
              </a:spcAft>
              <a:buNone/>
            </a:pPr>
            <a:endParaRPr sz="900" b="1">
              <a:solidFill>
                <a:srgbClr val="008ECF"/>
              </a:solidFill>
              <a:latin typeface="Salesforce Sans"/>
              <a:ea typeface="Salesforce Sans"/>
              <a:cs typeface="Salesforce Sans"/>
              <a:sym typeface="Salesforce Sans"/>
            </a:endParaRPr>
          </a:p>
        </p:txBody>
      </p:sp>
      <p:sp>
        <p:nvSpPr>
          <p:cNvPr id="2807" name="Google Shape;2807;p239"/>
          <p:cNvSpPr txBox="1"/>
          <p:nvPr/>
        </p:nvSpPr>
        <p:spPr>
          <a:xfrm>
            <a:off x="7220475" y="1607100"/>
            <a:ext cx="3940200" cy="87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Modelo de cliente/conta distintos</a:t>
            </a:r>
            <a:r>
              <a:rPr lang="en-US" sz="900">
                <a:solidFill>
                  <a:schemeClr val="accent2"/>
                </a:solidFill>
                <a:latin typeface="Salesforce Sans"/>
                <a:ea typeface="Salesforce Sans"/>
                <a:cs typeface="Salesforce Sans"/>
                <a:sym typeface="Salesforce Sans"/>
              </a:rPr>
              <a:t> - liberdade para modelar as estruturas de Corporativo e Massivo B2C de maneira independente </a:t>
            </a:r>
            <a:endParaRPr sz="900">
              <a:solidFill>
                <a:schemeClr val="accent2"/>
              </a:solidFill>
              <a:latin typeface="Salesforce Sans"/>
              <a:ea typeface="Salesforce Sans"/>
              <a:cs typeface="Salesforce Sans"/>
              <a:sym typeface="Salesforce Sans"/>
            </a:endParaRPr>
          </a:p>
        </p:txBody>
      </p:sp>
      <p:sp>
        <p:nvSpPr>
          <p:cNvPr id="2808" name="Google Shape;2808;p239"/>
          <p:cNvSpPr txBox="1"/>
          <p:nvPr/>
        </p:nvSpPr>
        <p:spPr>
          <a:xfrm>
            <a:off x="7220475" y="2518400"/>
            <a:ext cx="3940200" cy="87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Autonomia para negócios</a:t>
            </a:r>
            <a:r>
              <a:rPr lang="en-US" sz="900">
                <a:solidFill>
                  <a:schemeClr val="accent2"/>
                </a:solidFill>
                <a:latin typeface="Salesforce Sans"/>
                <a:ea typeface="Salesforce Sans"/>
                <a:cs typeface="Salesforce Sans"/>
                <a:sym typeface="Salesforce Sans"/>
              </a:rPr>
              <a:t> - processos de negócio e soluções mais especializados para cada segmento já que não precisam conviver com outros processos debaixo de uma mesma infraestrutura. Flexibilidade para evoluir processos específicos de modo desacoplado.</a:t>
            </a:r>
            <a:endParaRPr sz="900">
              <a:solidFill>
                <a:schemeClr val="accent2"/>
              </a:solidFill>
              <a:latin typeface="Salesforce Sans"/>
              <a:ea typeface="Salesforce Sans"/>
              <a:cs typeface="Salesforce Sans"/>
              <a:sym typeface="Salesforce Sans"/>
            </a:endParaRPr>
          </a:p>
        </p:txBody>
      </p:sp>
      <p:sp>
        <p:nvSpPr>
          <p:cNvPr id="2809" name="Google Shape;2809;p239"/>
          <p:cNvSpPr txBox="1"/>
          <p:nvPr/>
        </p:nvSpPr>
        <p:spPr>
          <a:xfrm>
            <a:off x="7220475" y="3432800"/>
            <a:ext cx="3940200" cy="87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Agilidade operacional</a:t>
            </a:r>
            <a:r>
              <a:rPr lang="en-US" sz="900">
                <a:solidFill>
                  <a:schemeClr val="accent2"/>
                </a:solidFill>
                <a:latin typeface="Salesforce Sans"/>
                <a:ea typeface="Salesforce Sans"/>
                <a:cs typeface="Salesforce Sans"/>
                <a:sym typeface="Salesforce Sans"/>
              </a:rPr>
              <a:t> - change e release management simplificados, melhor aproveitamento de funcionalidades nativas da solução de indústria</a:t>
            </a:r>
            <a:endParaRPr sz="900">
              <a:solidFill>
                <a:schemeClr val="accent2"/>
              </a:solidFill>
              <a:latin typeface="Salesforce Sans"/>
              <a:ea typeface="Salesforce Sans"/>
              <a:cs typeface="Salesforce Sans"/>
              <a:sym typeface="Salesforce Sans"/>
            </a:endParaRPr>
          </a:p>
        </p:txBody>
      </p:sp>
      <p:sp>
        <p:nvSpPr>
          <p:cNvPr id="2810" name="Google Shape;2810;p239"/>
          <p:cNvSpPr txBox="1"/>
          <p:nvPr/>
        </p:nvSpPr>
        <p:spPr>
          <a:xfrm>
            <a:off x="7220475" y="4347200"/>
            <a:ext cx="3940200" cy="87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Governor Limits </a:t>
            </a:r>
            <a:r>
              <a:rPr lang="en-US" sz="900">
                <a:solidFill>
                  <a:schemeClr val="accent2"/>
                </a:solidFill>
                <a:latin typeface="Salesforce Sans"/>
                <a:ea typeface="Salesforce Sans"/>
                <a:cs typeface="Salesforce Sans"/>
                <a:sym typeface="Salesforce Sans"/>
              </a:rPr>
              <a:t>- a org atual B2B já é bastante complexa e para alguns casos já está perto de atingir governor limits, como por exemplo quantidade de custom fields no objeto Case</a:t>
            </a:r>
            <a:endParaRPr sz="900" b="1">
              <a:solidFill>
                <a:schemeClr val="accent2"/>
              </a:solidFill>
              <a:latin typeface="Salesforce Sans"/>
              <a:ea typeface="Salesforce Sans"/>
              <a:cs typeface="Salesforce Sans"/>
              <a:sym typeface="Salesforce Sans"/>
            </a:endParaRPr>
          </a:p>
        </p:txBody>
      </p:sp>
      <p:sp>
        <p:nvSpPr>
          <p:cNvPr id="2811" name="Google Shape;2811;p239"/>
          <p:cNvSpPr/>
          <p:nvPr/>
        </p:nvSpPr>
        <p:spPr>
          <a:xfrm>
            <a:off x="595825" y="1509800"/>
            <a:ext cx="5503200" cy="3848700"/>
          </a:xfrm>
          <a:prstGeom prst="roundRect">
            <a:avLst>
              <a:gd name="adj" fmla="val 3330"/>
            </a:avLst>
          </a:prstGeom>
          <a:solidFill>
            <a:schemeClr val="lt1"/>
          </a:solidFill>
          <a:ln>
            <a:noFill/>
          </a:ln>
          <a:effectLst>
            <a:outerShdw blurRad="285750" dist="9525" dir="480000" algn="tl" rotWithShape="0">
              <a:srgbClr val="000000">
                <a:alpha val="1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a:p>
        </p:txBody>
      </p:sp>
      <p:sp>
        <p:nvSpPr>
          <p:cNvPr id="2812" name="Google Shape;2812;p239"/>
          <p:cNvSpPr/>
          <p:nvPr/>
        </p:nvSpPr>
        <p:spPr>
          <a:xfrm>
            <a:off x="6894575" y="5872550"/>
            <a:ext cx="29982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813" name="Google Shape;2813;p239"/>
          <p:cNvSpPr/>
          <p:nvPr/>
        </p:nvSpPr>
        <p:spPr>
          <a:xfrm>
            <a:off x="3763100" y="5872550"/>
            <a:ext cx="29982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2814" name="Google Shape;2814;p239"/>
          <p:cNvSpPr/>
          <p:nvPr/>
        </p:nvSpPr>
        <p:spPr>
          <a:xfrm>
            <a:off x="655375" y="5872550"/>
            <a:ext cx="2998200" cy="8772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cxnSp>
        <p:nvCxnSpPr>
          <p:cNvPr id="2815" name="Google Shape;2815;p239"/>
          <p:cNvCxnSpPr/>
          <p:nvPr/>
        </p:nvCxnSpPr>
        <p:spPr>
          <a:xfrm>
            <a:off x="638011" y="1199856"/>
            <a:ext cx="11025600" cy="10800"/>
          </a:xfrm>
          <a:prstGeom prst="straightConnector1">
            <a:avLst/>
          </a:prstGeom>
          <a:noFill/>
          <a:ln w="9525" cap="flat" cmpd="sng">
            <a:solidFill>
              <a:schemeClr val="dk2"/>
            </a:solidFill>
            <a:prstDash val="dot"/>
            <a:round/>
            <a:headEnd type="none" w="med" len="med"/>
            <a:tailEnd type="none" w="med" len="med"/>
          </a:ln>
        </p:spPr>
      </p:cxnSp>
      <p:sp>
        <p:nvSpPr>
          <p:cNvPr id="2816" name="Google Shape;2816;p239"/>
          <p:cNvSpPr/>
          <p:nvPr/>
        </p:nvSpPr>
        <p:spPr>
          <a:xfrm>
            <a:off x="7365552" y="1030175"/>
            <a:ext cx="3174300" cy="302100"/>
          </a:xfrm>
          <a:prstGeom prst="roundRect">
            <a:avLst>
              <a:gd name="adj" fmla="val 16667"/>
            </a:avLst>
          </a:prstGeom>
          <a:solidFill>
            <a:srgbClr val="CFE9FE"/>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r>
              <a:rPr lang="en-US" sz="1300" b="1">
                <a:solidFill>
                  <a:schemeClr val="accent1"/>
                </a:solidFill>
                <a:latin typeface="Salesforce Sans"/>
                <a:ea typeface="Salesforce Sans"/>
                <a:cs typeface="Salesforce Sans"/>
                <a:sym typeface="Salesforce Sans"/>
              </a:rPr>
              <a:t>Alavancas</a:t>
            </a:r>
            <a:endParaRPr sz="1300" b="1">
              <a:solidFill>
                <a:srgbClr val="032D60"/>
              </a:solidFill>
              <a:latin typeface="Salesforce Sans"/>
              <a:ea typeface="Salesforce Sans"/>
              <a:cs typeface="Salesforce Sans"/>
              <a:sym typeface="Salesforce Sans"/>
            </a:endParaRPr>
          </a:p>
        </p:txBody>
      </p:sp>
      <p:sp>
        <p:nvSpPr>
          <p:cNvPr id="2817" name="Google Shape;2817;p239"/>
          <p:cNvSpPr/>
          <p:nvPr/>
        </p:nvSpPr>
        <p:spPr>
          <a:xfrm>
            <a:off x="6470942" y="1731557"/>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818" name="Google Shape;2818;p239"/>
          <p:cNvSpPr/>
          <p:nvPr/>
        </p:nvSpPr>
        <p:spPr>
          <a:xfrm>
            <a:off x="6470942" y="2670115"/>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819" name="Google Shape;2819;p239"/>
          <p:cNvSpPr/>
          <p:nvPr/>
        </p:nvSpPr>
        <p:spPr>
          <a:xfrm>
            <a:off x="6465520" y="3573608"/>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820" name="Google Shape;2820;p239"/>
          <p:cNvSpPr/>
          <p:nvPr/>
        </p:nvSpPr>
        <p:spPr>
          <a:xfrm>
            <a:off x="2139937" y="1042800"/>
            <a:ext cx="2416500" cy="302100"/>
          </a:xfrm>
          <a:prstGeom prst="roundRect">
            <a:avLst>
              <a:gd name="adj" fmla="val 16667"/>
            </a:avLst>
          </a:prstGeom>
          <a:solidFill>
            <a:srgbClr val="CFE9FE"/>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r>
              <a:rPr lang="en-US" sz="1300" b="1">
                <a:solidFill>
                  <a:srgbClr val="032D60"/>
                </a:solidFill>
                <a:latin typeface="Salesforce Sans"/>
                <a:ea typeface="Salesforce Sans"/>
                <a:cs typeface="Salesforce Sans"/>
                <a:sym typeface="Salesforce Sans"/>
              </a:rPr>
              <a:t>Topologia Recomendada</a:t>
            </a:r>
            <a:endParaRPr sz="1300" b="1">
              <a:solidFill>
                <a:srgbClr val="032D60"/>
              </a:solidFill>
              <a:latin typeface="Salesforce Sans"/>
              <a:ea typeface="Salesforce Sans"/>
              <a:cs typeface="Salesforce Sans"/>
              <a:sym typeface="Salesforce Sans"/>
            </a:endParaRPr>
          </a:p>
        </p:txBody>
      </p:sp>
      <p:sp>
        <p:nvSpPr>
          <p:cNvPr id="2821" name="Google Shape;2821;p239"/>
          <p:cNvSpPr/>
          <p:nvPr/>
        </p:nvSpPr>
        <p:spPr>
          <a:xfrm rot="-4298">
            <a:off x="10524149" y="131302"/>
            <a:ext cx="2399402" cy="500100"/>
          </a:xfrm>
          <a:prstGeom prst="roundRect">
            <a:avLst>
              <a:gd name="adj" fmla="val 50000"/>
            </a:avLst>
          </a:prstGeom>
          <a:solidFill>
            <a:srgbClr val="FFFFFF"/>
          </a:solidFill>
          <a:ln>
            <a:noFill/>
          </a:ln>
          <a:effectLst>
            <a:outerShdw blurRad="292100" dist="101600" dir="3660000" rotWithShape="0">
              <a:srgbClr val="000000">
                <a:alpha val="16470"/>
              </a:srgbClr>
            </a:outerShdw>
          </a:effectLst>
        </p:spPr>
        <p:txBody>
          <a:bodyPr spcFirstLastPara="1" wrap="square" lIns="60850" tIns="60850" rIns="60850" bIns="60850" anchor="ctr" anchorCtr="0">
            <a:noAutofit/>
          </a:bodyPr>
          <a:lstStyle/>
          <a:p>
            <a:pPr marL="0" marR="0" lvl="0" indent="0" algn="l" rtl="0">
              <a:spcBef>
                <a:spcPts val="0"/>
              </a:spcBef>
              <a:spcAft>
                <a:spcPts val="0"/>
              </a:spcAft>
              <a:buNone/>
            </a:pPr>
            <a:endParaRPr sz="2100">
              <a:solidFill>
                <a:srgbClr val="032D60"/>
              </a:solidFill>
              <a:latin typeface="Poppins SemiBold"/>
              <a:ea typeface="Poppins SemiBold"/>
              <a:cs typeface="Poppins SemiBold"/>
              <a:sym typeface="Poppins SemiBold"/>
            </a:endParaRPr>
          </a:p>
        </p:txBody>
      </p:sp>
      <p:sp>
        <p:nvSpPr>
          <p:cNvPr id="2822" name="Google Shape;2822;p239"/>
          <p:cNvSpPr txBox="1"/>
          <p:nvPr/>
        </p:nvSpPr>
        <p:spPr>
          <a:xfrm>
            <a:off x="577875" y="0"/>
            <a:ext cx="10288200" cy="541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sz="3200">
                <a:solidFill>
                  <a:schemeClr val="accent1"/>
                </a:solidFill>
                <a:latin typeface="Avant Garde Demi SFDC"/>
                <a:ea typeface="Avant Garde Demi SFDC"/>
                <a:cs typeface="Avant Garde Demi SFDC"/>
                <a:sym typeface="Avant Garde Demi SFDC"/>
              </a:rPr>
              <a:t>B2B</a:t>
            </a:r>
            <a:endParaRPr sz="3200">
              <a:solidFill>
                <a:schemeClr val="accent1"/>
              </a:solidFill>
              <a:latin typeface="Avant Garde Demi SFDC"/>
              <a:ea typeface="Avant Garde Demi SFDC"/>
              <a:cs typeface="Avant Garde Demi SFDC"/>
              <a:sym typeface="Avant Garde Demi SFDC"/>
            </a:endParaRPr>
          </a:p>
        </p:txBody>
      </p:sp>
      <p:sp>
        <p:nvSpPr>
          <p:cNvPr id="2823" name="Google Shape;2823;p239"/>
          <p:cNvSpPr/>
          <p:nvPr/>
        </p:nvSpPr>
        <p:spPr>
          <a:xfrm>
            <a:off x="655376" y="5458225"/>
            <a:ext cx="9256500" cy="247500"/>
          </a:xfrm>
          <a:prstGeom prst="roundRect">
            <a:avLst>
              <a:gd name="adj" fmla="val 50000"/>
            </a:avLst>
          </a:prstGeom>
          <a:solidFill>
            <a:srgbClr val="0B5394"/>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22C5E"/>
              </a:buClr>
              <a:buSzPts val="1700"/>
              <a:buFont typeface="Arial"/>
              <a:buNone/>
            </a:pPr>
            <a:r>
              <a:rPr lang="en-US" sz="1200">
                <a:solidFill>
                  <a:schemeClr val="lt1"/>
                </a:solidFill>
                <a:latin typeface="Avant Garde Demi SFDC"/>
                <a:ea typeface="Avant Garde Demi SFDC"/>
                <a:cs typeface="Avant Garde Demi SFDC"/>
                <a:sym typeface="Avant Garde Demi SFDC"/>
              </a:rPr>
              <a:t>Implicações e Considerações da Topologia Recomendada</a:t>
            </a:r>
            <a:endParaRPr sz="1200">
              <a:solidFill>
                <a:srgbClr val="FFFFFF"/>
              </a:solidFill>
              <a:latin typeface="Avant Garde Demi SFDC"/>
              <a:ea typeface="Avant Garde Demi SFDC"/>
              <a:cs typeface="Avant Garde Demi SFDC"/>
              <a:sym typeface="Avant Garde Demi SFDC"/>
            </a:endParaRPr>
          </a:p>
        </p:txBody>
      </p:sp>
      <p:sp>
        <p:nvSpPr>
          <p:cNvPr id="2824" name="Google Shape;2824;p239"/>
          <p:cNvSpPr txBox="1"/>
          <p:nvPr/>
        </p:nvSpPr>
        <p:spPr>
          <a:xfrm>
            <a:off x="937975" y="5872550"/>
            <a:ext cx="27156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Governança de orgs</a:t>
            </a:r>
            <a:r>
              <a:rPr lang="en-US" sz="900">
                <a:solidFill>
                  <a:schemeClr val="accent2"/>
                </a:solidFill>
                <a:latin typeface="Salesforce Sans"/>
                <a:ea typeface="Salesforce Sans"/>
                <a:cs typeface="Salesforce Sans"/>
                <a:sym typeface="Salesforce Sans"/>
              </a:rPr>
              <a:t> - incluindo manutenção de esteira e processos de suporte distintos (modelo existente)</a:t>
            </a:r>
            <a:endParaRPr sz="900">
              <a:solidFill>
                <a:schemeClr val="accent2"/>
              </a:solidFill>
              <a:latin typeface="Salesforce Sans"/>
              <a:ea typeface="Salesforce Sans"/>
              <a:cs typeface="Salesforce Sans"/>
              <a:sym typeface="Salesforce Sans"/>
            </a:endParaRPr>
          </a:p>
        </p:txBody>
      </p:sp>
      <p:pic>
        <p:nvPicPr>
          <p:cNvPr id="2825" name="Google Shape;2825;p239"/>
          <p:cNvPicPr preferRelativeResize="0"/>
          <p:nvPr/>
        </p:nvPicPr>
        <p:blipFill>
          <a:blip r:embed="rId3">
            <a:alphaModFix/>
          </a:blip>
          <a:stretch>
            <a:fillRect/>
          </a:stretch>
        </p:blipFill>
        <p:spPr>
          <a:xfrm>
            <a:off x="9722996" y="5506491"/>
            <a:ext cx="3026124" cy="1492959"/>
          </a:xfrm>
          <a:prstGeom prst="rect">
            <a:avLst/>
          </a:prstGeom>
          <a:noFill/>
          <a:ln>
            <a:noFill/>
          </a:ln>
        </p:spPr>
      </p:pic>
      <p:pic>
        <p:nvPicPr>
          <p:cNvPr id="2826" name="Google Shape;2826;p239"/>
          <p:cNvPicPr preferRelativeResize="0"/>
          <p:nvPr/>
        </p:nvPicPr>
        <p:blipFill rotWithShape="1">
          <a:blip r:embed="rId4">
            <a:alphaModFix/>
          </a:blip>
          <a:srcRect t="3900" b="3900"/>
          <a:stretch/>
        </p:blipFill>
        <p:spPr>
          <a:xfrm>
            <a:off x="9892776" y="5868102"/>
            <a:ext cx="512097" cy="472150"/>
          </a:xfrm>
          <a:prstGeom prst="rect">
            <a:avLst/>
          </a:prstGeom>
          <a:noFill/>
          <a:ln>
            <a:noFill/>
          </a:ln>
        </p:spPr>
      </p:pic>
      <p:pic>
        <p:nvPicPr>
          <p:cNvPr id="2827" name="Google Shape;2827;p239"/>
          <p:cNvPicPr preferRelativeResize="0"/>
          <p:nvPr/>
        </p:nvPicPr>
        <p:blipFill rotWithShape="1">
          <a:blip r:embed="rId5">
            <a:alphaModFix/>
          </a:blip>
          <a:srcRect/>
          <a:stretch/>
        </p:blipFill>
        <p:spPr>
          <a:xfrm>
            <a:off x="11612865" y="221327"/>
            <a:ext cx="457200" cy="320040"/>
          </a:xfrm>
          <a:prstGeom prst="rect">
            <a:avLst/>
          </a:prstGeom>
          <a:noFill/>
          <a:ln>
            <a:noFill/>
          </a:ln>
        </p:spPr>
      </p:pic>
      <p:pic>
        <p:nvPicPr>
          <p:cNvPr id="2828" name="Google Shape;2828;p239"/>
          <p:cNvPicPr preferRelativeResize="0"/>
          <p:nvPr/>
        </p:nvPicPr>
        <p:blipFill>
          <a:blip r:embed="rId6">
            <a:alphaModFix/>
          </a:blip>
          <a:stretch>
            <a:fillRect/>
          </a:stretch>
        </p:blipFill>
        <p:spPr>
          <a:xfrm>
            <a:off x="10740950" y="274673"/>
            <a:ext cx="640079" cy="213360"/>
          </a:xfrm>
          <a:prstGeom prst="rect">
            <a:avLst/>
          </a:prstGeom>
          <a:noFill/>
          <a:ln>
            <a:noFill/>
          </a:ln>
        </p:spPr>
      </p:pic>
      <p:sp>
        <p:nvSpPr>
          <p:cNvPr id="2829" name="Google Shape;2829;p239"/>
          <p:cNvSpPr txBox="1">
            <a:spLocks noGrp="1"/>
          </p:cNvSpPr>
          <p:nvPr>
            <p:ph type="subTitle" idx="2"/>
          </p:nvPr>
        </p:nvSpPr>
        <p:spPr>
          <a:xfrm>
            <a:off x="562100" y="492087"/>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sz="1600"/>
              <a:t>Como uma ORG independente das ORGs B2C</a:t>
            </a:r>
            <a:endParaRPr sz="1600"/>
          </a:p>
        </p:txBody>
      </p:sp>
      <p:sp>
        <p:nvSpPr>
          <p:cNvPr id="2830" name="Google Shape;2830;p239"/>
          <p:cNvSpPr txBox="1"/>
          <p:nvPr/>
        </p:nvSpPr>
        <p:spPr>
          <a:xfrm>
            <a:off x="4050800" y="5872550"/>
            <a:ext cx="27156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Possível sinergia entre massivo e PME</a:t>
            </a:r>
            <a:r>
              <a:rPr lang="en-US" sz="900">
                <a:solidFill>
                  <a:schemeClr val="accent2"/>
                </a:solidFill>
                <a:latin typeface="Salesforce Sans"/>
                <a:ea typeface="Salesforce Sans"/>
                <a:cs typeface="Salesforce Sans"/>
                <a:sym typeface="Salesforce Sans"/>
              </a:rPr>
              <a:t> poderia indicar a possibilidade de migração deste segmento para o CRM Ecossistema (análise não alvo do ORG strategy)</a:t>
            </a:r>
            <a:endParaRPr sz="1200">
              <a:solidFill>
                <a:srgbClr val="032D60"/>
              </a:solidFill>
              <a:latin typeface="Salesforce Sans"/>
              <a:ea typeface="Salesforce Sans"/>
              <a:cs typeface="Salesforce Sans"/>
              <a:sym typeface="Salesforce Sans"/>
            </a:endParaRPr>
          </a:p>
        </p:txBody>
      </p:sp>
      <p:sp>
        <p:nvSpPr>
          <p:cNvPr id="2831" name="Google Shape;2831;p239"/>
          <p:cNvSpPr txBox="1"/>
          <p:nvPr/>
        </p:nvSpPr>
        <p:spPr>
          <a:xfrm>
            <a:off x="7196325" y="5872550"/>
            <a:ext cx="2715600" cy="877200"/>
          </a:xfrm>
          <a:prstGeom prst="rect">
            <a:avLst/>
          </a:prstGeom>
          <a:noFill/>
          <a:ln>
            <a:noFill/>
          </a:ln>
        </p:spPr>
        <p:txBody>
          <a:bodyPr spcFirstLastPara="1" wrap="square" lIns="0" tIns="121875" rIns="121875" bIns="121875" anchor="ctr" anchorCtr="0">
            <a:noAutofit/>
          </a:bodyPr>
          <a:lstStyle/>
          <a:p>
            <a:pPr marL="0" lvl="0" indent="0" algn="l" rtl="0">
              <a:lnSpc>
                <a:spcPct val="115000"/>
              </a:lnSpc>
              <a:spcBef>
                <a:spcPts val="1200"/>
              </a:spcBef>
              <a:spcAft>
                <a:spcPts val="1000"/>
              </a:spcAft>
              <a:buNone/>
            </a:pPr>
            <a:r>
              <a:rPr lang="en-US" sz="900" b="1">
                <a:solidFill>
                  <a:srgbClr val="073763"/>
                </a:solidFill>
                <a:latin typeface="Salesforce Sans"/>
                <a:ea typeface="Salesforce Sans"/>
                <a:cs typeface="Salesforce Sans"/>
                <a:sym typeface="Salesforce Sans"/>
              </a:rPr>
              <a:t>Solução alternativa</a:t>
            </a:r>
            <a:r>
              <a:rPr lang="en-US" sz="900">
                <a:solidFill>
                  <a:schemeClr val="accent2"/>
                </a:solidFill>
                <a:latin typeface="Salesforce Sans"/>
                <a:ea typeface="Salesforce Sans"/>
                <a:cs typeface="Salesforce Sans"/>
                <a:sym typeface="Salesforce Sans"/>
              </a:rPr>
              <a:t> para capturar as oportunidades sinérgicas de cross-sell/upsell entre clientes de diferentes segmentos se faz necessária</a:t>
            </a:r>
            <a:endParaRPr sz="900">
              <a:solidFill>
                <a:schemeClr val="accent2"/>
              </a:solidFill>
              <a:latin typeface="Salesforce Sans"/>
              <a:ea typeface="Salesforce Sans"/>
              <a:cs typeface="Salesforce Sans"/>
              <a:sym typeface="Salesforce Sans"/>
            </a:endParaRPr>
          </a:p>
        </p:txBody>
      </p:sp>
      <p:grpSp>
        <p:nvGrpSpPr>
          <p:cNvPr id="2832" name="Google Shape;2832;p239"/>
          <p:cNvGrpSpPr/>
          <p:nvPr/>
        </p:nvGrpSpPr>
        <p:grpSpPr>
          <a:xfrm>
            <a:off x="6598550" y="2793476"/>
            <a:ext cx="366712" cy="327024"/>
            <a:chOff x="4918075" y="4254501"/>
            <a:chExt cx="366712" cy="327024"/>
          </a:xfrm>
        </p:grpSpPr>
        <p:sp>
          <p:nvSpPr>
            <p:cNvPr id="2833" name="Google Shape;2833;p239"/>
            <p:cNvSpPr/>
            <p:nvPr/>
          </p:nvSpPr>
          <p:spPr>
            <a:xfrm>
              <a:off x="5203825" y="4254501"/>
              <a:ext cx="80962" cy="139700"/>
            </a:xfrm>
            <a:custGeom>
              <a:avLst/>
              <a:gdLst/>
              <a:ahLst/>
              <a:cxnLst/>
              <a:rect l="l" t="t" r="r" b="b"/>
              <a:pathLst>
                <a:path w="224" h="386" extrusionOk="0">
                  <a:moveTo>
                    <a:pt x="130" y="193"/>
                  </a:moveTo>
                  <a:lnTo>
                    <a:pt x="130" y="193"/>
                  </a:lnTo>
                  <a:lnTo>
                    <a:pt x="130" y="193"/>
                  </a:lnTo>
                  <a:lnTo>
                    <a:pt x="13" y="312"/>
                  </a:lnTo>
                  <a:lnTo>
                    <a:pt x="13" y="312"/>
                  </a:lnTo>
                  <a:cubicBezTo>
                    <a:pt x="5" y="320"/>
                    <a:pt x="2" y="331"/>
                    <a:pt x="2" y="341"/>
                  </a:cubicBezTo>
                  <a:cubicBezTo>
                    <a:pt x="2" y="353"/>
                    <a:pt x="7" y="366"/>
                    <a:pt x="15" y="372"/>
                  </a:cubicBezTo>
                  <a:cubicBezTo>
                    <a:pt x="23" y="380"/>
                    <a:pt x="34" y="385"/>
                    <a:pt x="45" y="385"/>
                  </a:cubicBezTo>
                  <a:cubicBezTo>
                    <a:pt x="55" y="385"/>
                    <a:pt x="66" y="380"/>
                    <a:pt x="74" y="372"/>
                  </a:cubicBezTo>
                  <a:lnTo>
                    <a:pt x="74" y="372"/>
                  </a:lnTo>
                  <a:lnTo>
                    <a:pt x="204" y="241"/>
                  </a:lnTo>
                  <a:lnTo>
                    <a:pt x="204" y="241"/>
                  </a:lnTo>
                  <a:cubicBezTo>
                    <a:pt x="215" y="228"/>
                    <a:pt x="223" y="212"/>
                    <a:pt x="223" y="193"/>
                  </a:cubicBezTo>
                  <a:cubicBezTo>
                    <a:pt x="223" y="175"/>
                    <a:pt x="215" y="159"/>
                    <a:pt x="202" y="146"/>
                  </a:cubicBezTo>
                  <a:lnTo>
                    <a:pt x="202" y="146"/>
                  </a:lnTo>
                  <a:lnTo>
                    <a:pt x="71" y="16"/>
                  </a:lnTo>
                  <a:lnTo>
                    <a:pt x="71" y="16"/>
                  </a:lnTo>
                  <a:cubicBezTo>
                    <a:pt x="55" y="0"/>
                    <a:pt x="26" y="0"/>
                    <a:pt x="10" y="19"/>
                  </a:cubicBezTo>
                  <a:cubicBezTo>
                    <a:pt x="2" y="27"/>
                    <a:pt x="0" y="37"/>
                    <a:pt x="0" y="48"/>
                  </a:cubicBezTo>
                  <a:cubicBezTo>
                    <a:pt x="0" y="58"/>
                    <a:pt x="2" y="69"/>
                    <a:pt x="10" y="77"/>
                  </a:cubicBezTo>
                  <a:lnTo>
                    <a:pt x="10" y="77"/>
                  </a:lnTo>
                  <a:lnTo>
                    <a:pt x="130" y="19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834" name="Google Shape;2834;p239"/>
            <p:cNvSpPr/>
            <p:nvPr/>
          </p:nvSpPr>
          <p:spPr>
            <a:xfrm>
              <a:off x="5202237" y="4443413"/>
              <a:ext cx="80963" cy="138113"/>
            </a:xfrm>
            <a:custGeom>
              <a:avLst/>
              <a:gdLst/>
              <a:ahLst/>
              <a:cxnLst/>
              <a:rect l="l" t="t" r="r" b="b"/>
              <a:pathLst>
                <a:path w="227" h="383" extrusionOk="0">
                  <a:moveTo>
                    <a:pt x="74" y="16"/>
                  </a:moveTo>
                  <a:lnTo>
                    <a:pt x="74" y="16"/>
                  </a:lnTo>
                  <a:lnTo>
                    <a:pt x="74" y="16"/>
                  </a:lnTo>
                  <a:lnTo>
                    <a:pt x="74" y="16"/>
                  </a:lnTo>
                  <a:cubicBezTo>
                    <a:pt x="58" y="0"/>
                    <a:pt x="29" y="0"/>
                    <a:pt x="13" y="16"/>
                  </a:cubicBezTo>
                  <a:cubicBezTo>
                    <a:pt x="5" y="24"/>
                    <a:pt x="3" y="34"/>
                    <a:pt x="3" y="45"/>
                  </a:cubicBezTo>
                  <a:cubicBezTo>
                    <a:pt x="3" y="58"/>
                    <a:pt x="5" y="69"/>
                    <a:pt x="13" y="77"/>
                  </a:cubicBezTo>
                  <a:lnTo>
                    <a:pt x="13" y="77"/>
                  </a:lnTo>
                  <a:lnTo>
                    <a:pt x="133" y="191"/>
                  </a:lnTo>
                  <a:lnTo>
                    <a:pt x="16" y="311"/>
                  </a:lnTo>
                  <a:lnTo>
                    <a:pt x="16" y="311"/>
                  </a:lnTo>
                  <a:cubicBezTo>
                    <a:pt x="0" y="329"/>
                    <a:pt x="0" y="356"/>
                    <a:pt x="18" y="372"/>
                  </a:cubicBezTo>
                  <a:cubicBezTo>
                    <a:pt x="26" y="379"/>
                    <a:pt x="37" y="382"/>
                    <a:pt x="48" y="382"/>
                  </a:cubicBezTo>
                  <a:cubicBezTo>
                    <a:pt x="58" y="382"/>
                    <a:pt x="69" y="379"/>
                    <a:pt x="77" y="372"/>
                  </a:cubicBezTo>
                  <a:lnTo>
                    <a:pt x="77" y="372"/>
                  </a:lnTo>
                  <a:lnTo>
                    <a:pt x="207" y="238"/>
                  </a:lnTo>
                  <a:lnTo>
                    <a:pt x="207" y="238"/>
                  </a:lnTo>
                  <a:cubicBezTo>
                    <a:pt x="218" y="225"/>
                    <a:pt x="226" y="209"/>
                    <a:pt x="226" y="191"/>
                  </a:cubicBezTo>
                  <a:cubicBezTo>
                    <a:pt x="226" y="172"/>
                    <a:pt x="218" y="156"/>
                    <a:pt x="205" y="143"/>
                  </a:cubicBezTo>
                  <a:lnTo>
                    <a:pt x="205" y="143"/>
                  </a:lnTo>
                  <a:lnTo>
                    <a:pt x="74"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835" name="Google Shape;2835;p239"/>
            <p:cNvSpPr/>
            <p:nvPr/>
          </p:nvSpPr>
          <p:spPr>
            <a:xfrm>
              <a:off x="4918075" y="4302126"/>
              <a:ext cx="311149" cy="234949"/>
            </a:xfrm>
            <a:custGeom>
              <a:avLst/>
              <a:gdLst/>
              <a:ahLst/>
              <a:cxnLst/>
              <a:rect l="l" t="t" r="r" b="b"/>
              <a:pathLst>
                <a:path w="865" h="653" extrusionOk="0">
                  <a:moveTo>
                    <a:pt x="864" y="586"/>
                  </a:moveTo>
                  <a:lnTo>
                    <a:pt x="864" y="586"/>
                  </a:lnTo>
                  <a:lnTo>
                    <a:pt x="864" y="586"/>
                  </a:lnTo>
                  <a:lnTo>
                    <a:pt x="864" y="586"/>
                  </a:lnTo>
                  <a:cubicBezTo>
                    <a:pt x="864" y="564"/>
                    <a:pt x="845" y="543"/>
                    <a:pt x="822" y="543"/>
                  </a:cubicBezTo>
                  <a:cubicBezTo>
                    <a:pt x="684" y="543"/>
                    <a:pt x="560" y="464"/>
                    <a:pt x="480" y="326"/>
                  </a:cubicBezTo>
                  <a:cubicBezTo>
                    <a:pt x="560" y="190"/>
                    <a:pt x="684" y="108"/>
                    <a:pt x="822" y="108"/>
                  </a:cubicBezTo>
                  <a:cubicBezTo>
                    <a:pt x="845" y="108"/>
                    <a:pt x="864" y="90"/>
                    <a:pt x="864" y="66"/>
                  </a:cubicBezTo>
                  <a:cubicBezTo>
                    <a:pt x="864" y="42"/>
                    <a:pt x="845" y="24"/>
                    <a:pt x="822" y="24"/>
                  </a:cubicBezTo>
                  <a:cubicBezTo>
                    <a:pt x="671" y="24"/>
                    <a:pt x="528" y="103"/>
                    <a:pt x="433" y="244"/>
                  </a:cubicBezTo>
                  <a:cubicBezTo>
                    <a:pt x="334" y="90"/>
                    <a:pt x="191" y="0"/>
                    <a:pt x="43" y="0"/>
                  </a:cubicBezTo>
                  <a:cubicBezTo>
                    <a:pt x="19" y="0"/>
                    <a:pt x="0" y="21"/>
                    <a:pt x="0" y="45"/>
                  </a:cubicBezTo>
                  <a:cubicBezTo>
                    <a:pt x="0" y="66"/>
                    <a:pt x="19" y="87"/>
                    <a:pt x="43" y="87"/>
                  </a:cubicBezTo>
                  <a:cubicBezTo>
                    <a:pt x="170" y="87"/>
                    <a:pt x="302" y="180"/>
                    <a:pt x="385" y="326"/>
                  </a:cubicBezTo>
                  <a:cubicBezTo>
                    <a:pt x="302" y="472"/>
                    <a:pt x="170" y="567"/>
                    <a:pt x="43" y="567"/>
                  </a:cubicBezTo>
                  <a:cubicBezTo>
                    <a:pt x="19" y="567"/>
                    <a:pt x="0" y="586"/>
                    <a:pt x="0" y="609"/>
                  </a:cubicBezTo>
                  <a:cubicBezTo>
                    <a:pt x="0" y="633"/>
                    <a:pt x="19" y="652"/>
                    <a:pt x="43" y="652"/>
                  </a:cubicBezTo>
                  <a:cubicBezTo>
                    <a:pt x="191" y="652"/>
                    <a:pt x="334" y="562"/>
                    <a:pt x="433" y="411"/>
                  </a:cubicBezTo>
                  <a:cubicBezTo>
                    <a:pt x="528" y="549"/>
                    <a:pt x="671" y="631"/>
                    <a:pt x="822" y="631"/>
                  </a:cubicBezTo>
                  <a:cubicBezTo>
                    <a:pt x="845" y="631"/>
                    <a:pt x="864" y="609"/>
                    <a:pt x="864" y="58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sp>
        <p:nvSpPr>
          <p:cNvPr id="2836" name="Google Shape;2836;p239"/>
          <p:cNvSpPr/>
          <p:nvPr/>
        </p:nvSpPr>
        <p:spPr>
          <a:xfrm>
            <a:off x="6465520" y="4488008"/>
            <a:ext cx="621900" cy="6201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2837" name="Google Shape;2837;p239"/>
          <p:cNvGrpSpPr/>
          <p:nvPr/>
        </p:nvGrpSpPr>
        <p:grpSpPr>
          <a:xfrm>
            <a:off x="6621688" y="3695988"/>
            <a:ext cx="309563" cy="350837"/>
            <a:chOff x="9686925" y="5448300"/>
            <a:chExt cx="309563" cy="350837"/>
          </a:xfrm>
        </p:grpSpPr>
        <p:sp>
          <p:nvSpPr>
            <p:cNvPr id="2838" name="Google Shape;2838;p239"/>
            <p:cNvSpPr/>
            <p:nvPr/>
          </p:nvSpPr>
          <p:spPr>
            <a:xfrm>
              <a:off x="9729788" y="5532438"/>
              <a:ext cx="222250" cy="223837"/>
            </a:xfrm>
            <a:custGeom>
              <a:avLst/>
              <a:gdLst/>
              <a:ahLst/>
              <a:cxnLst/>
              <a:rect l="l" t="t" r="r" b="b"/>
              <a:pathLst>
                <a:path w="618" h="620" extrusionOk="0">
                  <a:moveTo>
                    <a:pt x="309" y="69"/>
                  </a:moveTo>
                  <a:lnTo>
                    <a:pt x="309" y="69"/>
                  </a:lnTo>
                  <a:lnTo>
                    <a:pt x="309" y="69"/>
                  </a:lnTo>
                  <a:lnTo>
                    <a:pt x="309" y="69"/>
                  </a:lnTo>
                  <a:cubicBezTo>
                    <a:pt x="373" y="69"/>
                    <a:pt x="434" y="95"/>
                    <a:pt x="479" y="140"/>
                  </a:cubicBezTo>
                  <a:cubicBezTo>
                    <a:pt x="524" y="185"/>
                    <a:pt x="549" y="247"/>
                    <a:pt x="549" y="311"/>
                  </a:cubicBezTo>
                  <a:cubicBezTo>
                    <a:pt x="549" y="443"/>
                    <a:pt x="442" y="550"/>
                    <a:pt x="309" y="550"/>
                  </a:cubicBezTo>
                  <a:cubicBezTo>
                    <a:pt x="177" y="550"/>
                    <a:pt x="69" y="443"/>
                    <a:pt x="69" y="311"/>
                  </a:cubicBezTo>
                  <a:cubicBezTo>
                    <a:pt x="69" y="247"/>
                    <a:pt x="92" y="185"/>
                    <a:pt x="140" y="140"/>
                  </a:cubicBezTo>
                  <a:cubicBezTo>
                    <a:pt x="185" y="95"/>
                    <a:pt x="243" y="69"/>
                    <a:pt x="309" y="69"/>
                  </a:cubicBezTo>
                  <a:close/>
                  <a:moveTo>
                    <a:pt x="309" y="619"/>
                  </a:moveTo>
                  <a:lnTo>
                    <a:pt x="309" y="619"/>
                  </a:lnTo>
                  <a:lnTo>
                    <a:pt x="309" y="619"/>
                  </a:lnTo>
                  <a:lnTo>
                    <a:pt x="309" y="619"/>
                  </a:lnTo>
                  <a:cubicBezTo>
                    <a:pt x="479" y="619"/>
                    <a:pt x="617" y="480"/>
                    <a:pt x="617" y="311"/>
                  </a:cubicBezTo>
                  <a:cubicBezTo>
                    <a:pt x="617" y="229"/>
                    <a:pt x="586" y="148"/>
                    <a:pt x="526" y="90"/>
                  </a:cubicBezTo>
                  <a:cubicBezTo>
                    <a:pt x="468" y="32"/>
                    <a:pt x="391" y="0"/>
                    <a:pt x="309" y="0"/>
                  </a:cubicBezTo>
                  <a:cubicBezTo>
                    <a:pt x="225" y="0"/>
                    <a:pt x="148" y="32"/>
                    <a:pt x="90" y="90"/>
                  </a:cubicBezTo>
                  <a:cubicBezTo>
                    <a:pt x="32" y="148"/>
                    <a:pt x="0" y="229"/>
                    <a:pt x="0" y="311"/>
                  </a:cubicBezTo>
                  <a:cubicBezTo>
                    <a:pt x="0" y="480"/>
                    <a:pt x="137" y="619"/>
                    <a:pt x="309" y="6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839" name="Google Shape;2839;p239"/>
            <p:cNvSpPr/>
            <p:nvPr/>
          </p:nvSpPr>
          <p:spPr>
            <a:xfrm>
              <a:off x="9818688" y="5578475"/>
              <a:ext cx="87312" cy="87313"/>
            </a:xfrm>
            <a:custGeom>
              <a:avLst/>
              <a:gdLst/>
              <a:ahLst/>
              <a:cxnLst/>
              <a:rect l="l" t="t" r="r" b="b"/>
              <a:pathLst>
                <a:path w="244" h="243" extrusionOk="0">
                  <a:moveTo>
                    <a:pt x="63" y="242"/>
                  </a:moveTo>
                  <a:lnTo>
                    <a:pt x="63" y="242"/>
                  </a:lnTo>
                  <a:lnTo>
                    <a:pt x="63" y="242"/>
                  </a:lnTo>
                  <a:lnTo>
                    <a:pt x="63" y="242"/>
                  </a:lnTo>
                  <a:cubicBezTo>
                    <a:pt x="98" y="242"/>
                    <a:pt x="124" y="215"/>
                    <a:pt x="124" y="181"/>
                  </a:cubicBezTo>
                  <a:cubicBezTo>
                    <a:pt x="124" y="178"/>
                    <a:pt x="124" y="178"/>
                    <a:pt x="124" y="178"/>
                  </a:cubicBezTo>
                  <a:lnTo>
                    <a:pt x="124" y="178"/>
                  </a:lnTo>
                  <a:lnTo>
                    <a:pt x="233" y="66"/>
                  </a:lnTo>
                  <a:lnTo>
                    <a:pt x="233" y="66"/>
                  </a:lnTo>
                  <a:cubicBezTo>
                    <a:pt x="243" y="58"/>
                    <a:pt x="243" y="39"/>
                    <a:pt x="233" y="29"/>
                  </a:cubicBezTo>
                  <a:lnTo>
                    <a:pt x="233" y="29"/>
                  </a:lnTo>
                  <a:lnTo>
                    <a:pt x="212" y="8"/>
                  </a:lnTo>
                  <a:lnTo>
                    <a:pt x="212" y="8"/>
                  </a:lnTo>
                  <a:cubicBezTo>
                    <a:pt x="206" y="2"/>
                    <a:pt x="201" y="0"/>
                    <a:pt x="193" y="0"/>
                  </a:cubicBezTo>
                  <a:cubicBezTo>
                    <a:pt x="185" y="0"/>
                    <a:pt x="180" y="2"/>
                    <a:pt x="175" y="8"/>
                  </a:cubicBezTo>
                  <a:lnTo>
                    <a:pt x="175" y="8"/>
                  </a:lnTo>
                  <a:lnTo>
                    <a:pt x="63" y="117"/>
                  </a:lnTo>
                  <a:lnTo>
                    <a:pt x="63" y="117"/>
                  </a:lnTo>
                  <a:cubicBezTo>
                    <a:pt x="29" y="117"/>
                    <a:pt x="0" y="146"/>
                    <a:pt x="0" y="181"/>
                  </a:cubicBezTo>
                  <a:cubicBezTo>
                    <a:pt x="0" y="215"/>
                    <a:pt x="29" y="242"/>
                    <a:pt x="63" y="24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840" name="Google Shape;2840;p239"/>
            <p:cNvSpPr/>
            <p:nvPr/>
          </p:nvSpPr>
          <p:spPr>
            <a:xfrm>
              <a:off x="9686925" y="5448300"/>
              <a:ext cx="307976" cy="350837"/>
            </a:xfrm>
            <a:custGeom>
              <a:avLst/>
              <a:gdLst/>
              <a:ahLst/>
              <a:cxnLst/>
              <a:rect l="l" t="t" r="r" b="b"/>
              <a:pathLst>
                <a:path w="856" h="973" extrusionOk="0">
                  <a:moveTo>
                    <a:pt x="428" y="200"/>
                  </a:moveTo>
                  <a:lnTo>
                    <a:pt x="428" y="200"/>
                  </a:lnTo>
                  <a:lnTo>
                    <a:pt x="428" y="200"/>
                  </a:lnTo>
                  <a:lnTo>
                    <a:pt x="428" y="200"/>
                  </a:lnTo>
                  <a:cubicBezTo>
                    <a:pt x="518" y="200"/>
                    <a:pt x="606" y="237"/>
                    <a:pt x="670" y="300"/>
                  </a:cubicBezTo>
                  <a:cubicBezTo>
                    <a:pt x="734" y="366"/>
                    <a:pt x="771" y="452"/>
                    <a:pt x="771" y="545"/>
                  </a:cubicBezTo>
                  <a:cubicBezTo>
                    <a:pt x="771" y="733"/>
                    <a:pt x="616" y="887"/>
                    <a:pt x="428" y="887"/>
                  </a:cubicBezTo>
                  <a:cubicBezTo>
                    <a:pt x="238" y="887"/>
                    <a:pt x="84" y="733"/>
                    <a:pt x="84" y="545"/>
                  </a:cubicBezTo>
                  <a:cubicBezTo>
                    <a:pt x="84" y="452"/>
                    <a:pt x="122" y="366"/>
                    <a:pt x="185" y="300"/>
                  </a:cubicBezTo>
                  <a:cubicBezTo>
                    <a:pt x="251" y="237"/>
                    <a:pt x="336" y="200"/>
                    <a:pt x="428" y="200"/>
                  </a:cubicBezTo>
                  <a:close/>
                  <a:moveTo>
                    <a:pt x="516" y="126"/>
                  </a:moveTo>
                  <a:lnTo>
                    <a:pt x="516" y="126"/>
                  </a:lnTo>
                  <a:lnTo>
                    <a:pt x="516" y="126"/>
                  </a:lnTo>
                  <a:lnTo>
                    <a:pt x="516" y="80"/>
                  </a:lnTo>
                  <a:lnTo>
                    <a:pt x="571" y="80"/>
                  </a:lnTo>
                  <a:lnTo>
                    <a:pt x="571" y="0"/>
                  </a:lnTo>
                  <a:lnTo>
                    <a:pt x="280" y="0"/>
                  </a:lnTo>
                  <a:lnTo>
                    <a:pt x="280" y="80"/>
                  </a:lnTo>
                  <a:lnTo>
                    <a:pt x="338" y="80"/>
                  </a:lnTo>
                  <a:lnTo>
                    <a:pt x="338" y="126"/>
                  </a:lnTo>
                  <a:lnTo>
                    <a:pt x="338" y="126"/>
                  </a:lnTo>
                  <a:cubicBezTo>
                    <a:pt x="256" y="141"/>
                    <a:pt x="185" y="181"/>
                    <a:pt x="127" y="242"/>
                  </a:cubicBezTo>
                  <a:cubicBezTo>
                    <a:pt x="45" y="321"/>
                    <a:pt x="0" y="430"/>
                    <a:pt x="0" y="545"/>
                  </a:cubicBezTo>
                  <a:cubicBezTo>
                    <a:pt x="0" y="781"/>
                    <a:pt x="193" y="972"/>
                    <a:pt x="428" y="972"/>
                  </a:cubicBezTo>
                  <a:cubicBezTo>
                    <a:pt x="665" y="972"/>
                    <a:pt x="855" y="781"/>
                    <a:pt x="855" y="545"/>
                  </a:cubicBezTo>
                  <a:cubicBezTo>
                    <a:pt x="855" y="430"/>
                    <a:pt x="810" y="321"/>
                    <a:pt x="731" y="242"/>
                  </a:cubicBezTo>
                  <a:cubicBezTo>
                    <a:pt x="670" y="181"/>
                    <a:pt x="598" y="141"/>
                    <a:pt x="516" y="1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841" name="Google Shape;2841;p239"/>
            <p:cNvSpPr/>
            <p:nvPr/>
          </p:nvSpPr>
          <p:spPr>
            <a:xfrm>
              <a:off x="9931400" y="5487988"/>
              <a:ext cx="65088" cy="65087"/>
            </a:xfrm>
            <a:custGeom>
              <a:avLst/>
              <a:gdLst/>
              <a:ahLst/>
              <a:cxnLst/>
              <a:rect l="l" t="t" r="r" b="b"/>
              <a:pathLst>
                <a:path w="181" h="180" extrusionOk="0">
                  <a:moveTo>
                    <a:pt x="111" y="171"/>
                  </a:moveTo>
                  <a:lnTo>
                    <a:pt x="111" y="171"/>
                  </a:lnTo>
                  <a:lnTo>
                    <a:pt x="111" y="171"/>
                  </a:lnTo>
                  <a:lnTo>
                    <a:pt x="111" y="171"/>
                  </a:lnTo>
                  <a:cubicBezTo>
                    <a:pt x="117" y="176"/>
                    <a:pt x="122" y="179"/>
                    <a:pt x="130" y="179"/>
                  </a:cubicBezTo>
                  <a:lnTo>
                    <a:pt x="130" y="179"/>
                  </a:lnTo>
                  <a:cubicBezTo>
                    <a:pt x="138" y="179"/>
                    <a:pt x="143" y="176"/>
                    <a:pt x="148" y="171"/>
                  </a:cubicBezTo>
                  <a:lnTo>
                    <a:pt x="148" y="171"/>
                  </a:lnTo>
                  <a:lnTo>
                    <a:pt x="170" y="150"/>
                  </a:lnTo>
                  <a:lnTo>
                    <a:pt x="170" y="150"/>
                  </a:lnTo>
                  <a:cubicBezTo>
                    <a:pt x="180" y="139"/>
                    <a:pt x="180" y="120"/>
                    <a:pt x="170" y="110"/>
                  </a:cubicBezTo>
                  <a:lnTo>
                    <a:pt x="170" y="110"/>
                  </a:lnTo>
                  <a:lnTo>
                    <a:pt x="69" y="9"/>
                  </a:lnTo>
                  <a:lnTo>
                    <a:pt x="69" y="9"/>
                  </a:lnTo>
                  <a:cubicBezTo>
                    <a:pt x="66" y="7"/>
                    <a:pt x="58" y="0"/>
                    <a:pt x="50" y="0"/>
                  </a:cubicBezTo>
                  <a:lnTo>
                    <a:pt x="50" y="0"/>
                  </a:lnTo>
                  <a:cubicBezTo>
                    <a:pt x="45" y="0"/>
                    <a:pt x="37" y="7"/>
                    <a:pt x="32" y="9"/>
                  </a:cubicBezTo>
                  <a:lnTo>
                    <a:pt x="32" y="9"/>
                  </a:lnTo>
                  <a:lnTo>
                    <a:pt x="11" y="33"/>
                  </a:lnTo>
                  <a:lnTo>
                    <a:pt x="11" y="33"/>
                  </a:lnTo>
                  <a:cubicBezTo>
                    <a:pt x="0" y="44"/>
                    <a:pt x="0" y="60"/>
                    <a:pt x="11" y="70"/>
                  </a:cubicBezTo>
                  <a:lnTo>
                    <a:pt x="11" y="70"/>
                  </a:lnTo>
                  <a:lnTo>
                    <a:pt x="111" y="171"/>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sp>
        <p:nvSpPr>
          <p:cNvPr id="2842" name="Google Shape;2842;p239"/>
          <p:cNvSpPr/>
          <p:nvPr/>
        </p:nvSpPr>
        <p:spPr>
          <a:xfrm>
            <a:off x="6570750" y="1868988"/>
            <a:ext cx="352426" cy="336549"/>
          </a:xfrm>
          <a:custGeom>
            <a:avLst/>
            <a:gdLst/>
            <a:ahLst/>
            <a:cxnLst/>
            <a:rect l="l" t="t" r="r" b="b"/>
            <a:pathLst>
              <a:path w="977" h="937" extrusionOk="0">
                <a:moveTo>
                  <a:pt x="857" y="854"/>
                </a:moveTo>
                <a:lnTo>
                  <a:pt x="857" y="854"/>
                </a:lnTo>
                <a:lnTo>
                  <a:pt x="857" y="854"/>
                </a:lnTo>
                <a:lnTo>
                  <a:pt x="857" y="854"/>
                </a:lnTo>
                <a:cubicBezTo>
                  <a:pt x="836" y="854"/>
                  <a:pt x="820" y="838"/>
                  <a:pt x="820" y="817"/>
                </a:cubicBezTo>
                <a:cubicBezTo>
                  <a:pt x="820" y="798"/>
                  <a:pt x="836" y="782"/>
                  <a:pt x="857" y="782"/>
                </a:cubicBezTo>
                <a:cubicBezTo>
                  <a:pt x="875" y="782"/>
                  <a:pt x="891" y="798"/>
                  <a:pt x="891" y="817"/>
                </a:cubicBezTo>
                <a:cubicBezTo>
                  <a:pt x="891" y="838"/>
                  <a:pt x="875" y="854"/>
                  <a:pt x="857" y="854"/>
                </a:cubicBezTo>
                <a:close/>
                <a:moveTo>
                  <a:pt x="120" y="432"/>
                </a:moveTo>
                <a:lnTo>
                  <a:pt x="120" y="432"/>
                </a:lnTo>
                <a:lnTo>
                  <a:pt x="120" y="432"/>
                </a:lnTo>
                <a:lnTo>
                  <a:pt x="120" y="432"/>
                </a:lnTo>
                <a:cubicBezTo>
                  <a:pt x="139" y="432"/>
                  <a:pt x="157" y="448"/>
                  <a:pt x="157" y="469"/>
                </a:cubicBezTo>
                <a:cubicBezTo>
                  <a:pt x="157" y="487"/>
                  <a:pt x="139" y="503"/>
                  <a:pt x="120" y="503"/>
                </a:cubicBezTo>
                <a:cubicBezTo>
                  <a:pt x="99" y="503"/>
                  <a:pt x="83" y="487"/>
                  <a:pt x="83" y="469"/>
                </a:cubicBezTo>
                <a:cubicBezTo>
                  <a:pt x="83" y="448"/>
                  <a:pt x="99" y="432"/>
                  <a:pt x="120" y="432"/>
                </a:cubicBezTo>
                <a:close/>
                <a:moveTo>
                  <a:pt x="857" y="84"/>
                </a:moveTo>
                <a:lnTo>
                  <a:pt x="857" y="84"/>
                </a:lnTo>
                <a:lnTo>
                  <a:pt x="857" y="84"/>
                </a:lnTo>
                <a:lnTo>
                  <a:pt x="857" y="84"/>
                </a:lnTo>
                <a:cubicBezTo>
                  <a:pt x="875" y="84"/>
                  <a:pt x="891" y="100"/>
                  <a:pt x="891" y="119"/>
                </a:cubicBezTo>
                <a:cubicBezTo>
                  <a:pt x="891" y="140"/>
                  <a:pt x="875" y="156"/>
                  <a:pt x="857" y="156"/>
                </a:cubicBezTo>
                <a:cubicBezTo>
                  <a:pt x="836" y="156"/>
                  <a:pt x="820" y="140"/>
                  <a:pt x="820" y="119"/>
                </a:cubicBezTo>
                <a:cubicBezTo>
                  <a:pt x="820" y="100"/>
                  <a:pt x="836" y="84"/>
                  <a:pt x="857" y="84"/>
                </a:cubicBezTo>
                <a:close/>
                <a:moveTo>
                  <a:pt x="857" y="503"/>
                </a:moveTo>
                <a:lnTo>
                  <a:pt x="857" y="503"/>
                </a:lnTo>
                <a:lnTo>
                  <a:pt x="857" y="503"/>
                </a:lnTo>
                <a:lnTo>
                  <a:pt x="857" y="503"/>
                </a:lnTo>
                <a:cubicBezTo>
                  <a:pt x="836" y="503"/>
                  <a:pt x="820" y="487"/>
                  <a:pt x="820" y="469"/>
                </a:cubicBezTo>
                <a:cubicBezTo>
                  <a:pt x="820" y="448"/>
                  <a:pt x="836" y="432"/>
                  <a:pt x="857" y="432"/>
                </a:cubicBezTo>
                <a:cubicBezTo>
                  <a:pt x="875" y="432"/>
                  <a:pt x="891" y="448"/>
                  <a:pt x="891" y="469"/>
                </a:cubicBezTo>
                <a:cubicBezTo>
                  <a:pt x="891" y="487"/>
                  <a:pt x="875" y="503"/>
                  <a:pt x="857" y="503"/>
                </a:cubicBezTo>
                <a:close/>
                <a:moveTo>
                  <a:pt x="857" y="588"/>
                </a:moveTo>
                <a:lnTo>
                  <a:pt x="857" y="588"/>
                </a:lnTo>
                <a:lnTo>
                  <a:pt x="857" y="588"/>
                </a:lnTo>
                <a:lnTo>
                  <a:pt x="857" y="588"/>
                </a:lnTo>
                <a:cubicBezTo>
                  <a:pt x="923" y="588"/>
                  <a:pt x="976" y="535"/>
                  <a:pt x="976" y="469"/>
                </a:cubicBezTo>
                <a:cubicBezTo>
                  <a:pt x="976" y="403"/>
                  <a:pt x="923" y="350"/>
                  <a:pt x="857" y="350"/>
                </a:cubicBezTo>
                <a:cubicBezTo>
                  <a:pt x="806" y="350"/>
                  <a:pt x="761" y="382"/>
                  <a:pt x="746" y="427"/>
                </a:cubicBezTo>
                <a:lnTo>
                  <a:pt x="746" y="427"/>
                </a:lnTo>
                <a:lnTo>
                  <a:pt x="443" y="427"/>
                </a:lnTo>
                <a:lnTo>
                  <a:pt x="443" y="427"/>
                </a:lnTo>
                <a:cubicBezTo>
                  <a:pt x="512" y="384"/>
                  <a:pt x="570" y="323"/>
                  <a:pt x="618" y="248"/>
                </a:cubicBezTo>
                <a:cubicBezTo>
                  <a:pt x="669" y="174"/>
                  <a:pt x="714" y="164"/>
                  <a:pt x="746" y="164"/>
                </a:cubicBezTo>
                <a:cubicBezTo>
                  <a:pt x="764" y="209"/>
                  <a:pt x="806" y="238"/>
                  <a:pt x="857" y="238"/>
                </a:cubicBezTo>
                <a:cubicBezTo>
                  <a:pt x="923" y="238"/>
                  <a:pt x="976" y="185"/>
                  <a:pt x="976" y="119"/>
                </a:cubicBezTo>
                <a:cubicBezTo>
                  <a:pt x="976" y="52"/>
                  <a:pt x="923" y="0"/>
                  <a:pt x="857" y="0"/>
                </a:cubicBezTo>
                <a:cubicBezTo>
                  <a:pt x="804" y="0"/>
                  <a:pt x="759" y="34"/>
                  <a:pt x="743" y="82"/>
                </a:cubicBezTo>
                <a:cubicBezTo>
                  <a:pt x="687" y="82"/>
                  <a:pt x="618" y="100"/>
                  <a:pt x="549" y="203"/>
                </a:cubicBezTo>
                <a:cubicBezTo>
                  <a:pt x="440" y="371"/>
                  <a:pt x="292" y="413"/>
                  <a:pt x="231" y="424"/>
                </a:cubicBezTo>
                <a:cubicBezTo>
                  <a:pt x="213" y="379"/>
                  <a:pt x="168" y="350"/>
                  <a:pt x="120" y="350"/>
                </a:cubicBezTo>
                <a:cubicBezTo>
                  <a:pt x="53" y="350"/>
                  <a:pt x="0" y="403"/>
                  <a:pt x="0" y="469"/>
                </a:cubicBezTo>
                <a:cubicBezTo>
                  <a:pt x="0" y="535"/>
                  <a:pt x="53" y="588"/>
                  <a:pt x="120" y="588"/>
                </a:cubicBezTo>
                <a:cubicBezTo>
                  <a:pt x="168" y="588"/>
                  <a:pt x="213" y="556"/>
                  <a:pt x="231" y="514"/>
                </a:cubicBezTo>
                <a:cubicBezTo>
                  <a:pt x="292" y="524"/>
                  <a:pt x="438" y="567"/>
                  <a:pt x="549" y="733"/>
                </a:cubicBezTo>
                <a:cubicBezTo>
                  <a:pt x="624" y="843"/>
                  <a:pt x="695" y="856"/>
                  <a:pt x="743" y="856"/>
                </a:cubicBezTo>
                <a:cubicBezTo>
                  <a:pt x="759" y="904"/>
                  <a:pt x="804" y="936"/>
                  <a:pt x="857" y="936"/>
                </a:cubicBezTo>
                <a:cubicBezTo>
                  <a:pt x="923" y="936"/>
                  <a:pt x="976" y="883"/>
                  <a:pt x="976" y="817"/>
                </a:cubicBezTo>
                <a:cubicBezTo>
                  <a:pt x="976" y="752"/>
                  <a:pt x="923" y="699"/>
                  <a:pt x="857" y="699"/>
                </a:cubicBezTo>
                <a:cubicBezTo>
                  <a:pt x="809" y="699"/>
                  <a:pt x="767" y="726"/>
                  <a:pt x="746" y="774"/>
                </a:cubicBezTo>
                <a:cubicBezTo>
                  <a:pt x="717" y="774"/>
                  <a:pt x="672" y="763"/>
                  <a:pt x="618" y="686"/>
                </a:cubicBezTo>
                <a:cubicBezTo>
                  <a:pt x="570" y="612"/>
                  <a:pt x="512" y="554"/>
                  <a:pt x="443" y="509"/>
                </a:cubicBezTo>
                <a:lnTo>
                  <a:pt x="443" y="509"/>
                </a:lnTo>
                <a:lnTo>
                  <a:pt x="746" y="509"/>
                </a:lnTo>
                <a:lnTo>
                  <a:pt x="746" y="509"/>
                </a:lnTo>
                <a:cubicBezTo>
                  <a:pt x="761" y="556"/>
                  <a:pt x="806" y="588"/>
                  <a:pt x="857" y="5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nvGrpSpPr>
          <p:cNvPr id="2843" name="Google Shape;2843;p239"/>
          <p:cNvGrpSpPr/>
          <p:nvPr/>
        </p:nvGrpSpPr>
        <p:grpSpPr>
          <a:xfrm>
            <a:off x="6567725" y="4622300"/>
            <a:ext cx="417512" cy="307976"/>
            <a:chOff x="6299200" y="2638425"/>
            <a:chExt cx="417512" cy="307976"/>
          </a:xfrm>
        </p:grpSpPr>
        <p:sp>
          <p:nvSpPr>
            <p:cNvPr id="2844" name="Google Shape;2844;p239"/>
            <p:cNvSpPr/>
            <p:nvPr/>
          </p:nvSpPr>
          <p:spPr>
            <a:xfrm>
              <a:off x="6342063" y="2679700"/>
              <a:ext cx="330200" cy="225425"/>
            </a:xfrm>
            <a:custGeom>
              <a:avLst/>
              <a:gdLst/>
              <a:ahLst/>
              <a:cxnLst/>
              <a:rect l="l" t="t" r="r" b="b"/>
              <a:pathLst>
                <a:path w="917" h="624" extrusionOk="0">
                  <a:moveTo>
                    <a:pt x="416" y="90"/>
                  </a:moveTo>
                  <a:lnTo>
                    <a:pt x="416" y="90"/>
                  </a:lnTo>
                  <a:lnTo>
                    <a:pt x="416" y="90"/>
                  </a:lnTo>
                  <a:lnTo>
                    <a:pt x="416" y="151"/>
                  </a:lnTo>
                  <a:lnTo>
                    <a:pt x="416" y="151"/>
                  </a:lnTo>
                  <a:cubicBezTo>
                    <a:pt x="416" y="175"/>
                    <a:pt x="435" y="196"/>
                    <a:pt x="458" y="196"/>
                  </a:cubicBezTo>
                  <a:cubicBezTo>
                    <a:pt x="485" y="196"/>
                    <a:pt x="503" y="175"/>
                    <a:pt x="503" y="151"/>
                  </a:cubicBezTo>
                  <a:lnTo>
                    <a:pt x="503" y="151"/>
                  </a:lnTo>
                  <a:lnTo>
                    <a:pt x="503" y="90"/>
                  </a:lnTo>
                  <a:lnTo>
                    <a:pt x="503" y="90"/>
                  </a:lnTo>
                  <a:cubicBezTo>
                    <a:pt x="585" y="101"/>
                    <a:pt x="660" y="138"/>
                    <a:pt x="718" y="196"/>
                  </a:cubicBezTo>
                  <a:cubicBezTo>
                    <a:pt x="779" y="254"/>
                    <a:pt x="816" y="332"/>
                    <a:pt x="824" y="414"/>
                  </a:cubicBezTo>
                  <a:lnTo>
                    <a:pt x="824" y="414"/>
                  </a:lnTo>
                  <a:lnTo>
                    <a:pt x="765" y="414"/>
                  </a:lnTo>
                  <a:lnTo>
                    <a:pt x="765" y="414"/>
                  </a:lnTo>
                  <a:cubicBezTo>
                    <a:pt x="742" y="414"/>
                    <a:pt x="720" y="433"/>
                    <a:pt x="720" y="459"/>
                  </a:cubicBezTo>
                  <a:cubicBezTo>
                    <a:pt x="720" y="483"/>
                    <a:pt x="742" y="501"/>
                    <a:pt x="765" y="501"/>
                  </a:cubicBezTo>
                  <a:lnTo>
                    <a:pt x="765" y="501"/>
                  </a:lnTo>
                  <a:lnTo>
                    <a:pt x="826" y="501"/>
                  </a:lnTo>
                  <a:lnTo>
                    <a:pt x="826" y="536"/>
                  </a:lnTo>
                  <a:lnTo>
                    <a:pt x="90" y="536"/>
                  </a:lnTo>
                  <a:lnTo>
                    <a:pt x="90" y="501"/>
                  </a:lnTo>
                  <a:lnTo>
                    <a:pt x="154" y="501"/>
                  </a:lnTo>
                  <a:lnTo>
                    <a:pt x="154" y="501"/>
                  </a:lnTo>
                  <a:cubicBezTo>
                    <a:pt x="178" y="501"/>
                    <a:pt x="197" y="483"/>
                    <a:pt x="197" y="456"/>
                  </a:cubicBezTo>
                  <a:cubicBezTo>
                    <a:pt x="197" y="433"/>
                    <a:pt x="178" y="414"/>
                    <a:pt x="154" y="414"/>
                  </a:cubicBezTo>
                  <a:lnTo>
                    <a:pt x="154" y="414"/>
                  </a:lnTo>
                  <a:lnTo>
                    <a:pt x="92" y="414"/>
                  </a:lnTo>
                  <a:lnTo>
                    <a:pt x="92" y="414"/>
                  </a:lnTo>
                  <a:cubicBezTo>
                    <a:pt x="104" y="332"/>
                    <a:pt x="141" y="254"/>
                    <a:pt x="199" y="196"/>
                  </a:cubicBezTo>
                  <a:cubicBezTo>
                    <a:pt x="257" y="138"/>
                    <a:pt x="334" y="101"/>
                    <a:pt x="416" y="90"/>
                  </a:cubicBezTo>
                  <a:close/>
                  <a:moveTo>
                    <a:pt x="781" y="133"/>
                  </a:moveTo>
                  <a:lnTo>
                    <a:pt x="781" y="133"/>
                  </a:lnTo>
                  <a:lnTo>
                    <a:pt x="781" y="133"/>
                  </a:lnTo>
                  <a:lnTo>
                    <a:pt x="781" y="133"/>
                  </a:lnTo>
                  <a:cubicBezTo>
                    <a:pt x="697" y="48"/>
                    <a:pt x="580" y="0"/>
                    <a:pt x="458" y="0"/>
                  </a:cubicBezTo>
                  <a:lnTo>
                    <a:pt x="458" y="0"/>
                  </a:lnTo>
                  <a:cubicBezTo>
                    <a:pt x="337" y="0"/>
                    <a:pt x="223" y="48"/>
                    <a:pt x="136" y="133"/>
                  </a:cubicBezTo>
                  <a:cubicBezTo>
                    <a:pt x="53" y="217"/>
                    <a:pt x="5" y="327"/>
                    <a:pt x="2" y="446"/>
                  </a:cubicBezTo>
                  <a:cubicBezTo>
                    <a:pt x="2" y="448"/>
                    <a:pt x="0" y="454"/>
                    <a:pt x="0" y="456"/>
                  </a:cubicBezTo>
                  <a:cubicBezTo>
                    <a:pt x="0" y="462"/>
                    <a:pt x="2" y="464"/>
                    <a:pt x="2" y="470"/>
                  </a:cubicBezTo>
                  <a:lnTo>
                    <a:pt x="2" y="470"/>
                  </a:lnTo>
                  <a:lnTo>
                    <a:pt x="2" y="578"/>
                  </a:lnTo>
                  <a:lnTo>
                    <a:pt x="2" y="578"/>
                  </a:lnTo>
                  <a:cubicBezTo>
                    <a:pt x="2" y="605"/>
                    <a:pt x="21" y="623"/>
                    <a:pt x="47" y="623"/>
                  </a:cubicBezTo>
                  <a:lnTo>
                    <a:pt x="47" y="623"/>
                  </a:lnTo>
                  <a:lnTo>
                    <a:pt x="871" y="623"/>
                  </a:lnTo>
                  <a:lnTo>
                    <a:pt x="871" y="623"/>
                  </a:lnTo>
                  <a:cubicBezTo>
                    <a:pt x="895" y="623"/>
                    <a:pt x="916" y="605"/>
                    <a:pt x="916" y="578"/>
                  </a:cubicBezTo>
                  <a:lnTo>
                    <a:pt x="916" y="578"/>
                  </a:lnTo>
                  <a:lnTo>
                    <a:pt x="916" y="470"/>
                  </a:lnTo>
                  <a:lnTo>
                    <a:pt x="916" y="470"/>
                  </a:lnTo>
                  <a:cubicBezTo>
                    <a:pt x="916" y="467"/>
                    <a:pt x="916" y="462"/>
                    <a:pt x="916" y="459"/>
                  </a:cubicBezTo>
                  <a:cubicBezTo>
                    <a:pt x="916" y="454"/>
                    <a:pt x="916" y="448"/>
                    <a:pt x="916" y="446"/>
                  </a:cubicBezTo>
                  <a:cubicBezTo>
                    <a:pt x="914" y="327"/>
                    <a:pt x="866" y="217"/>
                    <a:pt x="781" y="1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845" name="Google Shape;2845;p239"/>
            <p:cNvSpPr/>
            <p:nvPr/>
          </p:nvSpPr>
          <p:spPr>
            <a:xfrm>
              <a:off x="6299200" y="2638425"/>
              <a:ext cx="417512" cy="307976"/>
            </a:xfrm>
            <a:custGeom>
              <a:avLst/>
              <a:gdLst/>
              <a:ahLst/>
              <a:cxnLst/>
              <a:rect l="l" t="t" r="r" b="b"/>
              <a:pathLst>
                <a:path w="1159" h="857" extrusionOk="0">
                  <a:moveTo>
                    <a:pt x="1049" y="765"/>
                  </a:moveTo>
                  <a:lnTo>
                    <a:pt x="1049" y="765"/>
                  </a:lnTo>
                  <a:lnTo>
                    <a:pt x="1049" y="765"/>
                  </a:lnTo>
                  <a:lnTo>
                    <a:pt x="105" y="765"/>
                  </a:lnTo>
                  <a:lnTo>
                    <a:pt x="105" y="765"/>
                  </a:lnTo>
                  <a:cubicBezTo>
                    <a:pt x="103" y="765"/>
                    <a:pt x="98" y="763"/>
                    <a:pt x="95" y="760"/>
                  </a:cubicBezTo>
                  <a:cubicBezTo>
                    <a:pt x="92" y="758"/>
                    <a:pt x="90" y="752"/>
                    <a:pt x="90" y="750"/>
                  </a:cubicBezTo>
                  <a:lnTo>
                    <a:pt x="90" y="750"/>
                  </a:lnTo>
                  <a:lnTo>
                    <a:pt x="90" y="580"/>
                  </a:lnTo>
                  <a:lnTo>
                    <a:pt x="90" y="580"/>
                  </a:lnTo>
                  <a:cubicBezTo>
                    <a:pt x="90" y="448"/>
                    <a:pt x="140" y="325"/>
                    <a:pt x="233" y="233"/>
                  </a:cubicBezTo>
                  <a:cubicBezTo>
                    <a:pt x="326" y="143"/>
                    <a:pt x="448" y="92"/>
                    <a:pt x="577" y="92"/>
                  </a:cubicBezTo>
                  <a:cubicBezTo>
                    <a:pt x="707" y="92"/>
                    <a:pt x="831" y="143"/>
                    <a:pt x="921" y="233"/>
                  </a:cubicBezTo>
                  <a:cubicBezTo>
                    <a:pt x="1014" y="325"/>
                    <a:pt x="1065" y="448"/>
                    <a:pt x="1065" y="580"/>
                  </a:cubicBezTo>
                  <a:lnTo>
                    <a:pt x="1065" y="580"/>
                  </a:lnTo>
                  <a:lnTo>
                    <a:pt x="1065" y="750"/>
                  </a:lnTo>
                  <a:lnTo>
                    <a:pt x="1065" y="750"/>
                  </a:lnTo>
                  <a:cubicBezTo>
                    <a:pt x="1065" y="752"/>
                    <a:pt x="1065" y="758"/>
                    <a:pt x="1063" y="760"/>
                  </a:cubicBezTo>
                  <a:cubicBezTo>
                    <a:pt x="1057" y="763"/>
                    <a:pt x="1055" y="765"/>
                    <a:pt x="1049" y="765"/>
                  </a:cubicBezTo>
                  <a:close/>
                  <a:moveTo>
                    <a:pt x="988" y="169"/>
                  </a:moveTo>
                  <a:lnTo>
                    <a:pt x="988" y="169"/>
                  </a:lnTo>
                  <a:lnTo>
                    <a:pt x="988" y="169"/>
                  </a:lnTo>
                  <a:lnTo>
                    <a:pt x="988" y="169"/>
                  </a:lnTo>
                  <a:cubicBezTo>
                    <a:pt x="876" y="61"/>
                    <a:pt x="734" y="0"/>
                    <a:pt x="577" y="0"/>
                  </a:cubicBezTo>
                  <a:cubicBezTo>
                    <a:pt x="424" y="0"/>
                    <a:pt x="278" y="61"/>
                    <a:pt x="169" y="169"/>
                  </a:cubicBezTo>
                  <a:cubicBezTo>
                    <a:pt x="61" y="280"/>
                    <a:pt x="0" y="424"/>
                    <a:pt x="0" y="580"/>
                  </a:cubicBezTo>
                  <a:lnTo>
                    <a:pt x="0" y="580"/>
                  </a:lnTo>
                  <a:lnTo>
                    <a:pt x="0" y="750"/>
                  </a:lnTo>
                  <a:lnTo>
                    <a:pt x="0" y="750"/>
                  </a:lnTo>
                  <a:cubicBezTo>
                    <a:pt x="0" y="780"/>
                    <a:pt x="10" y="806"/>
                    <a:pt x="31" y="825"/>
                  </a:cubicBezTo>
                  <a:cubicBezTo>
                    <a:pt x="50" y="846"/>
                    <a:pt x="79" y="856"/>
                    <a:pt x="105" y="856"/>
                  </a:cubicBezTo>
                  <a:lnTo>
                    <a:pt x="105" y="856"/>
                  </a:lnTo>
                  <a:lnTo>
                    <a:pt x="1049" y="856"/>
                  </a:lnTo>
                  <a:lnTo>
                    <a:pt x="1049" y="856"/>
                  </a:lnTo>
                  <a:cubicBezTo>
                    <a:pt x="1073" y="856"/>
                    <a:pt x="1097" y="849"/>
                    <a:pt x="1116" y="835"/>
                  </a:cubicBezTo>
                  <a:cubicBezTo>
                    <a:pt x="1124" y="833"/>
                    <a:pt x="1131" y="825"/>
                    <a:pt x="1134" y="817"/>
                  </a:cubicBezTo>
                  <a:cubicBezTo>
                    <a:pt x="1150" y="798"/>
                    <a:pt x="1158" y="774"/>
                    <a:pt x="1158" y="750"/>
                  </a:cubicBezTo>
                  <a:lnTo>
                    <a:pt x="1158" y="750"/>
                  </a:lnTo>
                  <a:lnTo>
                    <a:pt x="1158" y="580"/>
                  </a:lnTo>
                  <a:lnTo>
                    <a:pt x="1158" y="580"/>
                  </a:lnTo>
                  <a:cubicBezTo>
                    <a:pt x="1158" y="424"/>
                    <a:pt x="1097" y="280"/>
                    <a:pt x="988" y="1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sp>
          <p:nvSpPr>
            <p:cNvPr id="2846" name="Google Shape;2846;p239"/>
            <p:cNvSpPr/>
            <p:nvPr/>
          </p:nvSpPr>
          <p:spPr>
            <a:xfrm>
              <a:off x="6459538" y="2768600"/>
              <a:ext cx="163512" cy="100013"/>
            </a:xfrm>
            <a:custGeom>
              <a:avLst/>
              <a:gdLst/>
              <a:ahLst/>
              <a:cxnLst/>
              <a:rect l="l" t="t" r="r" b="b"/>
              <a:pathLst>
                <a:path w="456" h="277" extrusionOk="0">
                  <a:moveTo>
                    <a:pt x="140" y="213"/>
                  </a:moveTo>
                  <a:lnTo>
                    <a:pt x="140" y="213"/>
                  </a:lnTo>
                  <a:lnTo>
                    <a:pt x="140" y="213"/>
                  </a:lnTo>
                  <a:lnTo>
                    <a:pt x="140" y="213"/>
                  </a:lnTo>
                  <a:cubicBezTo>
                    <a:pt x="129" y="221"/>
                    <a:pt x="114" y="221"/>
                    <a:pt x="103" y="213"/>
                  </a:cubicBezTo>
                  <a:cubicBezTo>
                    <a:pt x="100" y="208"/>
                    <a:pt x="98" y="202"/>
                    <a:pt x="98" y="194"/>
                  </a:cubicBezTo>
                  <a:cubicBezTo>
                    <a:pt x="98" y="189"/>
                    <a:pt x="100" y="181"/>
                    <a:pt x="103" y="179"/>
                  </a:cubicBezTo>
                  <a:cubicBezTo>
                    <a:pt x="108" y="173"/>
                    <a:pt x="116" y="171"/>
                    <a:pt x="122" y="171"/>
                  </a:cubicBezTo>
                  <a:cubicBezTo>
                    <a:pt x="129" y="171"/>
                    <a:pt x="135" y="173"/>
                    <a:pt x="140" y="176"/>
                  </a:cubicBezTo>
                  <a:cubicBezTo>
                    <a:pt x="143" y="181"/>
                    <a:pt x="145" y="189"/>
                    <a:pt x="145" y="194"/>
                  </a:cubicBezTo>
                  <a:cubicBezTo>
                    <a:pt x="145" y="202"/>
                    <a:pt x="143" y="208"/>
                    <a:pt x="140" y="213"/>
                  </a:cubicBezTo>
                  <a:close/>
                  <a:moveTo>
                    <a:pt x="444" y="28"/>
                  </a:moveTo>
                  <a:lnTo>
                    <a:pt x="444" y="28"/>
                  </a:lnTo>
                  <a:lnTo>
                    <a:pt x="444" y="28"/>
                  </a:lnTo>
                  <a:lnTo>
                    <a:pt x="444" y="28"/>
                  </a:lnTo>
                  <a:cubicBezTo>
                    <a:pt x="439" y="16"/>
                    <a:pt x="428" y="8"/>
                    <a:pt x="418" y="6"/>
                  </a:cubicBezTo>
                  <a:cubicBezTo>
                    <a:pt x="407" y="0"/>
                    <a:pt x="394" y="3"/>
                    <a:pt x="383" y="8"/>
                  </a:cubicBezTo>
                  <a:lnTo>
                    <a:pt x="383" y="8"/>
                  </a:lnTo>
                  <a:lnTo>
                    <a:pt x="169" y="118"/>
                  </a:lnTo>
                  <a:lnTo>
                    <a:pt x="169" y="118"/>
                  </a:lnTo>
                  <a:cubicBezTo>
                    <a:pt x="137" y="97"/>
                    <a:pt x="90" y="99"/>
                    <a:pt x="61" y="128"/>
                  </a:cubicBezTo>
                  <a:cubicBezTo>
                    <a:pt x="45" y="144"/>
                    <a:pt x="37" y="163"/>
                    <a:pt x="37" y="184"/>
                  </a:cubicBezTo>
                  <a:lnTo>
                    <a:pt x="37" y="184"/>
                  </a:lnTo>
                  <a:lnTo>
                    <a:pt x="26" y="189"/>
                  </a:lnTo>
                  <a:lnTo>
                    <a:pt x="26" y="189"/>
                  </a:lnTo>
                  <a:cubicBezTo>
                    <a:pt x="16" y="194"/>
                    <a:pt x="8" y="205"/>
                    <a:pt x="2" y="216"/>
                  </a:cubicBezTo>
                  <a:cubicBezTo>
                    <a:pt x="0" y="226"/>
                    <a:pt x="0" y="239"/>
                    <a:pt x="5" y="250"/>
                  </a:cubicBezTo>
                  <a:cubicBezTo>
                    <a:pt x="10" y="261"/>
                    <a:pt x="21" y="269"/>
                    <a:pt x="32" y="271"/>
                  </a:cubicBezTo>
                  <a:cubicBezTo>
                    <a:pt x="42" y="274"/>
                    <a:pt x="55" y="274"/>
                    <a:pt x="66" y="269"/>
                  </a:cubicBezTo>
                  <a:lnTo>
                    <a:pt x="66" y="269"/>
                  </a:lnTo>
                  <a:lnTo>
                    <a:pt x="77" y="263"/>
                  </a:lnTo>
                  <a:lnTo>
                    <a:pt x="77" y="263"/>
                  </a:lnTo>
                  <a:cubicBezTo>
                    <a:pt x="90" y="271"/>
                    <a:pt x="106" y="276"/>
                    <a:pt x="122" y="276"/>
                  </a:cubicBezTo>
                  <a:cubicBezTo>
                    <a:pt x="145" y="276"/>
                    <a:pt x="167" y="269"/>
                    <a:pt x="185" y="253"/>
                  </a:cubicBezTo>
                  <a:cubicBezTo>
                    <a:pt x="198" y="237"/>
                    <a:pt x="209" y="216"/>
                    <a:pt x="209" y="197"/>
                  </a:cubicBezTo>
                  <a:lnTo>
                    <a:pt x="209" y="197"/>
                  </a:lnTo>
                  <a:lnTo>
                    <a:pt x="423" y="89"/>
                  </a:lnTo>
                  <a:lnTo>
                    <a:pt x="423" y="89"/>
                  </a:lnTo>
                  <a:cubicBezTo>
                    <a:pt x="444" y="78"/>
                    <a:pt x="455" y="49"/>
                    <a:pt x="444" y="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05CA0"/>
                </a:solidFill>
                <a:latin typeface="Arial"/>
                <a:ea typeface="Arial"/>
                <a:cs typeface="Arial"/>
                <a:sym typeface="Arial"/>
              </a:endParaRPr>
            </a:p>
          </p:txBody>
        </p:sp>
      </p:grpSp>
      <p:pic>
        <p:nvPicPr>
          <p:cNvPr id="2847" name="Google Shape;2847;p239"/>
          <p:cNvPicPr preferRelativeResize="0"/>
          <p:nvPr/>
        </p:nvPicPr>
        <p:blipFill rotWithShape="1">
          <a:blip r:embed="rId7">
            <a:alphaModFix/>
          </a:blip>
          <a:srcRect t="3424" b="3265"/>
          <a:stretch/>
        </p:blipFill>
        <p:spPr>
          <a:xfrm>
            <a:off x="2438675" y="1613219"/>
            <a:ext cx="1523450" cy="35766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sp>
        <p:nvSpPr>
          <p:cNvPr id="2852" name="Google Shape;2852;p240"/>
          <p:cNvSpPr txBox="1">
            <a:spLocks noGrp="1"/>
          </p:cNvSpPr>
          <p:nvPr>
            <p:ph type="body" idx="2"/>
          </p:nvPr>
        </p:nvSpPr>
        <p:spPr>
          <a:xfrm>
            <a:off x="748175" y="1911100"/>
            <a:ext cx="10698900" cy="4188300"/>
          </a:xfrm>
          <a:prstGeom prst="rect">
            <a:avLst/>
          </a:prstGeom>
        </p:spPr>
        <p:txBody>
          <a:bodyPr spcFirstLastPara="1" wrap="square" lIns="0" tIns="0" rIns="0" bIns="0" anchor="t" anchorCtr="0">
            <a:normAutofit lnSpcReduction="10000"/>
          </a:bodyPr>
          <a:lstStyle/>
          <a:p>
            <a:pPr marL="457200" lvl="0" indent="-323850" algn="l" rtl="0">
              <a:lnSpc>
                <a:spcPct val="115000"/>
              </a:lnSpc>
              <a:spcBef>
                <a:spcPts val="500"/>
              </a:spcBef>
              <a:spcAft>
                <a:spcPts val="0"/>
              </a:spcAft>
              <a:buSzPts val="1500"/>
              <a:buChar char="●"/>
            </a:pPr>
            <a:r>
              <a:rPr lang="en-US" sz="1500"/>
              <a:t>A Org CRM Ecossistema e a Vertical Telco serão ORGs </a:t>
            </a:r>
            <a:r>
              <a:rPr lang="en-US" sz="1500" b="1"/>
              <a:t>grandes</a:t>
            </a:r>
            <a:r>
              <a:rPr lang="en-US" sz="1500"/>
              <a:t> e </a:t>
            </a:r>
            <a:r>
              <a:rPr lang="en-US" sz="1500" b="1"/>
              <a:t>complexas</a:t>
            </a:r>
            <a:r>
              <a:rPr lang="en-US" sz="1500"/>
              <a:t> - tanto em quantidade de dados quanto em regras de negócio suportadas. Estas ORGs necessitarão de </a:t>
            </a:r>
            <a:r>
              <a:rPr lang="en-US" sz="1500" b="1"/>
              <a:t>governança forte</a:t>
            </a:r>
            <a:r>
              <a:rPr lang="en-US" sz="1500"/>
              <a:t> e constante </a:t>
            </a:r>
            <a:r>
              <a:rPr lang="en-US" sz="1500" b="1"/>
              <a:t>monitoração de saúde</a:t>
            </a:r>
            <a:r>
              <a:rPr lang="en-US" sz="1500"/>
              <a:t>. </a:t>
            </a:r>
            <a:r>
              <a:rPr lang="en-US" sz="1500" b="1"/>
              <a:t>Débitos técnicos</a:t>
            </a:r>
            <a:r>
              <a:rPr lang="en-US" sz="1500"/>
              <a:t> devem ser </a:t>
            </a:r>
            <a:r>
              <a:rPr lang="en-US" sz="1500" b="1"/>
              <a:t>prontamente pagos</a:t>
            </a:r>
            <a:r>
              <a:rPr lang="en-US" sz="1500"/>
              <a:t> uma vez identificados.</a:t>
            </a:r>
            <a:endParaRPr sz="1500"/>
          </a:p>
          <a:p>
            <a:pPr marL="457200" lvl="0" indent="-323850" algn="l" rtl="0">
              <a:lnSpc>
                <a:spcPct val="115000"/>
              </a:lnSpc>
              <a:spcBef>
                <a:spcPts val="1000"/>
              </a:spcBef>
              <a:spcAft>
                <a:spcPts val="0"/>
              </a:spcAft>
              <a:buSzPts val="1500"/>
              <a:buChar char="●"/>
            </a:pPr>
            <a:r>
              <a:rPr lang="en-US" sz="1500"/>
              <a:t>Para tombar novos produtos telco para este stack, pode ser necessário (e provavelmente será) novas Orgs para lidar com a volumetria necessária na gestão de pedidos. </a:t>
            </a:r>
            <a:endParaRPr sz="1500"/>
          </a:p>
          <a:p>
            <a:pPr marL="457200" lvl="0" indent="-323850" algn="l" rtl="0">
              <a:lnSpc>
                <a:spcPct val="115000"/>
              </a:lnSpc>
              <a:spcBef>
                <a:spcPts val="1000"/>
              </a:spcBef>
              <a:spcAft>
                <a:spcPts val="0"/>
              </a:spcAft>
              <a:buSzPts val="1500"/>
              <a:buChar char="●"/>
            </a:pPr>
            <a:r>
              <a:rPr lang="en-US" sz="1500"/>
              <a:t>Integração de dados e processos também será um ponto importante a ser bem trabalhado e governado. Capacidades de integrar dados em tempo real e near real time serão fundamentais para lidar com as características da topologia.</a:t>
            </a:r>
            <a:endParaRPr sz="1500"/>
          </a:p>
          <a:p>
            <a:pPr marL="457200" lvl="0" indent="-323850" algn="l" rtl="0">
              <a:lnSpc>
                <a:spcPct val="115000"/>
              </a:lnSpc>
              <a:spcBef>
                <a:spcPts val="1000"/>
              </a:spcBef>
              <a:spcAft>
                <a:spcPts val="0"/>
              </a:spcAft>
              <a:buSzPts val="1500"/>
              <a:buChar char="●"/>
            </a:pPr>
            <a:r>
              <a:rPr lang="en-US" sz="1500"/>
              <a:t>Para lidar com estes dois aspectos mencionados, a utilização de tooling apropriado é estratégico. Com o tempo, deve ser necessário a contratação de add-ons de capacidades nativas do Core, como por exemplo High Volume Platform Events, API Calls, data storage. Também Data Cloud e Mulesoft podem contribuir fortemente com a capacidade de entrega de soluções.</a:t>
            </a:r>
            <a:endParaRPr sz="1500"/>
          </a:p>
          <a:p>
            <a:pPr marL="457200" lvl="0" indent="-323850" algn="l" rtl="0">
              <a:lnSpc>
                <a:spcPct val="115000"/>
              </a:lnSpc>
              <a:spcBef>
                <a:spcPts val="1000"/>
              </a:spcBef>
              <a:spcAft>
                <a:spcPts val="1000"/>
              </a:spcAft>
              <a:buSzPts val="1500"/>
              <a:buChar char="●"/>
            </a:pPr>
            <a:r>
              <a:rPr lang="en-US" sz="1500"/>
              <a:t>Hoje já temos uma esteira de release management que atende as duas orgs existentes, B2B e B2C. Esta esteira precisa ser trabalhada para melhorar a capacidade de rodar releases em paralelo, principalmente considerando a Org CRM Plataforma.</a:t>
            </a:r>
            <a:endParaRPr sz="1500"/>
          </a:p>
        </p:txBody>
      </p:sp>
      <p:sp>
        <p:nvSpPr>
          <p:cNvPr id="2853" name="Google Shape;2853;p24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Outros Pontos de atenção</a:t>
            </a:r>
            <a:endParaRPr/>
          </a:p>
        </p:txBody>
      </p:sp>
      <p:sp>
        <p:nvSpPr>
          <p:cNvPr id="2854" name="Google Shape;2854;p240"/>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O que devemos estar atentos</a:t>
            </a:r>
            <a:endParaRPr/>
          </a:p>
        </p:txBody>
      </p:sp>
      <p:pic>
        <p:nvPicPr>
          <p:cNvPr id="2855" name="Google Shape;2855;p240"/>
          <p:cNvPicPr preferRelativeResize="0"/>
          <p:nvPr/>
        </p:nvPicPr>
        <p:blipFill>
          <a:blip r:embed="rId3">
            <a:alphaModFix/>
          </a:blip>
          <a:stretch>
            <a:fillRect/>
          </a:stretch>
        </p:blipFill>
        <p:spPr>
          <a:xfrm>
            <a:off x="9453700" y="572165"/>
            <a:ext cx="1369751" cy="426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9"/>
        <p:cNvGrpSpPr/>
        <p:nvPr/>
      </p:nvGrpSpPr>
      <p:grpSpPr>
        <a:xfrm>
          <a:off x="0" y="0"/>
          <a:ext cx="0" cy="0"/>
          <a:chOff x="0" y="0"/>
          <a:chExt cx="0" cy="0"/>
        </a:xfrm>
      </p:grpSpPr>
      <p:sp>
        <p:nvSpPr>
          <p:cNvPr id="2860" name="Google Shape;2860;p241"/>
          <p:cNvSpPr txBox="1">
            <a:spLocks noGrp="1"/>
          </p:cNvSpPr>
          <p:nvPr>
            <p:ph type="title"/>
          </p:nvPr>
        </p:nvSpPr>
        <p:spPr>
          <a:xfrm>
            <a:off x="576075" y="2514600"/>
            <a:ext cx="72603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Padrões de Integração Multi-Org</a:t>
            </a:r>
            <a:endParaRPr/>
          </a:p>
        </p:txBody>
      </p:sp>
      <p:sp>
        <p:nvSpPr>
          <p:cNvPr id="2861" name="Google Shape;2861;p241"/>
          <p:cNvSpPr txBox="1">
            <a:spLocks noGrp="1"/>
          </p:cNvSpPr>
          <p:nvPr>
            <p:ph type="subTitle" idx="2"/>
          </p:nvPr>
        </p:nvSpPr>
        <p:spPr>
          <a:xfrm>
            <a:off x="576075" y="3596625"/>
            <a:ext cx="71544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Como as ORGs podem integrar dados e processos</a:t>
            </a:r>
            <a:endParaRPr/>
          </a:p>
        </p:txBody>
      </p:sp>
      <p:pic>
        <p:nvPicPr>
          <p:cNvPr id="2862" name="Google Shape;2862;p241"/>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6"/>
        <p:cNvGrpSpPr/>
        <p:nvPr/>
      </p:nvGrpSpPr>
      <p:grpSpPr>
        <a:xfrm>
          <a:off x="0" y="0"/>
          <a:ext cx="0" cy="0"/>
          <a:chOff x="0" y="0"/>
          <a:chExt cx="0" cy="0"/>
        </a:xfrm>
      </p:grpSpPr>
      <p:sp>
        <p:nvSpPr>
          <p:cNvPr id="2867" name="Google Shape;2867;p242"/>
          <p:cNvSpPr txBox="1">
            <a:spLocks noGrp="1"/>
          </p:cNvSpPr>
          <p:nvPr>
            <p:ph type="title"/>
          </p:nvPr>
        </p:nvSpPr>
        <p:spPr>
          <a:xfrm>
            <a:off x="609464" y="406400"/>
            <a:ext cx="9438000" cy="5385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Clr>
                <a:schemeClr val="accent1"/>
              </a:buClr>
              <a:buSzPts val="2880"/>
              <a:buFont typeface="Arial"/>
              <a:buNone/>
            </a:pPr>
            <a:r>
              <a:rPr lang="en-US" sz="2850"/>
              <a:t>Padrões de Integração</a:t>
            </a:r>
            <a:endParaRPr sz="2850"/>
          </a:p>
        </p:txBody>
      </p:sp>
      <p:graphicFrame>
        <p:nvGraphicFramePr>
          <p:cNvPr id="2868" name="Google Shape;2868;p242"/>
          <p:cNvGraphicFramePr/>
          <p:nvPr/>
        </p:nvGraphicFramePr>
        <p:xfrm>
          <a:off x="278713" y="1758125"/>
          <a:ext cx="11661575" cy="4677150"/>
        </p:xfrm>
        <a:graphic>
          <a:graphicData uri="http://schemas.openxmlformats.org/drawingml/2006/table">
            <a:tbl>
              <a:tblPr firstRow="1" bandRow="1">
                <a:noFill/>
                <a:tableStyleId>{71821228-BED6-4DCF-84DF-1B15E41DE921}</a:tableStyleId>
              </a:tblPr>
              <a:tblGrid>
                <a:gridCol w="3430500">
                  <a:extLst>
                    <a:ext uri="{9D8B030D-6E8A-4147-A177-3AD203B41FA5}">
                      <a16:colId xmlns:a16="http://schemas.microsoft.com/office/drawing/2014/main" val="20000"/>
                    </a:ext>
                  </a:extLst>
                </a:gridCol>
                <a:gridCol w="2536125">
                  <a:extLst>
                    <a:ext uri="{9D8B030D-6E8A-4147-A177-3AD203B41FA5}">
                      <a16:colId xmlns:a16="http://schemas.microsoft.com/office/drawing/2014/main" val="20001"/>
                    </a:ext>
                  </a:extLst>
                </a:gridCol>
                <a:gridCol w="2570750">
                  <a:extLst>
                    <a:ext uri="{9D8B030D-6E8A-4147-A177-3AD203B41FA5}">
                      <a16:colId xmlns:a16="http://schemas.microsoft.com/office/drawing/2014/main" val="20002"/>
                    </a:ext>
                  </a:extLst>
                </a:gridCol>
                <a:gridCol w="3124200">
                  <a:extLst>
                    <a:ext uri="{9D8B030D-6E8A-4147-A177-3AD203B41FA5}">
                      <a16:colId xmlns:a16="http://schemas.microsoft.com/office/drawing/2014/main" val="20003"/>
                    </a:ext>
                  </a:extLst>
                </a:gridCol>
              </a:tblGrid>
              <a:tr h="716050">
                <a:tc>
                  <a:txBody>
                    <a:bodyPr/>
                    <a:lstStyle/>
                    <a:p>
                      <a:pPr marL="0" marR="0" lvl="0" indent="0" algn="ctr" rtl="0">
                        <a:lnSpc>
                          <a:spcPct val="100000"/>
                        </a:lnSpc>
                        <a:spcBef>
                          <a:spcPts val="0"/>
                        </a:spcBef>
                        <a:spcAft>
                          <a:spcPts val="0"/>
                        </a:spcAft>
                        <a:buClr>
                          <a:srgbClr val="0B5CAB"/>
                        </a:buClr>
                        <a:buSzPts val="1900"/>
                        <a:buFont typeface="Salesforce Sans"/>
                        <a:buNone/>
                      </a:pPr>
                      <a:r>
                        <a:rPr lang="en-US" sz="1200"/>
                        <a:t>Requisito / Padrão</a:t>
                      </a:r>
                      <a:endParaRPr sz="1200"/>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a:solidFill>
                            <a:schemeClr val="accent2"/>
                          </a:solidFill>
                        </a:rPr>
                        <a:t>Integração de Processos</a:t>
                      </a:r>
                      <a:endParaRPr sz="1200">
                        <a:solidFill>
                          <a:schemeClr val="accent2"/>
                        </a:solidFill>
                      </a:endParaRPr>
                    </a:p>
                    <a:p>
                      <a:pPr marL="0" marR="0" lvl="0" indent="0" algn="ctr" rtl="0">
                        <a:lnSpc>
                          <a:spcPct val="100000"/>
                        </a:lnSpc>
                        <a:spcBef>
                          <a:spcPts val="0"/>
                        </a:spcBef>
                        <a:spcAft>
                          <a:spcPts val="0"/>
                        </a:spcAft>
                        <a:buNone/>
                      </a:pPr>
                      <a:r>
                        <a:rPr lang="en-US" sz="1200">
                          <a:solidFill>
                            <a:schemeClr val="accent2"/>
                          </a:solidFill>
                        </a:rPr>
                        <a:t>via Platform Events</a:t>
                      </a:r>
                      <a:endParaRPr sz="1200">
                        <a:solidFill>
                          <a:schemeClr val="accent2"/>
                        </a:solidFill>
                      </a:endParaRPr>
                    </a:p>
                  </a:txBody>
                  <a:tcPr marL="91450" marR="91450" marT="45725" marB="45725" anchor="ctr">
                    <a:lnL w="9525" cap="flat" cmpd="sng">
                      <a:solidFill>
                        <a:srgbClr val="FFFFFF"/>
                      </a:solidFill>
                      <a:prstDash val="solid"/>
                      <a:round/>
                      <a:headEnd type="none" w="sm" len="sm"/>
                      <a:tailEnd type="none" w="sm" len="sm"/>
                    </a:lnL>
                    <a:lnB w="9525" cap="flat" cmpd="sng">
                      <a:solidFill>
                        <a:srgbClr val="FFFFFF"/>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None/>
                      </a:pPr>
                      <a:r>
                        <a:rPr lang="en-US" sz="1200">
                          <a:solidFill>
                            <a:schemeClr val="accent2"/>
                          </a:solidFill>
                        </a:rPr>
                        <a:t>Integração de Dados</a:t>
                      </a:r>
                      <a:endParaRPr sz="1200">
                        <a:solidFill>
                          <a:schemeClr val="accent2"/>
                        </a:solidFill>
                      </a:endParaRPr>
                    </a:p>
                    <a:p>
                      <a:pPr marL="0" marR="0" lvl="0" indent="0" algn="ctr" rtl="0">
                        <a:lnSpc>
                          <a:spcPct val="100000"/>
                        </a:lnSpc>
                        <a:spcBef>
                          <a:spcPts val="0"/>
                        </a:spcBef>
                        <a:spcAft>
                          <a:spcPts val="0"/>
                        </a:spcAft>
                        <a:buNone/>
                      </a:pPr>
                      <a:r>
                        <a:rPr lang="en-US" sz="1200">
                          <a:solidFill>
                            <a:schemeClr val="accent2"/>
                          </a:solidFill>
                        </a:rPr>
                        <a:t>via Bulk APIs / Mulesoft</a:t>
                      </a:r>
                      <a:endParaRPr sz="1200">
                        <a:solidFill>
                          <a:schemeClr val="accent2"/>
                        </a:solidFill>
                      </a:endParaRPr>
                    </a:p>
                  </a:txBody>
                  <a:tcPr marL="91450" marR="91450" marT="45725" marB="45725" anchor="ctr">
                    <a:lnB w="9525" cap="flat" cmpd="sng">
                      <a:solidFill>
                        <a:srgbClr val="FFFFFF"/>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B5CAB"/>
                        </a:buClr>
                        <a:buSzPts val="1900"/>
                        <a:buFont typeface="Salesforce Sans"/>
                        <a:buNone/>
                      </a:pPr>
                      <a:r>
                        <a:rPr lang="en-US" sz="1200">
                          <a:solidFill>
                            <a:schemeClr val="accent2"/>
                          </a:solidFill>
                        </a:rPr>
                        <a:t>Virtualização de Dados </a:t>
                      </a:r>
                      <a:endParaRPr sz="1200">
                        <a:solidFill>
                          <a:schemeClr val="accent2"/>
                        </a:solidFill>
                      </a:endParaRPr>
                    </a:p>
                    <a:p>
                      <a:pPr marL="0" marR="0" lvl="0" indent="0" algn="ctr" rtl="0">
                        <a:lnSpc>
                          <a:spcPct val="100000"/>
                        </a:lnSpc>
                        <a:spcBef>
                          <a:spcPts val="0"/>
                        </a:spcBef>
                        <a:spcAft>
                          <a:spcPts val="0"/>
                        </a:spcAft>
                        <a:buClr>
                          <a:srgbClr val="0B5CAB"/>
                        </a:buClr>
                        <a:buSzPts val="1900"/>
                        <a:buFont typeface="Salesforce Sans"/>
                        <a:buNone/>
                      </a:pPr>
                      <a:r>
                        <a:rPr lang="en-US" sz="1200">
                          <a:solidFill>
                            <a:schemeClr val="accent2"/>
                          </a:solidFill>
                        </a:rPr>
                        <a:t>via Data Cloud</a:t>
                      </a:r>
                      <a:endParaRPr sz="1200" u="none" strike="noStrike" cap="none">
                        <a:solidFill>
                          <a:schemeClr val="accent2"/>
                        </a:solidFill>
                        <a:latin typeface="Salesforce Sans"/>
                        <a:ea typeface="Salesforce Sans"/>
                        <a:cs typeface="Salesforce Sans"/>
                        <a:sym typeface="Salesforce Sans"/>
                      </a:endParaRPr>
                    </a:p>
                  </a:txBody>
                  <a:tcPr marL="91450" marR="91450" marT="45725" marB="45725" anchor="ctr">
                    <a:lnB w="9525"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23950">
                <a:tc>
                  <a:txBody>
                    <a:bodyPr/>
                    <a:lstStyle/>
                    <a:p>
                      <a:pPr marL="0" lvl="0" indent="0" algn="l" rtl="0">
                        <a:spcBef>
                          <a:spcPts val="0"/>
                        </a:spcBef>
                        <a:spcAft>
                          <a:spcPts val="0"/>
                        </a:spcAft>
                        <a:buNone/>
                      </a:pPr>
                      <a:r>
                        <a:rPr lang="en-US" sz="1200" b="1">
                          <a:solidFill>
                            <a:schemeClr val="accent2"/>
                          </a:solidFill>
                        </a:rPr>
                        <a:t>Frequência de sincronização</a:t>
                      </a:r>
                      <a:endParaRPr sz="1200" b="1">
                        <a:solidFill>
                          <a:schemeClr val="accent2"/>
                        </a:solidFill>
                      </a:endParaRPr>
                    </a:p>
                  </a:txBody>
                  <a:tcPr marL="91450" marR="91450" marT="45725" marB="45725" anchor="ctr">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solidFill>
                      <a:srgbClr val="EFEFEF"/>
                    </a:solidFill>
                  </a:tcPr>
                </a:tc>
                <a:tc>
                  <a:txBody>
                    <a:bodyPr/>
                    <a:lstStyle/>
                    <a:p>
                      <a:pPr marL="0" lvl="0" indent="0" algn="l" rtl="0">
                        <a:spcBef>
                          <a:spcPts val="0"/>
                        </a:spcBef>
                        <a:spcAft>
                          <a:spcPts val="0"/>
                        </a:spcAft>
                        <a:buNone/>
                      </a:pPr>
                      <a:r>
                        <a:rPr lang="en-US" sz="1200">
                          <a:solidFill>
                            <a:schemeClr val="accent2"/>
                          </a:solidFill>
                        </a:rPr>
                        <a:t>Near real time</a:t>
                      </a:r>
                      <a:endParaRPr sz="1200">
                        <a:solidFill>
                          <a:schemeClr val="accent2"/>
                        </a:solidFill>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0E0E3"/>
                    </a:solidFill>
                  </a:tcPr>
                </a:tc>
                <a:tc>
                  <a:txBody>
                    <a:bodyPr/>
                    <a:lstStyle/>
                    <a:p>
                      <a:pPr marL="0" lvl="0" indent="0" algn="l" rtl="0">
                        <a:spcBef>
                          <a:spcPts val="0"/>
                        </a:spcBef>
                        <a:spcAft>
                          <a:spcPts val="0"/>
                        </a:spcAft>
                        <a:buNone/>
                      </a:pPr>
                      <a:r>
                        <a:rPr lang="en-US" sz="1200">
                          <a:solidFill>
                            <a:schemeClr val="accent2"/>
                          </a:solidFill>
                        </a:rPr>
                        <a:t>Agendado e assíncrono</a:t>
                      </a:r>
                      <a:endParaRPr sz="1200">
                        <a:solidFill>
                          <a:schemeClr val="accent2"/>
                        </a:solidFill>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0E0E3"/>
                    </a:solidFill>
                  </a:tcPr>
                </a:tc>
                <a:tc>
                  <a:txBody>
                    <a:bodyPr/>
                    <a:lstStyle/>
                    <a:p>
                      <a:pPr marL="0" marR="0" lvl="0" indent="0" algn="l" rtl="0">
                        <a:spcBef>
                          <a:spcPts val="0"/>
                        </a:spcBef>
                        <a:spcAft>
                          <a:spcPts val="0"/>
                        </a:spcAft>
                        <a:buNone/>
                      </a:pPr>
                      <a:r>
                        <a:rPr lang="en-US" sz="1200">
                          <a:solidFill>
                            <a:schemeClr val="accent2"/>
                          </a:solidFill>
                        </a:rPr>
                        <a:t>Tempo real e síncrono</a:t>
                      </a:r>
                      <a:endParaRPr sz="1200" u="none" strike="noStrike" cap="none">
                        <a:solidFill>
                          <a:schemeClr val="accent2"/>
                        </a:solidFill>
                        <a:latin typeface="Salesforce Sans"/>
                        <a:ea typeface="Salesforce Sans"/>
                        <a:cs typeface="Salesforce Sans"/>
                        <a:sym typeface="Salesforce Sans"/>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0E0E3"/>
                    </a:solidFill>
                  </a:tcPr>
                </a:tc>
                <a:extLst>
                  <a:ext uri="{0D108BD9-81ED-4DB2-BD59-A6C34878D82A}">
                    <a16:rowId xmlns:a16="http://schemas.microsoft.com/office/drawing/2014/main" val="10001"/>
                  </a:ext>
                </a:extLst>
              </a:tr>
              <a:tr h="452550">
                <a:tc>
                  <a:txBody>
                    <a:bodyPr/>
                    <a:lstStyle/>
                    <a:p>
                      <a:pPr marL="0" lvl="0" indent="0" algn="l" rtl="0">
                        <a:spcBef>
                          <a:spcPts val="0"/>
                        </a:spcBef>
                        <a:spcAft>
                          <a:spcPts val="0"/>
                        </a:spcAft>
                        <a:buNone/>
                      </a:pPr>
                      <a:r>
                        <a:rPr lang="en-US" sz="1200" b="1">
                          <a:solidFill>
                            <a:schemeClr val="accent2"/>
                          </a:solidFill>
                        </a:rPr>
                        <a:t>Complexidade para reporte</a:t>
                      </a:r>
                      <a:endParaRPr sz="1200" b="1">
                        <a:solidFill>
                          <a:schemeClr val="accent2"/>
                        </a:solidFill>
                      </a:endParaRPr>
                    </a:p>
                  </a:txBody>
                  <a:tcPr marL="91450" marR="91450" marT="45725" marB="45725" anchor="ctr">
                    <a:lnR w="12700" cap="flat" cmpd="sng">
                      <a:solidFill>
                        <a:srgbClr val="FFFFFF"/>
                      </a:solidFill>
                      <a:prstDash val="solid"/>
                      <a:round/>
                      <a:headEnd type="none" w="sm" len="sm"/>
                      <a:tailEnd type="none" w="sm" len="sm"/>
                    </a:lnR>
                    <a:solidFill>
                      <a:srgbClr val="EFEFEF"/>
                    </a:solidFill>
                  </a:tcPr>
                </a:tc>
                <a:tc>
                  <a:txBody>
                    <a:bodyPr/>
                    <a:lstStyle/>
                    <a:p>
                      <a:pPr marL="0" lvl="0" indent="0" algn="l" rtl="0">
                        <a:spcBef>
                          <a:spcPts val="0"/>
                        </a:spcBef>
                        <a:spcAft>
                          <a:spcPts val="0"/>
                        </a:spcAft>
                        <a:buNone/>
                      </a:pPr>
                      <a:r>
                        <a:rPr lang="en-US" sz="1200">
                          <a:solidFill>
                            <a:schemeClr val="accent2"/>
                          </a:solidFill>
                        </a:rPr>
                        <a:t>Out-of-the-box</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US" sz="1200">
                          <a:solidFill>
                            <a:schemeClr val="accent2"/>
                          </a:solidFill>
                        </a:rPr>
                        <a:t>Out-of-the-box</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US" sz="1200">
                          <a:solidFill>
                            <a:schemeClr val="accent2"/>
                          </a:solidFill>
                        </a:rPr>
                        <a:t>Out-of-the-box</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972050">
                <a:tc>
                  <a:txBody>
                    <a:bodyPr/>
                    <a:lstStyle/>
                    <a:p>
                      <a:pPr marL="0" lvl="0" indent="0" algn="l" rtl="0">
                        <a:spcBef>
                          <a:spcPts val="0"/>
                        </a:spcBef>
                        <a:spcAft>
                          <a:spcPts val="0"/>
                        </a:spcAft>
                        <a:buNone/>
                      </a:pPr>
                      <a:r>
                        <a:rPr lang="en-US" sz="1200" b="1">
                          <a:solidFill>
                            <a:schemeClr val="accent2"/>
                          </a:solidFill>
                        </a:rPr>
                        <a:t>Large Data Volumes de dados altamente transacionais c/ uso mínimo para consulta</a:t>
                      </a:r>
                      <a:endParaRPr sz="1200" b="1">
                        <a:solidFill>
                          <a:schemeClr val="accent2"/>
                        </a:solidFill>
                      </a:endParaRPr>
                    </a:p>
                  </a:txBody>
                  <a:tcPr marL="91450" marR="91450" marT="45725" marB="45725" anchor="ctr">
                    <a:lnR w="12700" cap="flat" cmpd="sng">
                      <a:solidFill>
                        <a:srgbClr val="FFFFFF"/>
                      </a:solidFill>
                      <a:prstDash val="solid"/>
                      <a:round/>
                      <a:headEnd type="none" w="sm" len="sm"/>
                      <a:tailEnd type="none" w="sm" len="sm"/>
                    </a:lnR>
                    <a:solidFill>
                      <a:srgbClr val="EFEFEF"/>
                    </a:solidFill>
                  </a:tcPr>
                </a:tc>
                <a:tc>
                  <a:txBody>
                    <a:bodyPr/>
                    <a:lstStyle/>
                    <a:p>
                      <a:pPr marL="0" lvl="0" indent="0" algn="l" rtl="0">
                        <a:spcBef>
                          <a:spcPts val="0"/>
                        </a:spcBef>
                        <a:spcAft>
                          <a:spcPts val="0"/>
                        </a:spcAft>
                        <a:buNone/>
                      </a:pPr>
                      <a:r>
                        <a:rPr lang="en-US" sz="1200">
                          <a:solidFill>
                            <a:schemeClr val="accent2"/>
                          </a:solidFill>
                        </a:rPr>
                        <a:t>Não ótimo</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US" sz="1200">
                          <a:solidFill>
                            <a:schemeClr val="accent2"/>
                          </a:solidFill>
                        </a:rPr>
                        <a:t>Não ótimo</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FF2CC"/>
                    </a:solidFill>
                  </a:tcPr>
                </a:tc>
                <a:tc>
                  <a:txBody>
                    <a:bodyPr/>
                    <a:lstStyle/>
                    <a:p>
                      <a:pPr marL="0" marR="0" lvl="0" indent="0" algn="l" rtl="0">
                        <a:lnSpc>
                          <a:spcPct val="100000"/>
                        </a:lnSpc>
                        <a:spcBef>
                          <a:spcPts val="0"/>
                        </a:spcBef>
                        <a:spcAft>
                          <a:spcPts val="0"/>
                        </a:spcAft>
                        <a:buNone/>
                      </a:pPr>
                      <a:r>
                        <a:rPr lang="en-US" sz="1200">
                          <a:solidFill>
                            <a:schemeClr val="accent2"/>
                          </a:solidFill>
                        </a:rPr>
                        <a:t>Ideal</a:t>
                      </a:r>
                      <a:endParaRPr sz="1200">
                        <a:solidFill>
                          <a:schemeClr val="accent2"/>
                        </a:solidFill>
                        <a:latin typeface="Salesforce Sans"/>
                        <a:ea typeface="Salesforce Sans"/>
                        <a:cs typeface="Salesforce Sans"/>
                        <a:sym typeface="Salesforce Sans"/>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694725">
                <a:tc>
                  <a:txBody>
                    <a:bodyPr/>
                    <a:lstStyle/>
                    <a:p>
                      <a:pPr marL="0" lvl="0" indent="0" algn="l" rtl="0">
                        <a:spcBef>
                          <a:spcPts val="0"/>
                        </a:spcBef>
                        <a:spcAft>
                          <a:spcPts val="0"/>
                        </a:spcAft>
                        <a:buNone/>
                      </a:pPr>
                      <a:r>
                        <a:rPr lang="en-US" sz="1200" b="1">
                          <a:solidFill>
                            <a:schemeClr val="accent2"/>
                          </a:solidFill>
                        </a:rPr>
                        <a:t>Large Data Volumes - dados suportando processos de negócio</a:t>
                      </a:r>
                      <a:endParaRPr sz="1200" b="1">
                        <a:solidFill>
                          <a:schemeClr val="accent2"/>
                        </a:solidFill>
                      </a:endParaRPr>
                    </a:p>
                  </a:txBody>
                  <a:tcPr marL="91450" marR="91450" marT="45725" marB="45725" anchor="ctr">
                    <a:lnR w="12700" cap="flat" cmpd="sng">
                      <a:solidFill>
                        <a:srgbClr val="FFFFFF"/>
                      </a:solidFill>
                      <a:prstDash val="solid"/>
                      <a:round/>
                      <a:headEnd type="none" w="sm" len="sm"/>
                      <a:tailEnd type="none" w="sm" len="sm"/>
                    </a:lnR>
                    <a:solidFill>
                      <a:srgbClr val="EFEFEF"/>
                    </a:solidFill>
                  </a:tcPr>
                </a:tc>
                <a:tc>
                  <a:txBody>
                    <a:bodyPr/>
                    <a:lstStyle/>
                    <a:p>
                      <a:pPr marL="0" lvl="0" indent="0" algn="l" rtl="0">
                        <a:spcBef>
                          <a:spcPts val="0"/>
                        </a:spcBef>
                        <a:spcAft>
                          <a:spcPts val="0"/>
                        </a:spcAft>
                        <a:buNone/>
                      </a:pPr>
                      <a:r>
                        <a:rPr lang="en-US" sz="1200">
                          <a:solidFill>
                            <a:schemeClr val="accent2"/>
                          </a:solidFill>
                        </a:rPr>
                        <a:t>Não ótimo</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US" sz="1200">
                          <a:solidFill>
                            <a:schemeClr val="accent2"/>
                          </a:solidFill>
                        </a:rPr>
                        <a:t>Ideal</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None/>
                      </a:pPr>
                      <a:r>
                        <a:rPr lang="en-US" sz="1200">
                          <a:solidFill>
                            <a:schemeClr val="accent2"/>
                          </a:solidFill>
                        </a:rPr>
                        <a:t>Não ótimo</a:t>
                      </a:r>
                      <a:endParaRPr sz="1200">
                        <a:solidFill>
                          <a:schemeClr val="accent2"/>
                        </a:solidFill>
                        <a:latin typeface="Salesforce Sans"/>
                        <a:ea typeface="Salesforce Sans"/>
                        <a:cs typeface="Salesforce Sans"/>
                        <a:sym typeface="Salesforce Sans"/>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623100">
                <a:tc>
                  <a:txBody>
                    <a:bodyPr/>
                    <a:lstStyle/>
                    <a:p>
                      <a:pPr marL="0" lvl="0" indent="0" algn="l" rtl="0">
                        <a:spcBef>
                          <a:spcPts val="0"/>
                        </a:spcBef>
                        <a:spcAft>
                          <a:spcPts val="0"/>
                        </a:spcAft>
                        <a:buNone/>
                      </a:pPr>
                      <a:r>
                        <a:rPr lang="en-US" sz="1200" b="1">
                          <a:solidFill>
                            <a:schemeClr val="accent2"/>
                          </a:solidFill>
                        </a:rPr>
                        <a:t>Segurança</a:t>
                      </a:r>
                      <a:endParaRPr sz="1200" b="1">
                        <a:solidFill>
                          <a:schemeClr val="accent2"/>
                        </a:solidFill>
                      </a:endParaRPr>
                    </a:p>
                  </a:txBody>
                  <a:tcPr marL="91450" marR="91450" marT="45725" marB="45725" anchor="ctr">
                    <a:lnR w="12700" cap="flat" cmpd="sng">
                      <a:solidFill>
                        <a:srgbClr val="FFFFFF"/>
                      </a:solidFill>
                      <a:prstDash val="solid"/>
                      <a:round/>
                      <a:headEnd type="none" w="sm" len="sm"/>
                      <a:tailEnd type="none" w="sm" len="sm"/>
                    </a:lnR>
                    <a:solidFill>
                      <a:srgbClr val="EFEFEF"/>
                    </a:solidFill>
                  </a:tcPr>
                </a:tc>
                <a:tc>
                  <a:txBody>
                    <a:bodyPr/>
                    <a:lstStyle/>
                    <a:p>
                      <a:pPr marL="0" lvl="0" indent="0" algn="l" rtl="0">
                        <a:spcBef>
                          <a:spcPts val="0"/>
                        </a:spcBef>
                        <a:spcAft>
                          <a:spcPts val="0"/>
                        </a:spcAft>
                        <a:buNone/>
                      </a:pPr>
                      <a:r>
                        <a:rPr lang="en-US" sz="1200">
                          <a:solidFill>
                            <a:schemeClr val="accent2"/>
                          </a:solidFill>
                        </a:rPr>
                        <a:t>Controle completo</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US" sz="1200">
                          <a:solidFill>
                            <a:schemeClr val="accent2"/>
                          </a:solidFill>
                        </a:rPr>
                        <a:t>Controle completo</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None/>
                      </a:pPr>
                      <a:r>
                        <a:rPr lang="en-US" sz="1200">
                          <a:solidFill>
                            <a:schemeClr val="accent2"/>
                          </a:solidFill>
                        </a:rPr>
                        <a:t>Mais complexo para ser mantido</a:t>
                      </a:r>
                      <a:endParaRPr sz="1200">
                        <a:solidFill>
                          <a:schemeClr val="accent2"/>
                        </a:solidFill>
                        <a:latin typeface="Salesforce Sans"/>
                        <a:ea typeface="Salesforce Sans"/>
                        <a:cs typeface="Salesforce Sans"/>
                        <a:sym typeface="Salesforce Sans"/>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FF2CC"/>
                    </a:solidFill>
                  </a:tcPr>
                </a:tc>
                <a:extLst>
                  <a:ext uri="{0D108BD9-81ED-4DB2-BD59-A6C34878D82A}">
                    <a16:rowId xmlns:a16="http://schemas.microsoft.com/office/drawing/2014/main" val="10005"/>
                  </a:ext>
                </a:extLst>
              </a:tr>
              <a:tr h="694725">
                <a:tc>
                  <a:txBody>
                    <a:bodyPr/>
                    <a:lstStyle/>
                    <a:p>
                      <a:pPr marL="0" lvl="0" indent="0" algn="l" rtl="0">
                        <a:spcBef>
                          <a:spcPts val="0"/>
                        </a:spcBef>
                        <a:spcAft>
                          <a:spcPts val="0"/>
                        </a:spcAft>
                        <a:buNone/>
                      </a:pPr>
                      <a:r>
                        <a:rPr lang="en-US" sz="1200" b="1">
                          <a:solidFill>
                            <a:schemeClr val="accent2"/>
                          </a:solidFill>
                        </a:rPr>
                        <a:t>Funcionalidades da Plataforma (automações, busca global, etc)</a:t>
                      </a:r>
                      <a:endParaRPr sz="1200" b="1">
                        <a:solidFill>
                          <a:schemeClr val="accent2"/>
                        </a:solidFill>
                      </a:endParaRPr>
                    </a:p>
                  </a:txBody>
                  <a:tcPr marL="91450" marR="91450" marT="45725" marB="45725" anchor="ctr">
                    <a:lnR w="12700" cap="flat" cmpd="sng">
                      <a:solidFill>
                        <a:srgbClr val="FFFFFF"/>
                      </a:solidFill>
                      <a:prstDash val="solid"/>
                      <a:round/>
                      <a:headEnd type="none" w="sm" len="sm"/>
                      <a:tailEnd type="none" w="sm" len="sm"/>
                    </a:lnR>
                    <a:solidFill>
                      <a:srgbClr val="EFEFEF"/>
                    </a:solidFill>
                  </a:tcPr>
                </a:tc>
                <a:tc>
                  <a:txBody>
                    <a:bodyPr/>
                    <a:lstStyle/>
                    <a:p>
                      <a:pPr marL="0" lvl="0" indent="0" algn="l" rtl="0">
                        <a:spcBef>
                          <a:spcPts val="0"/>
                        </a:spcBef>
                        <a:spcAft>
                          <a:spcPts val="0"/>
                        </a:spcAft>
                        <a:buNone/>
                      </a:pPr>
                      <a:r>
                        <a:rPr lang="en-US" sz="1200">
                          <a:solidFill>
                            <a:schemeClr val="accent2"/>
                          </a:solidFill>
                        </a:rPr>
                        <a:t>Completo</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US" sz="1200">
                          <a:solidFill>
                            <a:schemeClr val="accent2"/>
                          </a:solidFill>
                        </a:rPr>
                        <a:t>Completo</a:t>
                      </a:r>
                      <a:endParaRPr sz="1200">
                        <a:solidFill>
                          <a:schemeClr val="accent2"/>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None/>
                      </a:pPr>
                      <a:r>
                        <a:rPr lang="en-US" sz="1200">
                          <a:solidFill>
                            <a:schemeClr val="accent2"/>
                          </a:solidFill>
                        </a:rPr>
                        <a:t>Limitado a algumas funcionalidades*</a:t>
                      </a:r>
                      <a:endParaRPr sz="1200">
                        <a:solidFill>
                          <a:schemeClr val="accent2"/>
                        </a:solidFill>
                        <a:latin typeface="Salesforce Sans"/>
                        <a:ea typeface="Salesforce Sans"/>
                        <a:cs typeface="Salesforce Sans"/>
                        <a:sym typeface="Salesforce Sans"/>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bl>
          </a:graphicData>
        </a:graphic>
      </p:graphicFrame>
      <p:sp>
        <p:nvSpPr>
          <p:cNvPr id="2869" name="Google Shape;2869;p242"/>
          <p:cNvSpPr txBox="1">
            <a:spLocks noGrp="1"/>
          </p:cNvSpPr>
          <p:nvPr>
            <p:ph type="subTitle" idx="1"/>
          </p:nvPr>
        </p:nvSpPr>
        <p:spPr>
          <a:xfrm>
            <a:off x="653550" y="186050"/>
            <a:ext cx="9438000" cy="197700"/>
          </a:xfrm>
          <a:prstGeom prst="rect">
            <a:avLst/>
          </a:prstGeom>
        </p:spPr>
        <p:txBody>
          <a:bodyPr spcFirstLastPara="1" wrap="square" lIns="0" tIns="0" rIns="0" bIns="0" anchor="ctr" anchorCtr="0">
            <a:noAutofit/>
          </a:bodyPr>
          <a:lstStyle/>
          <a:p>
            <a:pPr marL="0" lvl="0" indent="0" algn="l" rtl="0">
              <a:spcBef>
                <a:spcPts val="500"/>
              </a:spcBef>
              <a:spcAft>
                <a:spcPts val="900"/>
              </a:spcAft>
              <a:buNone/>
            </a:pPr>
            <a:r>
              <a:rPr lang="en-US"/>
              <a:t>Comparativo e quando usar</a:t>
            </a:r>
            <a:endParaRPr/>
          </a:p>
        </p:txBody>
      </p:sp>
      <p:pic>
        <p:nvPicPr>
          <p:cNvPr id="2870" name="Google Shape;2870;p242"/>
          <p:cNvPicPr preferRelativeResize="0"/>
          <p:nvPr/>
        </p:nvPicPr>
        <p:blipFill>
          <a:blip r:embed="rId3">
            <a:alphaModFix/>
          </a:blip>
          <a:stretch>
            <a:fillRect/>
          </a:stretch>
        </p:blipFill>
        <p:spPr>
          <a:xfrm>
            <a:off x="9225100" y="437718"/>
            <a:ext cx="1369751" cy="426700"/>
          </a:xfrm>
          <a:prstGeom prst="rect">
            <a:avLst/>
          </a:prstGeom>
          <a:noFill/>
          <a:ln>
            <a:noFill/>
          </a:ln>
        </p:spPr>
      </p:pic>
      <p:sp>
        <p:nvSpPr>
          <p:cNvPr id="2871" name="Google Shape;2871;p242"/>
          <p:cNvSpPr txBox="1">
            <a:spLocks noGrp="1"/>
          </p:cNvSpPr>
          <p:nvPr>
            <p:ph type="body" idx="4294967295"/>
          </p:nvPr>
        </p:nvSpPr>
        <p:spPr>
          <a:xfrm>
            <a:off x="722850" y="1045325"/>
            <a:ext cx="10717800" cy="71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a:t>A tabela a seguir compara os design patterns para integração envolvendo cenários Multi-Org.</a:t>
            </a:r>
            <a:endParaRPr sz="1200"/>
          </a:p>
          <a:p>
            <a:pPr marL="0" lvl="0" indent="0" algn="l" rtl="0">
              <a:spcBef>
                <a:spcPts val="1000"/>
              </a:spcBef>
              <a:spcAft>
                <a:spcPts val="1000"/>
              </a:spcAft>
              <a:buNone/>
            </a:pPr>
            <a:r>
              <a:rPr lang="en-US" sz="1200"/>
              <a:t>Todos estes padrões são necessários, naturalmente cada qual em seu momento apropriado.</a:t>
            </a:r>
            <a:endParaRPr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6" name="Google Shape;2876;p243"/>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Quando utilizar cada padrão de integração</a:t>
            </a:r>
            <a:endParaRPr/>
          </a:p>
        </p:txBody>
      </p:sp>
      <p:sp>
        <p:nvSpPr>
          <p:cNvPr id="2877" name="Google Shape;2877;p243"/>
          <p:cNvSpPr txBox="1">
            <a:spLocks noGrp="1"/>
          </p:cNvSpPr>
          <p:nvPr>
            <p:ph type="body" idx="2"/>
          </p:nvPr>
        </p:nvSpPr>
        <p:spPr>
          <a:xfrm>
            <a:off x="748175" y="1911100"/>
            <a:ext cx="2222400" cy="4188300"/>
          </a:xfrm>
          <a:prstGeom prst="rect">
            <a:avLst/>
          </a:prstGeom>
        </p:spPr>
        <p:txBody>
          <a:bodyPr spcFirstLastPara="1" wrap="square" lIns="0" tIns="0" rIns="0" bIns="0" anchor="t" anchorCtr="0">
            <a:noAutofit/>
          </a:bodyPr>
          <a:lstStyle/>
          <a:p>
            <a:pPr marL="0" lvl="0" indent="0" algn="ctr" rtl="0">
              <a:spcBef>
                <a:spcPts val="500"/>
              </a:spcBef>
              <a:spcAft>
                <a:spcPts val="0"/>
              </a:spcAft>
              <a:buNone/>
            </a:pPr>
            <a:r>
              <a:rPr lang="en-US" sz="1600" b="1"/>
              <a:t>APIs TMF</a:t>
            </a:r>
            <a:endParaRPr sz="1600" b="1"/>
          </a:p>
          <a:p>
            <a:pPr marL="0" lvl="0" indent="0" algn="ctr" rtl="0">
              <a:spcBef>
                <a:spcPts val="900"/>
              </a:spcBef>
              <a:spcAft>
                <a:spcPts val="0"/>
              </a:spcAft>
              <a:buNone/>
            </a:pPr>
            <a:endParaRPr sz="1600" b="1"/>
          </a:p>
          <a:p>
            <a:pPr marL="457200" lvl="0" indent="-304800" algn="l" rtl="0">
              <a:spcBef>
                <a:spcPts val="900"/>
              </a:spcBef>
              <a:spcAft>
                <a:spcPts val="0"/>
              </a:spcAft>
              <a:buSzPts val="1200"/>
              <a:buChar char="●"/>
            </a:pPr>
            <a:r>
              <a:rPr lang="en-US" sz="1200"/>
              <a:t>Integração com sistemas externos (COR, Commerce, SOM, etc) através de uma interface de mercado padronizadas</a:t>
            </a:r>
            <a:endParaRPr sz="1200"/>
          </a:p>
        </p:txBody>
      </p:sp>
      <p:sp>
        <p:nvSpPr>
          <p:cNvPr id="2878" name="Google Shape;2878;p243"/>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endParaRPr/>
          </a:p>
        </p:txBody>
      </p:sp>
      <p:sp>
        <p:nvSpPr>
          <p:cNvPr id="2879" name="Google Shape;2879;p243"/>
          <p:cNvSpPr txBox="1">
            <a:spLocks noGrp="1"/>
          </p:cNvSpPr>
          <p:nvPr>
            <p:ph type="body" idx="3"/>
          </p:nvPr>
        </p:nvSpPr>
        <p:spPr>
          <a:xfrm>
            <a:off x="3573750" y="1911100"/>
            <a:ext cx="2222400" cy="4188300"/>
          </a:xfrm>
          <a:prstGeom prst="rect">
            <a:avLst/>
          </a:prstGeom>
        </p:spPr>
        <p:txBody>
          <a:bodyPr spcFirstLastPara="1" wrap="square" lIns="0" tIns="0" rIns="0" bIns="0" anchor="t" anchorCtr="0">
            <a:noAutofit/>
          </a:bodyPr>
          <a:lstStyle/>
          <a:p>
            <a:pPr marL="0" lvl="0" indent="0" algn="ctr" rtl="0">
              <a:spcBef>
                <a:spcPts val="500"/>
              </a:spcBef>
              <a:spcAft>
                <a:spcPts val="0"/>
              </a:spcAft>
              <a:buNone/>
            </a:pPr>
            <a:r>
              <a:rPr lang="en-US" sz="1600" b="1"/>
              <a:t>Eventos de Plataforma</a:t>
            </a:r>
            <a:endParaRPr sz="1600" b="1"/>
          </a:p>
          <a:p>
            <a:pPr marL="0" lvl="0" indent="0" algn="ctr" rtl="0">
              <a:spcBef>
                <a:spcPts val="900"/>
              </a:spcBef>
              <a:spcAft>
                <a:spcPts val="0"/>
              </a:spcAft>
              <a:buNone/>
            </a:pPr>
            <a:endParaRPr sz="1600" b="1"/>
          </a:p>
          <a:p>
            <a:pPr marL="457200" lvl="0" indent="-304800" algn="l" rtl="0">
              <a:spcBef>
                <a:spcPts val="900"/>
              </a:spcBef>
              <a:spcAft>
                <a:spcPts val="0"/>
              </a:spcAft>
              <a:buSzPts val="1200"/>
              <a:buChar char="●"/>
            </a:pPr>
            <a:r>
              <a:rPr lang="en-US" sz="1200"/>
              <a:t>Comunicação entre as Orgs para orquestração de processos. Ex: Transbordo de Caso N1 para Org Vertical especializada</a:t>
            </a:r>
            <a:endParaRPr sz="1200"/>
          </a:p>
        </p:txBody>
      </p:sp>
      <p:sp>
        <p:nvSpPr>
          <p:cNvPr id="2880" name="Google Shape;2880;p243"/>
          <p:cNvSpPr txBox="1">
            <a:spLocks noGrp="1"/>
          </p:cNvSpPr>
          <p:nvPr>
            <p:ph type="body" idx="4"/>
          </p:nvPr>
        </p:nvSpPr>
        <p:spPr>
          <a:xfrm>
            <a:off x="6399250" y="1911100"/>
            <a:ext cx="2222400" cy="4188300"/>
          </a:xfrm>
          <a:prstGeom prst="rect">
            <a:avLst/>
          </a:prstGeom>
        </p:spPr>
        <p:txBody>
          <a:bodyPr spcFirstLastPara="1" wrap="square" lIns="0" tIns="0" rIns="0" bIns="0" anchor="t" anchorCtr="0">
            <a:noAutofit/>
          </a:bodyPr>
          <a:lstStyle/>
          <a:p>
            <a:pPr marL="0" marR="0" lvl="0" indent="0" algn="ctr" rtl="0">
              <a:lnSpc>
                <a:spcPct val="100000"/>
              </a:lnSpc>
              <a:spcBef>
                <a:spcPts val="500"/>
              </a:spcBef>
              <a:spcAft>
                <a:spcPts val="0"/>
              </a:spcAft>
              <a:buNone/>
            </a:pPr>
            <a:r>
              <a:rPr lang="en-US" sz="1600" b="1"/>
              <a:t>Mulesoft + Bulk APIs</a:t>
            </a:r>
            <a:endParaRPr sz="1600" b="1"/>
          </a:p>
          <a:p>
            <a:pPr marL="0" marR="0" lvl="0" indent="0" algn="ctr" rtl="0">
              <a:lnSpc>
                <a:spcPct val="100000"/>
              </a:lnSpc>
              <a:spcBef>
                <a:spcPts val="900"/>
              </a:spcBef>
              <a:spcAft>
                <a:spcPts val="0"/>
              </a:spcAft>
              <a:buNone/>
            </a:pPr>
            <a:endParaRPr sz="1600" b="1"/>
          </a:p>
          <a:p>
            <a:pPr marL="457200" lvl="0" indent="-304800" algn="l" rtl="0">
              <a:spcBef>
                <a:spcPts val="900"/>
              </a:spcBef>
              <a:spcAft>
                <a:spcPts val="0"/>
              </a:spcAft>
              <a:buSzPts val="1200"/>
              <a:buChar char="●"/>
            </a:pPr>
            <a:r>
              <a:rPr lang="en-US" sz="1200"/>
              <a:t>Replicação de dados não críticos entre Orgs quando necessário</a:t>
            </a:r>
            <a:endParaRPr sz="1200"/>
          </a:p>
          <a:p>
            <a:pPr marL="457200" lvl="0" indent="-304800" algn="l" rtl="0">
              <a:spcBef>
                <a:spcPts val="0"/>
              </a:spcBef>
              <a:spcAft>
                <a:spcPts val="0"/>
              </a:spcAft>
              <a:buSzPts val="1200"/>
              <a:buChar char="●"/>
            </a:pPr>
            <a:r>
              <a:rPr lang="en-US" sz="1200"/>
              <a:t>Replicação de dados para storage externos (4P)</a:t>
            </a:r>
            <a:endParaRPr sz="1200"/>
          </a:p>
          <a:p>
            <a:pPr marL="0" marR="0" lvl="0" indent="0" algn="ctr" rtl="0">
              <a:lnSpc>
                <a:spcPct val="100000"/>
              </a:lnSpc>
              <a:spcBef>
                <a:spcPts val="900"/>
              </a:spcBef>
              <a:spcAft>
                <a:spcPts val="900"/>
              </a:spcAft>
              <a:buNone/>
            </a:pPr>
            <a:endParaRPr sz="1600" b="1"/>
          </a:p>
        </p:txBody>
      </p:sp>
      <p:sp>
        <p:nvSpPr>
          <p:cNvPr id="2881" name="Google Shape;2881;p243"/>
          <p:cNvSpPr txBox="1">
            <a:spLocks noGrp="1"/>
          </p:cNvSpPr>
          <p:nvPr>
            <p:ph type="body" idx="5"/>
          </p:nvPr>
        </p:nvSpPr>
        <p:spPr>
          <a:xfrm>
            <a:off x="9224750" y="1911100"/>
            <a:ext cx="2222400" cy="4188300"/>
          </a:xfrm>
          <a:prstGeom prst="rect">
            <a:avLst/>
          </a:prstGeom>
        </p:spPr>
        <p:txBody>
          <a:bodyPr spcFirstLastPara="1" wrap="square" lIns="0" tIns="0" rIns="0" bIns="0" anchor="t" anchorCtr="0">
            <a:noAutofit/>
          </a:bodyPr>
          <a:lstStyle/>
          <a:p>
            <a:pPr marL="0" lvl="0" indent="0" algn="ctr" rtl="0">
              <a:spcBef>
                <a:spcPts val="500"/>
              </a:spcBef>
              <a:spcAft>
                <a:spcPts val="0"/>
              </a:spcAft>
              <a:buNone/>
            </a:pPr>
            <a:r>
              <a:rPr lang="en-US" sz="1600" b="1"/>
              <a:t>Data Cloud</a:t>
            </a:r>
            <a:endParaRPr sz="1600" b="1"/>
          </a:p>
          <a:p>
            <a:pPr marL="0" lvl="0" indent="0" algn="ctr" rtl="0">
              <a:spcBef>
                <a:spcPts val="900"/>
              </a:spcBef>
              <a:spcAft>
                <a:spcPts val="0"/>
              </a:spcAft>
              <a:buNone/>
            </a:pPr>
            <a:endParaRPr sz="1600" b="1"/>
          </a:p>
          <a:p>
            <a:pPr marL="457200" lvl="0" indent="-304800" algn="l" rtl="0">
              <a:spcBef>
                <a:spcPts val="900"/>
              </a:spcBef>
              <a:spcAft>
                <a:spcPts val="0"/>
              </a:spcAft>
              <a:buSzPts val="1200"/>
              <a:buChar char="●"/>
            </a:pPr>
            <a:r>
              <a:rPr lang="en-US" sz="1200"/>
              <a:t>Visualização de dados entre orgs de maneira nativa</a:t>
            </a:r>
            <a:endParaRPr sz="1200"/>
          </a:p>
          <a:p>
            <a:pPr marL="457200" lvl="0" indent="-304800" algn="l" rtl="0">
              <a:spcBef>
                <a:spcPts val="0"/>
              </a:spcBef>
              <a:spcAft>
                <a:spcPts val="0"/>
              </a:spcAft>
              <a:buSzPts val="1200"/>
              <a:buChar char="●"/>
            </a:pPr>
            <a:r>
              <a:rPr lang="en-US" sz="1200"/>
              <a:t>Enriquecimento da visão 360 do cliente com dados fora do domínio do Ecossistema Salesforce (Federação/Sharing)</a:t>
            </a:r>
            <a:endParaRPr sz="1200"/>
          </a:p>
          <a:p>
            <a:pPr marL="0" lvl="0" indent="0" algn="l" rtl="0">
              <a:spcBef>
                <a:spcPts val="900"/>
              </a:spcBef>
              <a:spcAft>
                <a:spcPts val="900"/>
              </a:spcAft>
              <a:buNone/>
            </a:pPr>
            <a:endParaRPr sz="1200"/>
          </a:p>
        </p:txBody>
      </p:sp>
      <p:cxnSp>
        <p:nvCxnSpPr>
          <p:cNvPr id="2882" name="Google Shape;2882;p243"/>
          <p:cNvCxnSpPr/>
          <p:nvPr/>
        </p:nvCxnSpPr>
        <p:spPr>
          <a:xfrm>
            <a:off x="830775" y="2395325"/>
            <a:ext cx="2049600" cy="0"/>
          </a:xfrm>
          <a:prstGeom prst="straightConnector1">
            <a:avLst/>
          </a:prstGeom>
          <a:noFill/>
          <a:ln w="9525" cap="flat" cmpd="sng">
            <a:solidFill>
              <a:schemeClr val="dk2"/>
            </a:solidFill>
            <a:prstDash val="solid"/>
            <a:round/>
            <a:headEnd type="none" w="med" len="med"/>
            <a:tailEnd type="none" w="med" len="med"/>
          </a:ln>
        </p:spPr>
      </p:cxnSp>
      <p:cxnSp>
        <p:nvCxnSpPr>
          <p:cNvPr id="2883" name="Google Shape;2883;p243"/>
          <p:cNvCxnSpPr/>
          <p:nvPr/>
        </p:nvCxnSpPr>
        <p:spPr>
          <a:xfrm>
            <a:off x="3660113" y="2395325"/>
            <a:ext cx="2049600" cy="0"/>
          </a:xfrm>
          <a:prstGeom prst="straightConnector1">
            <a:avLst/>
          </a:prstGeom>
          <a:noFill/>
          <a:ln w="9525" cap="flat" cmpd="sng">
            <a:solidFill>
              <a:schemeClr val="dk2"/>
            </a:solidFill>
            <a:prstDash val="solid"/>
            <a:round/>
            <a:headEnd type="none" w="med" len="med"/>
            <a:tailEnd type="none" w="med" len="med"/>
          </a:ln>
        </p:spPr>
      </p:cxnSp>
      <p:cxnSp>
        <p:nvCxnSpPr>
          <p:cNvPr id="2884" name="Google Shape;2884;p243"/>
          <p:cNvCxnSpPr/>
          <p:nvPr/>
        </p:nvCxnSpPr>
        <p:spPr>
          <a:xfrm>
            <a:off x="6485650" y="2395325"/>
            <a:ext cx="2049600" cy="0"/>
          </a:xfrm>
          <a:prstGeom prst="straightConnector1">
            <a:avLst/>
          </a:prstGeom>
          <a:noFill/>
          <a:ln w="9525" cap="flat" cmpd="sng">
            <a:solidFill>
              <a:schemeClr val="dk2"/>
            </a:solidFill>
            <a:prstDash val="solid"/>
            <a:round/>
            <a:headEnd type="none" w="med" len="med"/>
            <a:tailEnd type="none" w="med" len="med"/>
          </a:ln>
        </p:spPr>
      </p:cxnSp>
      <p:cxnSp>
        <p:nvCxnSpPr>
          <p:cNvPr id="2885" name="Google Shape;2885;p243"/>
          <p:cNvCxnSpPr/>
          <p:nvPr/>
        </p:nvCxnSpPr>
        <p:spPr>
          <a:xfrm>
            <a:off x="9311150" y="2395325"/>
            <a:ext cx="2049600" cy="0"/>
          </a:xfrm>
          <a:prstGeom prst="straightConnector1">
            <a:avLst/>
          </a:prstGeom>
          <a:noFill/>
          <a:ln w="9525" cap="flat" cmpd="sng">
            <a:solidFill>
              <a:schemeClr val="dk2"/>
            </a:solidFill>
            <a:prstDash val="solid"/>
            <a:round/>
            <a:headEnd type="none" w="med" len="med"/>
            <a:tailEnd type="none" w="med" len="med"/>
          </a:ln>
        </p:spPr>
      </p:cxnSp>
      <p:pic>
        <p:nvPicPr>
          <p:cNvPr id="2886" name="Google Shape;2886;p243"/>
          <p:cNvPicPr preferRelativeResize="0"/>
          <p:nvPr/>
        </p:nvPicPr>
        <p:blipFill>
          <a:blip r:embed="rId3">
            <a:alphaModFix/>
          </a:blip>
          <a:stretch>
            <a:fillRect/>
          </a:stretch>
        </p:blipFill>
        <p:spPr>
          <a:xfrm>
            <a:off x="9452150" y="571418"/>
            <a:ext cx="1369751" cy="426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0"/>
        <p:cNvGrpSpPr/>
        <p:nvPr/>
      </p:nvGrpSpPr>
      <p:grpSpPr>
        <a:xfrm>
          <a:off x="0" y="0"/>
          <a:ext cx="0" cy="0"/>
          <a:chOff x="0" y="0"/>
          <a:chExt cx="0" cy="0"/>
        </a:xfrm>
      </p:grpSpPr>
      <p:sp>
        <p:nvSpPr>
          <p:cNvPr id="2891" name="Google Shape;2891;p244"/>
          <p:cNvSpPr txBox="1">
            <a:spLocks noGrp="1"/>
          </p:cNvSpPr>
          <p:nvPr>
            <p:ph type="title"/>
          </p:nvPr>
        </p:nvSpPr>
        <p:spPr>
          <a:xfrm>
            <a:off x="576075" y="0"/>
            <a:ext cx="10095000" cy="74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Integração de Catálogo</a:t>
            </a:r>
            <a:endParaRPr/>
          </a:p>
        </p:txBody>
      </p:sp>
      <p:sp>
        <p:nvSpPr>
          <p:cNvPr id="2892" name="Google Shape;2892;p244"/>
          <p:cNvSpPr txBox="1">
            <a:spLocks noGrp="1"/>
          </p:cNvSpPr>
          <p:nvPr>
            <p:ph type="body" idx="2"/>
          </p:nvPr>
        </p:nvSpPr>
        <p:spPr>
          <a:xfrm>
            <a:off x="8462000" y="1278300"/>
            <a:ext cx="3305400" cy="5579700"/>
          </a:xfrm>
          <a:prstGeom prst="rect">
            <a:avLst/>
          </a:prstGeom>
        </p:spPr>
        <p:txBody>
          <a:bodyPr spcFirstLastPara="1" wrap="square" lIns="0" tIns="0" rIns="0" bIns="0" anchor="t" anchorCtr="0">
            <a:noAutofit/>
          </a:bodyPr>
          <a:lstStyle/>
          <a:p>
            <a:pPr marL="457200" lvl="0" indent="-292100" algn="l" rtl="0">
              <a:spcBef>
                <a:spcPts val="500"/>
              </a:spcBef>
              <a:spcAft>
                <a:spcPts val="0"/>
              </a:spcAft>
              <a:buSzPts val="1000"/>
              <a:buChar char="●"/>
            </a:pPr>
            <a:r>
              <a:rPr lang="en-US" sz="1000"/>
              <a:t>Cada Org Salesforce possui apenas o catálogo de sua vertical;</a:t>
            </a:r>
            <a:endParaRPr sz="1000"/>
          </a:p>
          <a:p>
            <a:pPr marL="457200" lvl="0" indent="-292100" algn="l" rtl="0">
              <a:spcBef>
                <a:spcPts val="1000"/>
              </a:spcBef>
              <a:spcAft>
                <a:spcPts val="0"/>
              </a:spcAft>
              <a:buSzPts val="1000"/>
              <a:buChar char="●"/>
            </a:pPr>
            <a:r>
              <a:rPr lang="en-US" sz="1000"/>
              <a:t>Isto quer dizer que apesar desta Org conter o inventário de produtos dos clientes - incluindo produtos de outras verticais - e do histórico de pedidos deles, a gestão do pedido faz parte do domínio de cada vertical;</a:t>
            </a:r>
            <a:endParaRPr sz="1000"/>
          </a:p>
          <a:p>
            <a:pPr marL="457200" lvl="0" indent="-292100" algn="l" rtl="0">
              <a:spcBef>
                <a:spcPts val="1000"/>
              </a:spcBef>
              <a:spcAft>
                <a:spcPts val="0"/>
              </a:spcAft>
              <a:buSzPts val="1000"/>
              <a:buChar char="●"/>
            </a:pPr>
            <a:r>
              <a:rPr lang="en-US" sz="1000"/>
              <a:t>Outra implicação é que processos de atendimento que exijam alteração nos produtos devem utilizar o mesmo mecanismo de Order Entry da camada Commerce - já que o CRM Plataforma não contém o catálogo global;</a:t>
            </a:r>
            <a:endParaRPr sz="1000"/>
          </a:p>
          <a:p>
            <a:pPr marL="457200" lvl="0" indent="-292100" algn="l" rtl="0">
              <a:spcBef>
                <a:spcPts val="1000"/>
              </a:spcBef>
              <a:spcAft>
                <a:spcPts val="0"/>
              </a:spcAft>
              <a:buSzPts val="1000"/>
              <a:buChar char="●"/>
            </a:pPr>
            <a:r>
              <a:rPr lang="en-US" sz="1000"/>
              <a:t>O componente da arquitetura do futuro que faz Order Split, deverá levar esta característica em conta e gerar ordens específicas para cada vertical com a exceção da vertical de Telco que possui o pedido completo, porém sem ter a responsabilidade de realizar o Order Management para produtos de outras verticais;</a:t>
            </a:r>
            <a:endParaRPr sz="1000"/>
          </a:p>
          <a:p>
            <a:pPr marL="457200" lvl="0" indent="-292100" algn="l" rtl="0">
              <a:spcBef>
                <a:spcPts val="1000"/>
              </a:spcBef>
              <a:spcAft>
                <a:spcPts val="0"/>
              </a:spcAft>
              <a:buSzPts val="1000"/>
              <a:buChar char="●"/>
            </a:pPr>
            <a:r>
              <a:rPr lang="en-US" sz="1000"/>
              <a:t>Estes catálogos precisam ser sincronizados e publicados para o layer de commerce - que tem a responsabilidade de realizar o Order Capture. Para isto deve ser utilizada uma orquestração envolvendo calls a TMF 620 c/ produtor sendo Salesforce, e calls a mesma API com o produtor sendo o layer de Commerce.</a:t>
            </a:r>
            <a:endParaRPr sz="1000"/>
          </a:p>
          <a:p>
            <a:pPr marL="457200" lvl="0" indent="-292100" algn="l" rtl="0">
              <a:spcBef>
                <a:spcPts val="1000"/>
              </a:spcBef>
              <a:spcAft>
                <a:spcPts val="1000"/>
              </a:spcAft>
              <a:buSzPts val="1000"/>
              <a:buChar char="●"/>
            </a:pPr>
            <a:r>
              <a:rPr lang="en-US" sz="1000"/>
              <a:t>Para a sincronização de catálogo ativa (outbound), a plataforma Mulesoft Anypoint que implementa a API TMF</a:t>
            </a:r>
            <a:endParaRPr sz="1000"/>
          </a:p>
        </p:txBody>
      </p:sp>
      <p:pic>
        <p:nvPicPr>
          <p:cNvPr id="2893" name="Google Shape;2893;p244"/>
          <p:cNvPicPr preferRelativeResize="0"/>
          <p:nvPr/>
        </p:nvPicPr>
        <p:blipFill rotWithShape="1">
          <a:blip r:embed="rId3">
            <a:alphaModFix/>
          </a:blip>
          <a:srcRect l="6015"/>
          <a:stretch/>
        </p:blipFill>
        <p:spPr>
          <a:xfrm>
            <a:off x="108175" y="952425"/>
            <a:ext cx="8381701" cy="55796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grpSp>
        <p:nvGrpSpPr>
          <p:cNvPr id="2898" name="Google Shape;2898;p245"/>
          <p:cNvGrpSpPr/>
          <p:nvPr/>
        </p:nvGrpSpPr>
        <p:grpSpPr>
          <a:xfrm>
            <a:off x="4855449" y="2460379"/>
            <a:ext cx="919846" cy="2532025"/>
            <a:chOff x="1174732" y="2551462"/>
            <a:chExt cx="3829500" cy="4073400"/>
          </a:xfrm>
        </p:grpSpPr>
        <p:sp>
          <p:nvSpPr>
            <p:cNvPr id="2899" name="Google Shape;2899;p245"/>
            <p:cNvSpPr/>
            <p:nvPr/>
          </p:nvSpPr>
          <p:spPr>
            <a:xfrm>
              <a:off x="1174732" y="2551462"/>
              <a:ext cx="3829500" cy="40734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l" rtl="0">
                <a:spcBef>
                  <a:spcPts val="0"/>
                </a:spcBef>
                <a:spcAft>
                  <a:spcPts val="0"/>
                </a:spcAft>
                <a:buNone/>
              </a:pPr>
              <a:endParaRPr sz="2100"/>
            </a:p>
          </p:txBody>
        </p:sp>
        <p:sp>
          <p:nvSpPr>
            <p:cNvPr id="2900" name="Google Shape;2900;p245"/>
            <p:cNvSpPr/>
            <p:nvPr/>
          </p:nvSpPr>
          <p:spPr>
            <a:xfrm>
              <a:off x="1231450" y="2794825"/>
              <a:ext cx="687600" cy="687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grpSp>
      <p:sp>
        <p:nvSpPr>
          <p:cNvPr id="2901" name="Google Shape;2901;p245"/>
          <p:cNvSpPr txBox="1">
            <a:spLocks noGrp="1"/>
          </p:cNvSpPr>
          <p:nvPr>
            <p:ph type="title"/>
          </p:nvPr>
        </p:nvSpPr>
        <p:spPr>
          <a:xfrm>
            <a:off x="575925" y="0"/>
            <a:ext cx="100923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TM Forum Industry API (Inbound)</a:t>
            </a:r>
            <a:endParaRPr/>
          </a:p>
        </p:txBody>
      </p:sp>
      <p:sp>
        <p:nvSpPr>
          <p:cNvPr id="2902" name="Google Shape;2902;p245"/>
          <p:cNvSpPr txBox="1">
            <a:spLocks noGrp="1"/>
          </p:cNvSpPr>
          <p:nvPr>
            <p:ph type="subTitle" idx="1"/>
          </p:nvPr>
        </p:nvSpPr>
        <p:spPr>
          <a:xfrm>
            <a:off x="576075" y="6212675"/>
            <a:ext cx="10396800" cy="45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200"/>
              <a:t>1: Open API API Implementation includes Error Handling</a:t>
            </a:r>
            <a:endParaRPr sz="1200"/>
          </a:p>
          <a:p>
            <a:pPr marL="0" lvl="0" indent="0" algn="l" rtl="0">
              <a:spcBef>
                <a:spcPts val="300"/>
              </a:spcBef>
              <a:spcAft>
                <a:spcPts val="300"/>
              </a:spcAft>
              <a:buNone/>
            </a:pPr>
            <a:r>
              <a:rPr lang="en-US" sz="1200"/>
              <a:t>2. Field/Attribute Data Transformation implemented through Integration Procedures, Data Raptors</a:t>
            </a:r>
            <a:endParaRPr sz="1200"/>
          </a:p>
        </p:txBody>
      </p:sp>
      <p:sp>
        <p:nvSpPr>
          <p:cNvPr id="2903" name="Google Shape;2903;p245"/>
          <p:cNvSpPr/>
          <p:nvPr/>
        </p:nvSpPr>
        <p:spPr>
          <a:xfrm>
            <a:off x="120650" y="2536500"/>
            <a:ext cx="3354600" cy="17850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l" rtl="0">
              <a:spcBef>
                <a:spcPts val="0"/>
              </a:spcBef>
              <a:spcAft>
                <a:spcPts val="0"/>
              </a:spcAft>
              <a:buNone/>
            </a:pPr>
            <a:endParaRPr sz="2100"/>
          </a:p>
        </p:txBody>
      </p:sp>
      <p:sp>
        <p:nvSpPr>
          <p:cNvPr id="2904" name="Google Shape;2904;p245"/>
          <p:cNvSpPr txBox="1"/>
          <p:nvPr/>
        </p:nvSpPr>
        <p:spPr>
          <a:xfrm>
            <a:off x="1269775" y="2680410"/>
            <a:ext cx="2139300" cy="30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000" b="1">
                <a:latin typeface="Salesforce Sans"/>
                <a:ea typeface="Salesforce Sans"/>
                <a:cs typeface="Salesforce Sans"/>
                <a:sym typeface="Salesforce Sans"/>
              </a:rPr>
              <a:t>External Systems</a:t>
            </a:r>
            <a:endParaRPr sz="2000" b="1">
              <a:latin typeface="Salesforce Sans"/>
              <a:ea typeface="Salesforce Sans"/>
              <a:cs typeface="Salesforce Sans"/>
              <a:sym typeface="Salesforce Sans"/>
            </a:endParaRPr>
          </a:p>
        </p:txBody>
      </p:sp>
      <p:sp>
        <p:nvSpPr>
          <p:cNvPr id="2905" name="Google Shape;2905;p245"/>
          <p:cNvSpPr/>
          <p:nvPr/>
        </p:nvSpPr>
        <p:spPr>
          <a:xfrm rot="10800000" flipH="1">
            <a:off x="1269775" y="3053159"/>
            <a:ext cx="2185500" cy="44100"/>
          </a:xfrm>
          <a:prstGeom prst="rect">
            <a:avLst/>
          </a:prstGeom>
          <a:solidFill>
            <a:srgbClr val="E5E5E5"/>
          </a:solidFill>
          <a:ln w="9525" cap="flat" cmpd="sng">
            <a:solidFill>
              <a:srgbClr val="E5E5E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pic>
        <p:nvPicPr>
          <p:cNvPr id="2906" name="Google Shape;2906;p245"/>
          <p:cNvPicPr preferRelativeResize="0"/>
          <p:nvPr/>
        </p:nvPicPr>
        <p:blipFill>
          <a:blip r:embed="rId3">
            <a:alphaModFix/>
          </a:blip>
          <a:stretch>
            <a:fillRect/>
          </a:stretch>
        </p:blipFill>
        <p:spPr>
          <a:xfrm>
            <a:off x="312500" y="2943000"/>
            <a:ext cx="971747" cy="971747"/>
          </a:xfrm>
          <a:prstGeom prst="rect">
            <a:avLst/>
          </a:prstGeom>
          <a:noFill/>
          <a:ln>
            <a:noFill/>
          </a:ln>
        </p:spPr>
      </p:pic>
      <p:sp>
        <p:nvSpPr>
          <p:cNvPr id="2907" name="Google Shape;2907;p245"/>
          <p:cNvSpPr txBox="1"/>
          <p:nvPr/>
        </p:nvSpPr>
        <p:spPr>
          <a:xfrm>
            <a:off x="1269775" y="3135944"/>
            <a:ext cx="2205600" cy="1089900"/>
          </a:xfrm>
          <a:prstGeom prst="rect">
            <a:avLst/>
          </a:prstGeom>
          <a:noFill/>
          <a:ln>
            <a:noFill/>
          </a:ln>
        </p:spPr>
        <p:txBody>
          <a:bodyPr spcFirstLastPara="1" wrap="square" lIns="137150" tIns="137150" rIns="137150" bIns="137150" anchor="t" anchorCtr="0">
            <a:spAutoFit/>
          </a:bodyPr>
          <a:lstStyle/>
          <a:p>
            <a:pPr marL="0" lvl="0" indent="0" algn="l" rtl="0">
              <a:lnSpc>
                <a:spcPct val="115000"/>
              </a:lnSpc>
              <a:spcBef>
                <a:spcPts val="0"/>
              </a:spcBef>
              <a:spcAft>
                <a:spcPts val="0"/>
              </a:spcAft>
              <a:buNone/>
            </a:pPr>
            <a:r>
              <a:rPr lang="en-US" sz="1600">
                <a:latin typeface="Salesforce Sans"/>
                <a:ea typeface="Salesforce Sans"/>
                <a:cs typeface="Salesforce Sans"/>
                <a:sym typeface="Salesforce Sans"/>
              </a:rPr>
              <a:t>On-Prem Systems</a:t>
            </a:r>
            <a:endParaRPr sz="1600">
              <a:latin typeface="Salesforce Sans"/>
              <a:ea typeface="Salesforce Sans"/>
              <a:cs typeface="Salesforce Sans"/>
              <a:sym typeface="Salesforce Sans"/>
            </a:endParaRPr>
          </a:p>
          <a:p>
            <a:pPr marL="0" lvl="0" indent="0" algn="l" rtl="0">
              <a:lnSpc>
                <a:spcPct val="115000"/>
              </a:lnSpc>
              <a:spcBef>
                <a:spcPts val="0"/>
              </a:spcBef>
              <a:spcAft>
                <a:spcPts val="0"/>
              </a:spcAft>
              <a:buNone/>
            </a:pPr>
            <a:r>
              <a:rPr lang="en-US" sz="1600">
                <a:latin typeface="Salesforce Sans"/>
                <a:ea typeface="Salesforce Sans"/>
                <a:cs typeface="Salesforce Sans"/>
                <a:sym typeface="Salesforce Sans"/>
              </a:rPr>
              <a:t>Cloud Applications</a:t>
            </a:r>
            <a:endParaRPr sz="1600">
              <a:latin typeface="Salesforce Sans"/>
              <a:ea typeface="Salesforce Sans"/>
              <a:cs typeface="Salesforce Sans"/>
              <a:sym typeface="Salesforce Sans"/>
            </a:endParaRPr>
          </a:p>
          <a:p>
            <a:pPr marL="0" lvl="0" indent="0" algn="l" rtl="0">
              <a:lnSpc>
                <a:spcPct val="115000"/>
              </a:lnSpc>
              <a:spcBef>
                <a:spcPts val="0"/>
              </a:spcBef>
              <a:spcAft>
                <a:spcPts val="0"/>
              </a:spcAft>
              <a:buNone/>
            </a:pPr>
            <a:r>
              <a:rPr lang="en-US" sz="1600">
                <a:latin typeface="Salesforce Sans"/>
                <a:ea typeface="Salesforce Sans"/>
                <a:cs typeface="Salesforce Sans"/>
                <a:sym typeface="Salesforce Sans"/>
              </a:rPr>
              <a:t>Partner Applications</a:t>
            </a:r>
            <a:endParaRPr sz="1600">
              <a:latin typeface="Salesforce Sans"/>
              <a:ea typeface="Salesforce Sans"/>
              <a:cs typeface="Salesforce Sans"/>
              <a:sym typeface="Salesforce Sans"/>
            </a:endParaRPr>
          </a:p>
        </p:txBody>
      </p:sp>
      <p:sp>
        <p:nvSpPr>
          <p:cNvPr id="2908" name="Google Shape;2908;p245"/>
          <p:cNvSpPr txBox="1"/>
          <p:nvPr/>
        </p:nvSpPr>
        <p:spPr>
          <a:xfrm rot="-5400000">
            <a:off x="4185625" y="3459775"/>
            <a:ext cx="2224500" cy="523200"/>
          </a:xfrm>
          <a:prstGeom prst="rect">
            <a:avLst/>
          </a:prstGeom>
          <a:noFill/>
          <a:ln>
            <a:noFill/>
          </a:ln>
        </p:spPr>
        <p:txBody>
          <a:bodyPr spcFirstLastPara="1" wrap="square" lIns="137150" tIns="137150" rIns="137150" bIns="137150" anchor="t" anchorCtr="0">
            <a:spAutoFit/>
          </a:bodyPr>
          <a:lstStyle/>
          <a:p>
            <a:pPr marL="0" lvl="0" indent="0" algn="ctr" rtl="0">
              <a:lnSpc>
                <a:spcPct val="115000"/>
              </a:lnSpc>
              <a:spcBef>
                <a:spcPts val="0"/>
              </a:spcBef>
              <a:spcAft>
                <a:spcPts val="0"/>
              </a:spcAft>
              <a:buNone/>
            </a:pPr>
            <a:r>
              <a:rPr lang="en-US" sz="1600" b="1">
                <a:latin typeface="Salesforce Sans"/>
                <a:ea typeface="Salesforce Sans"/>
                <a:cs typeface="Salesforce Sans"/>
                <a:sym typeface="Salesforce Sans"/>
              </a:rPr>
              <a:t>API Gateway</a:t>
            </a:r>
            <a:endParaRPr sz="1600" b="1">
              <a:latin typeface="Salesforce Sans"/>
              <a:ea typeface="Salesforce Sans"/>
              <a:cs typeface="Salesforce Sans"/>
              <a:sym typeface="Salesforce Sans"/>
            </a:endParaRPr>
          </a:p>
        </p:txBody>
      </p:sp>
      <p:sp>
        <p:nvSpPr>
          <p:cNvPr id="2909" name="Google Shape;2909;p245"/>
          <p:cNvSpPr/>
          <p:nvPr/>
        </p:nvSpPr>
        <p:spPr>
          <a:xfrm>
            <a:off x="7603375" y="1793100"/>
            <a:ext cx="3904500" cy="4302900"/>
          </a:xfrm>
          <a:prstGeom prst="roundRect">
            <a:avLst>
              <a:gd name="adj" fmla="val 444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l" rtl="0">
              <a:spcBef>
                <a:spcPts val="0"/>
              </a:spcBef>
              <a:spcAft>
                <a:spcPts val="0"/>
              </a:spcAft>
              <a:buNone/>
            </a:pPr>
            <a:endParaRPr sz="2100"/>
          </a:p>
        </p:txBody>
      </p:sp>
      <p:sp>
        <p:nvSpPr>
          <p:cNvPr id="2910" name="Google Shape;2910;p245"/>
          <p:cNvSpPr txBox="1"/>
          <p:nvPr/>
        </p:nvSpPr>
        <p:spPr>
          <a:xfrm>
            <a:off x="8737153" y="1868324"/>
            <a:ext cx="2034300" cy="45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US" sz="2000" b="1">
                <a:latin typeface="Salesforce Sans"/>
                <a:ea typeface="Salesforce Sans"/>
                <a:cs typeface="Salesforce Sans"/>
                <a:sym typeface="Salesforce Sans"/>
              </a:rPr>
              <a:t>Salesforce</a:t>
            </a:r>
            <a:endParaRPr sz="2000" b="1">
              <a:latin typeface="Salesforce Sans"/>
              <a:ea typeface="Salesforce Sans"/>
              <a:cs typeface="Salesforce Sans"/>
              <a:sym typeface="Salesforce Sans"/>
            </a:endParaRPr>
          </a:p>
        </p:txBody>
      </p:sp>
      <p:pic>
        <p:nvPicPr>
          <p:cNvPr id="2911" name="Google Shape;2911;p245"/>
          <p:cNvPicPr preferRelativeResize="0"/>
          <p:nvPr/>
        </p:nvPicPr>
        <p:blipFill>
          <a:blip r:embed="rId4">
            <a:alphaModFix/>
          </a:blip>
          <a:stretch>
            <a:fillRect/>
          </a:stretch>
        </p:blipFill>
        <p:spPr>
          <a:xfrm>
            <a:off x="7873600" y="1847287"/>
            <a:ext cx="680652" cy="499145"/>
          </a:xfrm>
          <a:prstGeom prst="rect">
            <a:avLst/>
          </a:prstGeom>
          <a:noFill/>
          <a:ln>
            <a:noFill/>
          </a:ln>
        </p:spPr>
      </p:pic>
      <p:sp>
        <p:nvSpPr>
          <p:cNvPr id="2912" name="Google Shape;2912;p245"/>
          <p:cNvSpPr/>
          <p:nvPr/>
        </p:nvSpPr>
        <p:spPr>
          <a:xfrm rot="10800000" flipH="1">
            <a:off x="7853858" y="1722848"/>
            <a:ext cx="3465600" cy="44100"/>
          </a:xfrm>
          <a:prstGeom prst="rect">
            <a:avLst/>
          </a:prstGeom>
          <a:solidFill>
            <a:srgbClr val="E5E5E5"/>
          </a:solidFill>
          <a:ln w="9525" cap="flat" cmpd="sng">
            <a:solidFill>
              <a:srgbClr val="E5E5E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913" name="Google Shape;2913;p245"/>
          <p:cNvSpPr/>
          <p:nvPr/>
        </p:nvSpPr>
        <p:spPr>
          <a:xfrm>
            <a:off x="7751500" y="4207952"/>
            <a:ext cx="3567900" cy="1607400"/>
          </a:xfrm>
          <a:prstGeom prst="roundRect">
            <a:avLst>
              <a:gd name="adj" fmla="val 6011"/>
            </a:avLst>
          </a:prstGeom>
          <a:solidFill>
            <a:srgbClr val="FFFFFF"/>
          </a:solidFill>
          <a:ln w="9525" cap="flat" cmpd="sng">
            <a:solidFill>
              <a:srgbClr val="747474"/>
            </a:solidFill>
            <a:prstDash val="dash"/>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l" rtl="0">
              <a:spcBef>
                <a:spcPts val="0"/>
              </a:spcBef>
              <a:spcAft>
                <a:spcPts val="0"/>
              </a:spcAft>
              <a:buNone/>
            </a:pPr>
            <a:endParaRPr sz="2100"/>
          </a:p>
        </p:txBody>
      </p:sp>
      <p:sp>
        <p:nvSpPr>
          <p:cNvPr id="2914" name="Google Shape;2914;p245"/>
          <p:cNvSpPr/>
          <p:nvPr/>
        </p:nvSpPr>
        <p:spPr>
          <a:xfrm>
            <a:off x="7751500" y="2362050"/>
            <a:ext cx="3567900" cy="9720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l" rtl="0">
              <a:spcBef>
                <a:spcPts val="0"/>
              </a:spcBef>
              <a:spcAft>
                <a:spcPts val="0"/>
              </a:spcAft>
              <a:buNone/>
            </a:pPr>
            <a:endParaRPr sz="2100"/>
          </a:p>
        </p:txBody>
      </p:sp>
      <p:sp>
        <p:nvSpPr>
          <p:cNvPr id="2915" name="Google Shape;2915;p245"/>
          <p:cNvSpPr txBox="1"/>
          <p:nvPr/>
        </p:nvSpPr>
        <p:spPr>
          <a:xfrm>
            <a:off x="8676275" y="2413176"/>
            <a:ext cx="2383200" cy="307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0" tIns="0" rIns="0" bIns="0" anchor="t" anchorCtr="0">
            <a:spAutoFit/>
          </a:bodyPr>
          <a:lstStyle/>
          <a:p>
            <a:pPr marL="0" lvl="0" indent="0" algn="l" rtl="0">
              <a:spcBef>
                <a:spcPts val="0"/>
              </a:spcBef>
              <a:spcAft>
                <a:spcPts val="0"/>
              </a:spcAft>
              <a:buNone/>
            </a:pPr>
            <a:r>
              <a:rPr lang="en-US" sz="2000" b="1">
                <a:latin typeface="Salesforce Sans"/>
                <a:ea typeface="Salesforce Sans"/>
                <a:cs typeface="Salesforce Sans"/>
                <a:sym typeface="Salesforce Sans"/>
              </a:rPr>
              <a:t>Comms Cloud</a:t>
            </a:r>
            <a:endParaRPr sz="2000" b="1">
              <a:latin typeface="Salesforce Sans"/>
              <a:ea typeface="Salesforce Sans"/>
              <a:cs typeface="Salesforce Sans"/>
              <a:sym typeface="Salesforce Sans"/>
            </a:endParaRPr>
          </a:p>
        </p:txBody>
      </p:sp>
      <p:sp>
        <p:nvSpPr>
          <p:cNvPr id="2916" name="Google Shape;2916;p245"/>
          <p:cNvSpPr/>
          <p:nvPr/>
        </p:nvSpPr>
        <p:spPr>
          <a:xfrm rot="10800000" flipH="1">
            <a:off x="8676275" y="2717832"/>
            <a:ext cx="2377500" cy="37800"/>
          </a:xfrm>
          <a:prstGeom prst="rect">
            <a:avLst/>
          </a:prstGeom>
          <a:solidFill>
            <a:srgbClr val="E5E5E5"/>
          </a:solidFill>
          <a:ln w="9525" cap="flat" cmpd="sng">
            <a:solidFill>
              <a:srgbClr val="E5E5E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917" name="Google Shape;2917;p245"/>
          <p:cNvSpPr txBox="1"/>
          <p:nvPr/>
        </p:nvSpPr>
        <p:spPr>
          <a:xfrm>
            <a:off x="8676275" y="2690948"/>
            <a:ext cx="2496000" cy="720300"/>
          </a:xfrm>
          <a:prstGeom prst="rect">
            <a:avLst/>
          </a:prstGeom>
          <a:noFill/>
          <a:ln>
            <a:noFill/>
          </a:ln>
        </p:spPr>
        <p:txBody>
          <a:bodyPr spcFirstLastPara="1" wrap="square" lIns="137150" tIns="137150" rIns="137150" bIns="137150" anchor="t" anchorCtr="0">
            <a:spAutoFit/>
          </a:bodyPr>
          <a:lstStyle/>
          <a:p>
            <a:pPr marL="0" lvl="0" indent="0" algn="l" rtl="0">
              <a:lnSpc>
                <a:spcPct val="90000"/>
              </a:lnSpc>
              <a:spcBef>
                <a:spcPts val="0"/>
              </a:spcBef>
              <a:spcAft>
                <a:spcPts val="0"/>
              </a:spcAft>
              <a:buNone/>
            </a:pPr>
            <a:r>
              <a:rPr lang="en-US" sz="1600">
                <a:latin typeface="Salesforce Sans"/>
                <a:ea typeface="Salesforce Sans"/>
                <a:cs typeface="Salesforce Sans"/>
                <a:sym typeface="Salesforce Sans"/>
              </a:rPr>
              <a:t>TMF Open API Implementation</a:t>
            </a:r>
            <a:r>
              <a:rPr lang="en-US" sz="1600" baseline="30000">
                <a:latin typeface="Salesforce Sans"/>
                <a:ea typeface="Salesforce Sans"/>
                <a:cs typeface="Salesforce Sans"/>
                <a:sym typeface="Salesforce Sans"/>
              </a:rPr>
              <a:t>1</a:t>
            </a:r>
            <a:r>
              <a:rPr lang="en-US" sz="1600">
                <a:latin typeface="Salesforce Sans"/>
                <a:ea typeface="Salesforce Sans"/>
                <a:cs typeface="Salesforce Sans"/>
                <a:sym typeface="Salesforce Sans"/>
              </a:rPr>
              <a:t> </a:t>
            </a:r>
            <a:endParaRPr sz="1600">
              <a:latin typeface="Salesforce Sans"/>
              <a:ea typeface="Salesforce Sans"/>
              <a:cs typeface="Salesforce Sans"/>
              <a:sym typeface="Salesforce Sans"/>
            </a:endParaRPr>
          </a:p>
        </p:txBody>
      </p:sp>
      <p:cxnSp>
        <p:nvCxnSpPr>
          <p:cNvPr id="2918" name="Google Shape;2918;p245"/>
          <p:cNvCxnSpPr/>
          <p:nvPr/>
        </p:nvCxnSpPr>
        <p:spPr>
          <a:xfrm>
            <a:off x="3475250" y="3213367"/>
            <a:ext cx="1358100" cy="18600"/>
          </a:xfrm>
          <a:prstGeom prst="straightConnector1">
            <a:avLst/>
          </a:prstGeom>
          <a:noFill/>
          <a:ln w="9525" cap="flat" cmpd="sng">
            <a:solidFill>
              <a:srgbClr val="434343"/>
            </a:solidFill>
            <a:prstDash val="solid"/>
            <a:round/>
            <a:headEnd type="oval" w="med" len="med"/>
            <a:tailEnd type="triangle" w="med" len="med"/>
          </a:ln>
        </p:spPr>
      </p:cxnSp>
      <p:cxnSp>
        <p:nvCxnSpPr>
          <p:cNvPr id="2919" name="Google Shape;2919;p245"/>
          <p:cNvCxnSpPr/>
          <p:nvPr/>
        </p:nvCxnSpPr>
        <p:spPr>
          <a:xfrm rot="10800000" flipH="1">
            <a:off x="5790000" y="3214867"/>
            <a:ext cx="1795800" cy="15600"/>
          </a:xfrm>
          <a:prstGeom prst="straightConnector1">
            <a:avLst/>
          </a:prstGeom>
          <a:noFill/>
          <a:ln w="9525" cap="flat" cmpd="sng">
            <a:solidFill>
              <a:srgbClr val="434343"/>
            </a:solidFill>
            <a:prstDash val="solid"/>
            <a:round/>
            <a:headEnd type="oval" w="med" len="med"/>
            <a:tailEnd type="triangle" w="med" len="med"/>
          </a:ln>
        </p:spPr>
      </p:cxnSp>
      <p:cxnSp>
        <p:nvCxnSpPr>
          <p:cNvPr id="2920" name="Google Shape;2920;p245"/>
          <p:cNvCxnSpPr/>
          <p:nvPr/>
        </p:nvCxnSpPr>
        <p:spPr>
          <a:xfrm>
            <a:off x="9125303" y="3333950"/>
            <a:ext cx="0" cy="862800"/>
          </a:xfrm>
          <a:prstGeom prst="straightConnector1">
            <a:avLst/>
          </a:prstGeom>
          <a:noFill/>
          <a:ln w="9525" cap="flat" cmpd="sng">
            <a:solidFill>
              <a:srgbClr val="434343"/>
            </a:solidFill>
            <a:prstDash val="solid"/>
            <a:round/>
            <a:headEnd type="oval" w="med" len="med"/>
            <a:tailEnd type="triangle" w="med" len="med"/>
          </a:ln>
        </p:spPr>
      </p:cxnSp>
      <p:sp>
        <p:nvSpPr>
          <p:cNvPr id="2921" name="Google Shape;2921;p245"/>
          <p:cNvSpPr txBox="1"/>
          <p:nvPr/>
        </p:nvSpPr>
        <p:spPr>
          <a:xfrm>
            <a:off x="3552400" y="2870508"/>
            <a:ext cx="972000" cy="674100"/>
          </a:xfrm>
          <a:prstGeom prst="rect">
            <a:avLst/>
          </a:prstGeom>
          <a:noFill/>
          <a:ln>
            <a:noFill/>
          </a:ln>
        </p:spPr>
        <p:txBody>
          <a:bodyPr spcFirstLastPara="1" wrap="square" lIns="137150" tIns="137150" rIns="137150" bIns="137150" anchor="t" anchorCtr="0">
            <a:spAutoFit/>
          </a:bodyPr>
          <a:lstStyle/>
          <a:p>
            <a:pPr marL="0" lvl="0" indent="0" algn="ctr" rtl="0">
              <a:lnSpc>
                <a:spcPct val="115000"/>
              </a:lnSpc>
              <a:spcBef>
                <a:spcPts val="0"/>
              </a:spcBef>
              <a:spcAft>
                <a:spcPts val="0"/>
              </a:spcAft>
              <a:buNone/>
            </a:pPr>
            <a:r>
              <a:rPr lang="en-US" sz="1200">
                <a:latin typeface="Salesforce Sans"/>
                <a:ea typeface="Salesforce Sans"/>
                <a:cs typeface="Salesforce Sans"/>
                <a:sym typeface="Salesforce Sans"/>
              </a:rPr>
              <a:t>Open API Request</a:t>
            </a:r>
            <a:endParaRPr sz="1200">
              <a:latin typeface="Salesforce Sans"/>
              <a:ea typeface="Salesforce Sans"/>
              <a:cs typeface="Salesforce Sans"/>
              <a:sym typeface="Salesforce Sans"/>
            </a:endParaRPr>
          </a:p>
        </p:txBody>
      </p:sp>
      <p:cxnSp>
        <p:nvCxnSpPr>
          <p:cNvPr id="2922" name="Google Shape;2922;p245"/>
          <p:cNvCxnSpPr/>
          <p:nvPr/>
        </p:nvCxnSpPr>
        <p:spPr>
          <a:xfrm>
            <a:off x="9811103" y="3333950"/>
            <a:ext cx="0" cy="862800"/>
          </a:xfrm>
          <a:prstGeom prst="straightConnector1">
            <a:avLst/>
          </a:prstGeom>
          <a:noFill/>
          <a:ln w="9525" cap="flat" cmpd="sng">
            <a:solidFill>
              <a:srgbClr val="434343"/>
            </a:solidFill>
            <a:prstDash val="dash"/>
            <a:round/>
            <a:headEnd type="triangle" w="med" len="med"/>
            <a:tailEnd type="oval" w="med" len="med"/>
          </a:ln>
        </p:spPr>
      </p:cxnSp>
      <p:cxnSp>
        <p:nvCxnSpPr>
          <p:cNvPr id="2923" name="Google Shape;2923;p245"/>
          <p:cNvCxnSpPr/>
          <p:nvPr/>
        </p:nvCxnSpPr>
        <p:spPr>
          <a:xfrm>
            <a:off x="5765150" y="4155904"/>
            <a:ext cx="1863900" cy="12600"/>
          </a:xfrm>
          <a:prstGeom prst="straightConnector1">
            <a:avLst/>
          </a:prstGeom>
          <a:noFill/>
          <a:ln w="9525" cap="flat" cmpd="sng">
            <a:solidFill>
              <a:srgbClr val="434343"/>
            </a:solidFill>
            <a:prstDash val="dash"/>
            <a:round/>
            <a:headEnd type="triangle" w="med" len="med"/>
            <a:tailEnd type="oval" w="med" len="med"/>
          </a:ln>
        </p:spPr>
      </p:cxnSp>
      <p:sp>
        <p:nvSpPr>
          <p:cNvPr id="2924" name="Google Shape;2924;p245"/>
          <p:cNvSpPr txBox="1"/>
          <p:nvPr/>
        </p:nvSpPr>
        <p:spPr>
          <a:xfrm>
            <a:off x="3552400" y="3793357"/>
            <a:ext cx="972000" cy="674100"/>
          </a:xfrm>
          <a:prstGeom prst="rect">
            <a:avLst/>
          </a:prstGeom>
          <a:noFill/>
          <a:ln>
            <a:noFill/>
          </a:ln>
        </p:spPr>
        <p:txBody>
          <a:bodyPr spcFirstLastPara="1" wrap="square" lIns="137150" tIns="137150" rIns="137150" bIns="137150" anchor="t" anchorCtr="0">
            <a:spAutoFit/>
          </a:bodyPr>
          <a:lstStyle/>
          <a:p>
            <a:pPr marL="0" lvl="0" indent="0" algn="ctr" rtl="0">
              <a:lnSpc>
                <a:spcPct val="115000"/>
              </a:lnSpc>
              <a:spcBef>
                <a:spcPts val="0"/>
              </a:spcBef>
              <a:spcAft>
                <a:spcPts val="0"/>
              </a:spcAft>
              <a:buNone/>
            </a:pPr>
            <a:r>
              <a:rPr lang="en-US" sz="1200">
                <a:latin typeface="Salesforce Sans"/>
                <a:ea typeface="Salesforce Sans"/>
                <a:cs typeface="Salesforce Sans"/>
                <a:sym typeface="Salesforce Sans"/>
              </a:rPr>
              <a:t>Open API Response</a:t>
            </a:r>
            <a:endParaRPr sz="1200">
              <a:latin typeface="Salesforce Sans"/>
              <a:ea typeface="Salesforce Sans"/>
              <a:cs typeface="Salesforce Sans"/>
              <a:sym typeface="Salesforce Sans"/>
            </a:endParaRPr>
          </a:p>
        </p:txBody>
      </p:sp>
      <p:cxnSp>
        <p:nvCxnSpPr>
          <p:cNvPr id="2925" name="Google Shape;2925;p245"/>
          <p:cNvCxnSpPr/>
          <p:nvPr/>
        </p:nvCxnSpPr>
        <p:spPr>
          <a:xfrm>
            <a:off x="3475250" y="4161904"/>
            <a:ext cx="1370400" cy="600"/>
          </a:xfrm>
          <a:prstGeom prst="straightConnector1">
            <a:avLst/>
          </a:prstGeom>
          <a:noFill/>
          <a:ln w="9525" cap="flat" cmpd="sng">
            <a:solidFill>
              <a:srgbClr val="434343"/>
            </a:solidFill>
            <a:prstDash val="dash"/>
            <a:round/>
            <a:headEnd type="triangle" w="med" len="med"/>
            <a:tailEnd type="oval" w="med" len="med"/>
          </a:ln>
        </p:spPr>
      </p:cxnSp>
      <p:pic>
        <p:nvPicPr>
          <p:cNvPr id="2926" name="Google Shape;2926;p245"/>
          <p:cNvPicPr preferRelativeResize="0"/>
          <p:nvPr/>
        </p:nvPicPr>
        <p:blipFill rotWithShape="1">
          <a:blip r:embed="rId5">
            <a:alphaModFix/>
          </a:blip>
          <a:srcRect b="10"/>
          <a:stretch/>
        </p:blipFill>
        <p:spPr>
          <a:xfrm>
            <a:off x="7904277" y="2496616"/>
            <a:ext cx="548640" cy="562356"/>
          </a:xfrm>
          <a:prstGeom prst="rect">
            <a:avLst/>
          </a:prstGeom>
          <a:noFill/>
          <a:ln>
            <a:noFill/>
          </a:ln>
        </p:spPr>
      </p:pic>
      <p:sp>
        <p:nvSpPr>
          <p:cNvPr id="2927" name="Google Shape;2927;p245"/>
          <p:cNvSpPr txBox="1"/>
          <p:nvPr/>
        </p:nvSpPr>
        <p:spPr>
          <a:xfrm>
            <a:off x="6067000" y="2870508"/>
            <a:ext cx="972000" cy="674100"/>
          </a:xfrm>
          <a:prstGeom prst="rect">
            <a:avLst/>
          </a:prstGeom>
          <a:noFill/>
          <a:ln>
            <a:noFill/>
          </a:ln>
        </p:spPr>
        <p:txBody>
          <a:bodyPr spcFirstLastPara="1" wrap="square" lIns="137150" tIns="137150" rIns="137150" bIns="137150" anchor="t" anchorCtr="0">
            <a:spAutoFit/>
          </a:bodyPr>
          <a:lstStyle/>
          <a:p>
            <a:pPr marL="0" lvl="0" indent="0" algn="ctr" rtl="0">
              <a:lnSpc>
                <a:spcPct val="115000"/>
              </a:lnSpc>
              <a:spcBef>
                <a:spcPts val="0"/>
              </a:spcBef>
              <a:spcAft>
                <a:spcPts val="0"/>
              </a:spcAft>
              <a:buNone/>
            </a:pPr>
            <a:r>
              <a:rPr lang="en-US" sz="1200">
                <a:latin typeface="Salesforce Sans"/>
                <a:ea typeface="Salesforce Sans"/>
                <a:cs typeface="Salesforce Sans"/>
                <a:sym typeface="Salesforce Sans"/>
              </a:rPr>
              <a:t>Open API Request</a:t>
            </a:r>
            <a:endParaRPr sz="1200">
              <a:latin typeface="Salesforce Sans"/>
              <a:ea typeface="Salesforce Sans"/>
              <a:cs typeface="Salesforce Sans"/>
              <a:sym typeface="Salesforce Sans"/>
            </a:endParaRPr>
          </a:p>
        </p:txBody>
      </p:sp>
      <p:sp>
        <p:nvSpPr>
          <p:cNvPr id="2928" name="Google Shape;2928;p245"/>
          <p:cNvSpPr txBox="1"/>
          <p:nvPr/>
        </p:nvSpPr>
        <p:spPr>
          <a:xfrm>
            <a:off x="6067000" y="3793357"/>
            <a:ext cx="972000" cy="674100"/>
          </a:xfrm>
          <a:prstGeom prst="rect">
            <a:avLst/>
          </a:prstGeom>
          <a:noFill/>
          <a:ln>
            <a:noFill/>
          </a:ln>
        </p:spPr>
        <p:txBody>
          <a:bodyPr spcFirstLastPara="1" wrap="square" lIns="137150" tIns="137150" rIns="137150" bIns="137150" anchor="t" anchorCtr="0">
            <a:spAutoFit/>
          </a:bodyPr>
          <a:lstStyle/>
          <a:p>
            <a:pPr marL="0" lvl="0" indent="0" algn="ctr" rtl="0">
              <a:lnSpc>
                <a:spcPct val="115000"/>
              </a:lnSpc>
              <a:spcBef>
                <a:spcPts val="0"/>
              </a:spcBef>
              <a:spcAft>
                <a:spcPts val="0"/>
              </a:spcAft>
              <a:buNone/>
            </a:pPr>
            <a:r>
              <a:rPr lang="en-US" sz="1200">
                <a:latin typeface="Salesforce Sans"/>
                <a:ea typeface="Salesforce Sans"/>
                <a:cs typeface="Salesforce Sans"/>
                <a:sym typeface="Salesforce Sans"/>
              </a:rPr>
              <a:t>Open API Response</a:t>
            </a:r>
            <a:endParaRPr sz="1200">
              <a:latin typeface="Salesforce Sans"/>
              <a:ea typeface="Salesforce Sans"/>
              <a:cs typeface="Salesforce Sans"/>
              <a:sym typeface="Salesforce Sans"/>
            </a:endParaRPr>
          </a:p>
        </p:txBody>
      </p:sp>
      <p:sp>
        <p:nvSpPr>
          <p:cNvPr id="2929" name="Google Shape;2929;p245"/>
          <p:cNvSpPr/>
          <p:nvPr/>
        </p:nvSpPr>
        <p:spPr>
          <a:xfrm>
            <a:off x="7914780" y="5096100"/>
            <a:ext cx="3257400" cy="6402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r>
              <a:rPr lang="en-US" sz="1600"/>
              <a:t>Data Model</a:t>
            </a:r>
            <a:endParaRPr sz="1600"/>
          </a:p>
        </p:txBody>
      </p:sp>
      <p:sp>
        <p:nvSpPr>
          <p:cNvPr id="2930" name="Google Shape;2930;p245"/>
          <p:cNvSpPr/>
          <p:nvPr/>
        </p:nvSpPr>
        <p:spPr>
          <a:xfrm>
            <a:off x="7914775" y="4326998"/>
            <a:ext cx="3257400" cy="6402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r>
              <a:rPr lang="en-US" sz="1600"/>
              <a:t>Field/Attribute Data Transformation</a:t>
            </a:r>
            <a:r>
              <a:rPr lang="en-US" sz="1600" baseline="30000"/>
              <a:t>2</a:t>
            </a:r>
            <a:endParaRPr sz="1600" baseline="30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grpSp>
        <p:nvGrpSpPr>
          <p:cNvPr id="2935" name="Google Shape;2935;p246"/>
          <p:cNvGrpSpPr/>
          <p:nvPr/>
        </p:nvGrpSpPr>
        <p:grpSpPr>
          <a:xfrm>
            <a:off x="9966620" y="3769937"/>
            <a:ext cx="1544054" cy="639931"/>
            <a:chOff x="1174732" y="2551462"/>
            <a:chExt cx="3829500" cy="4073400"/>
          </a:xfrm>
        </p:grpSpPr>
        <p:sp>
          <p:nvSpPr>
            <p:cNvPr id="2936" name="Google Shape;2936;p246"/>
            <p:cNvSpPr/>
            <p:nvPr/>
          </p:nvSpPr>
          <p:spPr>
            <a:xfrm>
              <a:off x="1174732" y="2551462"/>
              <a:ext cx="3829500" cy="40734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82825" tIns="182825" rIns="182825" bIns="182825" anchor="ctr" anchorCtr="0">
              <a:noAutofit/>
            </a:bodyPr>
            <a:lstStyle/>
            <a:p>
              <a:pPr marL="0" lvl="0" indent="0" algn="l" rtl="0">
                <a:spcBef>
                  <a:spcPts val="0"/>
                </a:spcBef>
                <a:spcAft>
                  <a:spcPts val="0"/>
                </a:spcAft>
                <a:buNone/>
              </a:pPr>
              <a:endParaRPr sz="2800"/>
            </a:p>
          </p:txBody>
        </p:sp>
        <p:sp>
          <p:nvSpPr>
            <p:cNvPr id="2937" name="Google Shape;2937;p246"/>
            <p:cNvSpPr/>
            <p:nvPr/>
          </p:nvSpPr>
          <p:spPr>
            <a:xfrm>
              <a:off x="1231450" y="2794825"/>
              <a:ext cx="687600" cy="687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82825" tIns="182825" rIns="182825" bIns="182825" anchor="ctr" anchorCtr="0">
              <a:noAutofit/>
            </a:bodyPr>
            <a:lstStyle/>
            <a:p>
              <a:pPr marL="0" lvl="0" indent="0" algn="l" rtl="0">
                <a:spcBef>
                  <a:spcPts val="0"/>
                </a:spcBef>
                <a:spcAft>
                  <a:spcPts val="0"/>
                </a:spcAft>
                <a:buNone/>
              </a:pPr>
              <a:endParaRPr/>
            </a:p>
          </p:txBody>
        </p:sp>
      </p:grpSp>
      <p:grpSp>
        <p:nvGrpSpPr>
          <p:cNvPr id="2938" name="Google Shape;2938;p246"/>
          <p:cNvGrpSpPr/>
          <p:nvPr/>
        </p:nvGrpSpPr>
        <p:grpSpPr>
          <a:xfrm>
            <a:off x="9966620" y="2931737"/>
            <a:ext cx="1544054" cy="639931"/>
            <a:chOff x="1174732" y="2551462"/>
            <a:chExt cx="3829500" cy="4073400"/>
          </a:xfrm>
        </p:grpSpPr>
        <p:sp>
          <p:nvSpPr>
            <p:cNvPr id="2939" name="Google Shape;2939;p246"/>
            <p:cNvSpPr/>
            <p:nvPr/>
          </p:nvSpPr>
          <p:spPr>
            <a:xfrm>
              <a:off x="1174732" y="2551462"/>
              <a:ext cx="3829500" cy="40734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82825" tIns="182825" rIns="182825" bIns="182825" anchor="ctr" anchorCtr="0">
              <a:noAutofit/>
            </a:bodyPr>
            <a:lstStyle/>
            <a:p>
              <a:pPr marL="0" lvl="0" indent="0" algn="l" rtl="0">
                <a:spcBef>
                  <a:spcPts val="0"/>
                </a:spcBef>
                <a:spcAft>
                  <a:spcPts val="0"/>
                </a:spcAft>
                <a:buNone/>
              </a:pPr>
              <a:endParaRPr sz="2800"/>
            </a:p>
          </p:txBody>
        </p:sp>
        <p:sp>
          <p:nvSpPr>
            <p:cNvPr id="2940" name="Google Shape;2940;p246"/>
            <p:cNvSpPr/>
            <p:nvPr/>
          </p:nvSpPr>
          <p:spPr>
            <a:xfrm>
              <a:off x="1231450" y="2794825"/>
              <a:ext cx="687600" cy="687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82825" tIns="182825" rIns="182825" bIns="182825" anchor="ctr" anchorCtr="0">
              <a:noAutofit/>
            </a:bodyPr>
            <a:lstStyle/>
            <a:p>
              <a:pPr marL="0" lvl="0" indent="0" algn="l" rtl="0">
                <a:spcBef>
                  <a:spcPts val="0"/>
                </a:spcBef>
                <a:spcAft>
                  <a:spcPts val="0"/>
                </a:spcAft>
                <a:buNone/>
              </a:pPr>
              <a:endParaRPr/>
            </a:p>
          </p:txBody>
        </p:sp>
      </p:grpSp>
      <p:sp>
        <p:nvSpPr>
          <p:cNvPr id="2941" name="Google Shape;2941;p246"/>
          <p:cNvSpPr txBox="1">
            <a:spLocks noGrp="1"/>
          </p:cNvSpPr>
          <p:nvPr>
            <p:ph type="title"/>
          </p:nvPr>
        </p:nvSpPr>
        <p:spPr>
          <a:xfrm>
            <a:off x="575925" y="0"/>
            <a:ext cx="100923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TM Forum Industry API (Outbound)</a:t>
            </a:r>
            <a:endParaRPr/>
          </a:p>
        </p:txBody>
      </p:sp>
      <p:sp>
        <p:nvSpPr>
          <p:cNvPr id="2942" name="Google Shape;2942;p246"/>
          <p:cNvSpPr/>
          <p:nvPr/>
        </p:nvSpPr>
        <p:spPr>
          <a:xfrm>
            <a:off x="634400" y="1906145"/>
            <a:ext cx="3291000" cy="38361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82825" tIns="182825" rIns="182825" bIns="182825" anchor="ctr" anchorCtr="0">
            <a:noAutofit/>
          </a:bodyPr>
          <a:lstStyle/>
          <a:p>
            <a:pPr marL="0" lvl="0" indent="0" algn="l" rtl="0">
              <a:spcBef>
                <a:spcPts val="0"/>
              </a:spcBef>
              <a:spcAft>
                <a:spcPts val="0"/>
              </a:spcAft>
              <a:buNone/>
            </a:pPr>
            <a:endParaRPr sz="2800"/>
          </a:p>
        </p:txBody>
      </p:sp>
      <p:sp>
        <p:nvSpPr>
          <p:cNvPr id="2943" name="Google Shape;2943;p246"/>
          <p:cNvSpPr txBox="1"/>
          <p:nvPr/>
        </p:nvSpPr>
        <p:spPr>
          <a:xfrm>
            <a:off x="1726753" y="2029437"/>
            <a:ext cx="2034300" cy="45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US" sz="2000" b="1">
                <a:latin typeface="Salesforce Sans"/>
                <a:ea typeface="Salesforce Sans"/>
                <a:cs typeface="Salesforce Sans"/>
                <a:sym typeface="Salesforce Sans"/>
              </a:rPr>
              <a:t>Salesforce</a:t>
            </a:r>
            <a:endParaRPr sz="2000" b="1">
              <a:latin typeface="Salesforce Sans"/>
              <a:ea typeface="Salesforce Sans"/>
              <a:cs typeface="Salesforce Sans"/>
              <a:sym typeface="Salesforce Sans"/>
            </a:endParaRPr>
          </a:p>
        </p:txBody>
      </p:sp>
      <p:pic>
        <p:nvPicPr>
          <p:cNvPr id="2944" name="Google Shape;2944;p246"/>
          <p:cNvPicPr preferRelativeResize="0"/>
          <p:nvPr/>
        </p:nvPicPr>
        <p:blipFill>
          <a:blip r:embed="rId3">
            <a:alphaModFix/>
          </a:blip>
          <a:stretch>
            <a:fillRect/>
          </a:stretch>
        </p:blipFill>
        <p:spPr>
          <a:xfrm>
            <a:off x="863200" y="2008400"/>
            <a:ext cx="680652" cy="499145"/>
          </a:xfrm>
          <a:prstGeom prst="rect">
            <a:avLst/>
          </a:prstGeom>
          <a:noFill/>
          <a:ln>
            <a:noFill/>
          </a:ln>
        </p:spPr>
      </p:pic>
      <p:sp>
        <p:nvSpPr>
          <p:cNvPr id="2945" name="Google Shape;2945;p246"/>
          <p:cNvSpPr/>
          <p:nvPr/>
        </p:nvSpPr>
        <p:spPr>
          <a:xfrm>
            <a:off x="807950" y="2929376"/>
            <a:ext cx="1315800" cy="6402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r>
              <a:rPr lang="en-US" sz="1600"/>
              <a:t>Salesforce UX</a:t>
            </a:r>
            <a:endParaRPr sz="1600" baseline="30000"/>
          </a:p>
        </p:txBody>
      </p:sp>
      <p:sp>
        <p:nvSpPr>
          <p:cNvPr id="2946" name="Google Shape;2946;p246"/>
          <p:cNvSpPr/>
          <p:nvPr/>
        </p:nvSpPr>
        <p:spPr>
          <a:xfrm>
            <a:off x="2346400" y="2929376"/>
            <a:ext cx="1315800" cy="6402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r>
              <a:rPr lang="en-US" sz="1600"/>
              <a:t>Omniscript</a:t>
            </a:r>
            <a:endParaRPr sz="1600" baseline="30000"/>
          </a:p>
        </p:txBody>
      </p:sp>
      <p:sp>
        <p:nvSpPr>
          <p:cNvPr id="2947" name="Google Shape;2947;p246"/>
          <p:cNvSpPr/>
          <p:nvPr/>
        </p:nvSpPr>
        <p:spPr>
          <a:xfrm>
            <a:off x="822400" y="3827344"/>
            <a:ext cx="2839800" cy="6402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r>
              <a:rPr lang="en-US" sz="1600"/>
              <a:t>APEX</a:t>
            </a:r>
            <a:endParaRPr sz="1600" baseline="30000"/>
          </a:p>
        </p:txBody>
      </p:sp>
      <p:sp>
        <p:nvSpPr>
          <p:cNvPr id="2948" name="Google Shape;2948;p246"/>
          <p:cNvSpPr/>
          <p:nvPr/>
        </p:nvSpPr>
        <p:spPr>
          <a:xfrm>
            <a:off x="822400" y="4779844"/>
            <a:ext cx="2839800" cy="6402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r>
              <a:rPr lang="en-US" sz="1600"/>
              <a:t>Integration Procedure</a:t>
            </a:r>
            <a:endParaRPr sz="1600" baseline="30000"/>
          </a:p>
        </p:txBody>
      </p:sp>
      <p:cxnSp>
        <p:nvCxnSpPr>
          <p:cNvPr id="2949" name="Google Shape;2949;p246"/>
          <p:cNvCxnSpPr/>
          <p:nvPr/>
        </p:nvCxnSpPr>
        <p:spPr>
          <a:xfrm>
            <a:off x="1464050" y="3556063"/>
            <a:ext cx="9300" cy="290100"/>
          </a:xfrm>
          <a:prstGeom prst="straightConnector1">
            <a:avLst/>
          </a:prstGeom>
          <a:noFill/>
          <a:ln w="9525" cap="flat" cmpd="sng">
            <a:solidFill>
              <a:srgbClr val="434343"/>
            </a:solidFill>
            <a:prstDash val="solid"/>
            <a:round/>
            <a:headEnd type="oval" w="med" len="med"/>
            <a:tailEnd type="triangle" w="med" len="med"/>
          </a:ln>
        </p:spPr>
      </p:cxnSp>
      <p:cxnSp>
        <p:nvCxnSpPr>
          <p:cNvPr id="2950" name="Google Shape;2950;p246"/>
          <p:cNvCxnSpPr/>
          <p:nvPr/>
        </p:nvCxnSpPr>
        <p:spPr>
          <a:xfrm>
            <a:off x="2988050" y="3556785"/>
            <a:ext cx="9300" cy="290100"/>
          </a:xfrm>
          <a:prstGeom prst="straightConnector1">
            <a:avLst/>
          </a:prstGeom>
          <a:noFill/>
          <a:ln w="9525" cap="flat" cmpd="sng">
            <a:solidFill>
              <a:srgbClr val="434343"/>
            </a:solidFill>
            <a:prstDash val="solid"/>
            <a:round/>
            <a:headEnd type="oval" w="med" len="med"/>
            <a:tailEnd type="triangle" w="med" len="med"/>
          </a:ln>
        </p:spPr>
      </p:cxnSp>
      <p:cxnSp>
        <p:nvCxnSpPr>
          <p:cNvPr id="2951" name="Google Shape;2951;p246"/>
          <p:cNvCxnSpPr/>
          <p:nvPr/>
        </p:nvCxnSpPr>
        <p:spPr>
          <a:xfrm>
            <a:off x="2226050" y="4471185"/>
            <a:ext cx="9300" cy="290100"/>
          </a:xfrm>
          <a:prstGeom prst="straightConnector1">
            <a:avLst/>
          </a:prstGeom>
          <a:noFill/>
          <a:ln w="9525" cap="flat" cmpd="sng">
            <a:solidFill>
              <a:srgbClr val="434343"/>
            </a:solidFill>
            <a:prstDash val="solid"/>
            <a:round/>
            <a:headEnd type="oval" w="med" len="med"/>
            <a:tailEnd type="triangle" w="med" len="med"/>
          </a:ln>
        </p:spPr>
      </p:cxnSp>
      <p:grpSp>
        <p:nvGrpSpPr>
          <p:cNvPr id="2952" name="Google Shape;2952;p246"/>
          <p:cNvGrpSpPr/>
          <p:nvPr/>
        </p:nvGrpSpPr>
        <p:grpSpPr>
          <a:xfrm>
            <a:off x="5393915" y="1905970"/>
            <a:ext cx="3858604" cy="3840402"/>
            <a:chOff x="1174732" y="2551462"/>
            <a:chExt cx="3829500" cy="4073400"/>
          </a:xfrm>
        </p:grpSpPr>
        <p:sp>
          <p:nvSpPr>
            <p:cNvPr id="2953" name="Google Shape;2953;p246"/>
            <p:cNvSpPr/>
            <p:nvPr/>
          </p:nvSpPr>
          <p:spPr>
            <a:xfrm>
              <a:off x="1174732" y="2551462"/>
              <a:ext cx="3829500" cy="40734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82825" tIns="182825" rIns="182825" bIns="182825" anchor="ctr" anchorCtr="0">
              <a:noAutofit/>
            </a:bodyPr>
            <a:lstStyle/>
            <a:p>
              <a:pPr marL="0" lvl="0" indent="0" algn="l" rtl="0">
                <a:spcBef>
                  <a:spcPts val="0"/>
                </a:spcBef>
                <a:spcAft>
                  <a:spcPts val="0"/>
                </a:spcAft>
                <a:buNone/>
              </a:pPr>
              <a:endParaRPr sz="2800"/>
            </a:p>
          </p:txBody>
        </p:sp>
        <p:sp>
          <p:nvSpPr>
            <p:cNvPr id="2954" name="Google Shape;2954;p246"/>
            <p:cNvSpPr/>
            <p:nvPr/>
          </p:nvSpPr>
          <p:spPr>
            <a:xfrm>
              <a:off x="1231450" y="2794825"/>
              <a:ext cx="687600" cy="687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82825" tIns="182825" rIns="182825" bIns="182825" anchor="ctr" anchorCtr="0">
              <a:noAutofit/>
            </a:bodyPr>
            <a:lstStyle/>
            <a:p>
              <a:pPr marL="0" lvl="0" indent="0" algn="l" rtl="0">
                <a:spcBef>
                  <a:spcPts val="0"/>
                </a:spcBef>
                <a:spcAft>
                  <a:spcPts val="0"/>
                </a:spcAft>
                <a:buNone/>
              </a:pPr>
              <a:endParaRPr/>
            </a:p>
          </p:txBody>
        </p:sp>
      </p:grpSp>
      <p:pic>
        <p:nvPicPr>
          <p:cNvPr id="2955" name="Google Shape;2955;p246"/>
          <p:cNvPicPr preferRelativeResize="0"/>
          <p:nvPr/>
        </p:nvPicPr>
        <p:blipFill rotWithShape="1">
          <a:blip r:embed="rId4">
            <a:alphaModFix/>
          </a:blip>
          <a:srcRect/>
          <a:stretch/>
        </p:blipFill>
        <p:spPr>
          <a:xfrm>
            <a:off x="5998578" y="2014261"/>
            <a:ext cx="487426" cy="487426"/>
          </a:xfrm>
          <a:prstGeom prst="rect">
            <a:avLst/>
          </a:prstGeom>
          <a:noFill/>
          <a:ln>
            <a:noFill/>
          </a:ln>
        </p:spPr>
      </p:pic>
      <p:sp>
        <p:nvSpPr>
          <p:cNvPr id="2956" name="Google Shape;2956;p246"/>
          <p:cNvSpPr txBox="1"/>
          <p:nvPr/>
        </p:nvSpPr>
        <p:spPr>
          <a:xfrm>
            <a:off x="6679753" y="2029437"/>
            <a:ext cx="2034300" cy="45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US" sz="2000" b="1">
                <a:latin typeface="Salesforce Sans"/>
                <a:ea typeface="Salesforce Sans"/>
                <a:cs typeface="Salesforce Sans"/>
                <a:sym typeface="Salesforce Sans"/>
              </a:rPr>
              <a:t>MuleSoft</a:t>
            </a:r>
            <a:endParaRPr sz="2000" b="1">
              <a:latin typeface="Salesforce Sans"/>
              <a:ea typeface="Salesforce Sans"/>
              <a:cs typeface="Salesforce Sans"/>
              <a:sym typeface="Salesforce Sans"/>
            </a:endParaRPr>
          </a:p>
        </p:txBody>
      </p:sp>
      <p:sp>
        <p:nvSpPr>
          <p:cNvPr id="2957" name="Google Shape;2957;p246"/>
          <p:cNvSpPr/>
          <p:nvPr/>
        </p:nvSpPr>
        <p:spPr>
          <a:xfrm>
            <a:off x="5612749" y="2929369"/>
            <a:ext cx="1667700" cy="23973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endParaRPr sz="2100"/>
          </a:p>
        </p:txBody>
      </p:sp>
      <p:sp>
        <p:nvSpPr>
          <p:cNvPr id="2958" name="Google Shape;2958;p246"/>
          <p:cNvSpPr txBox="1"/>
          <p:nvPr/>
        </p:nvSpPr>
        <p:spPr>
          <a:xfrm>
            <a:off x="5647391" y="3657019"/>
            <a:ext cx="1714500" cy="942000"/>
          </a:xfrm>
          <a:prstGeom prst="rect">
            <a:avLst/>
          </a:prstGeom>
          <a:noFill/>
          <a:ln>
            <a:noFill/>
          </a:ln>
        </p:spPr>
        <p:txBody>
          <a:bodyPr spcFirstLastPara="1" wrap="square" lIns="137150" tIns="137150" rIns="137150" bIns="137150" anchor="t" anchorCtr="0">
            <a:spAutoFit/>
          </a:bodyPr>
          <a:lstStyle/>
          <a:p>
            <a:pPr marL="0" lvl="0" indent="0" algn="ctr" rtl="0">
              <a:lnSpc>
                <a:spcPct val="90000"/>
              </a:lnSpc>
              <a:spcBef>
                <a:spcPts val="0"/>
              </a:spcBef>
              <a:spcAft>
                <a:spcPts val="0"/>
              </a:spcAft>
              <a:buNone/>
            </a:pPr>
            <a:r>
              <a:rPr lang="en-US" sz="1600">
                <a:latin typeface="Salesforce Sans"/>
                <a:ea typeface="Salesforce Sans"/>
                <a:cs typeface="Salesforce Sans"/>
                <a:sym typeface="Salesforce Sans"/>
              </a:rPr>
              <a:t>TMF Open API (Outbound)</a:t>
            </a:r>
            <a:endParaRPr sz="1600">
              <a:latin typeface="Salesforce Sans"/>
              <a:ea typeface="Salesforce Sans"/>
              <a:cs typeface="Salesforce Sans"/>
              <a:sym typeface="Salesforce Sans"/>
            </a:endParaRPr>
          </a:p>
          <a:p>
            <a:pPr marL="0" lvl="0" indent="0" algn="ctr" rtl="0">
              <a:lnSpc>
                <a:spcPct val="90000"/>
              </a:lnSpc>
              <a:spcBef>
                <a:spcPts val="0"/>
              </a:spcBef>
              <a:spcAft>
                <a:spcPts val="0"/>
              </a:spcAft>
              <a:buNone/>
            </a:pPr>
            <a:r>
              <a:rPr lang="en-US" sz="1600">
                <a:latin typeface="Salesforce Sans"/>
                <a:ea typeface="Salesforce Sans"/>
                <a:cs typeface="Salesforce Sans"/>
                <a:sym typeface="Salesforce Sans"/>
              </a:rPr>
              <a:t>Implementation </a:t>
            </a:r>
            <a:endParaRPr sz="1600">
              <a:latin typeface="Salesforce Sans"/>
              <a:ea typeface="Salesforce Sans"/>
              <a:cs typeface="Salesforce Sans"/>
              <a:sym typeface="Salesforce Sans"/>
            </a:endParaRPr>
          </a:p>
        </p:txBody>
      </p:sp>
      <p:sp>
        <p:nvSpPr>
          <p:cNvPr id="2959" name="Google Shape;2959;p246"/>
          <p:cNvSpPr/>
          <p:nvPr/>
        </p:nvSpPr>
        <p:spPr>
          <a:xfrm>
            <a:off x="7679678" y="2929369"/>
            <a:ext cx="1315800" cy="6402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r>
              <a:rPr lang="en-US" sz="1600"/>
              <a:t>External API</a:t>
            </a:r>
            <a:endParaRPr sz="1600" baseline="30000"/>
          </a:p>
        </p:txBody>
      </p:sp>
      <p:sp>
        <p:nvSpPr>
          <p:cNvPr id="2960" name="Google Shape;2960;p246"/>
          <p:cNvSpPr/>
          <p:nvPr/>
        </p:nvSpPr>
        <p:spPr>
          <a:xfrm>
            <a:off x="7679678" y="3807919"/>
            <a:ext cx="1315800" cy="6402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r>
              <a:rPr lang="en-US" sz="1600"/>
              <a:t>External API</a:t>
            </a:r>
            <a:endParaRPr sz="1600" baseline="30000"/>
          </a:p>
        </p:txBody>
      </p:sp>
      <p:sp>
        <p:nvSpPr>
          <p:cNvPr id="2961" name="Google Shape;2961;p246"/>
          <p:cNvSpPr/>
          <p:nvPr/>
        </p:nvSpPr>
        <p:spPr>
          <a:xfrm>
            <a:off x="7679678" y="4686469"/>
            <a:ext cx="1315800" cy="6402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37150" tIns="137150" rIns="137150" bIns="137150" anchor="ctr" anchorCtr="0">
            <a:noAutofit/>
          </a:bodyPr>
          <a:lstStyle/>
          <a:p>
            <a:pPr marL="0" lvl="0" indent="0" algn="ctr" rtl="0">
              <a:spcBef>
                <a:spcPts val="0"/>
              </a:spcBef>
              <a:spcAft>
                <a:spcPts val="0"/>
              </a:spcAft>
              <a:buNone/>
            </a:pPr>
            <a:r>
              <a:rPr lang="en-US" sz="1600"/>
              <a:t>External API</a:t>
            </a:r>
            <a:endParaRPr sz="1600" baseline="30000"/>
          </a:p>
        </p:txBody>
      </p:sp>
      <p:pic>
        <p:nvPicPr>
          <p:cNvPr id="2962" name="Google Shape;2962;p246"/>
          <p:cNvPicPr preferRelativeResize="0"/>
          <p:nvPr/>
        </p:nvPicPr>
        <p:blipFill>
          <a:blip r:embed="rId5">
            <a:alphaModFix/>
          </a:blip>
          <a:stretch>
            <a:fillRect/>
          </a:stretch>
        </p:blipFill>
        <p:spPr>
          <a:xfrm>
            <a:off x="10288852" y="3002065"/>
            <a:ext cx="899355" cy="499145"/>
          </a:xfrm>
          <a:prstGeom prst="rect">
            <a:avLst/>
          </a:prstGeom>
          <a:noFill/>
          <a:ln>
            <a:noFill/>
          </a:ln>
        </p:spPr>
      </p:pic>
      <p:pic>
        <p:nvPicPr>
          <p:cNvPr id="2963" name="Google Shape;2963;p246"/>
          <p:cNvPicPr preferRelativeResize="0"/>
          <p:nvPr/>
        </p:nvPicPr>
        <p:blipFill rotWithShape="1">
          <a:blip r:embed="rId6">
            <a:alphaModFix/>
          </a:blip>
          <a:srcRect l="16440" t="25347" r="13717" b="17526"/>
          <a:stretch/>
        </p:blipFill>
        <p:spPr>
          <a:xfrm>
            <a:off x="10159147" y="3792723"/>
            <a:ext cx="1159000" cy="594359"/>
          </a:xfrm>
          <a:prstGeom prst="rect">
            <a:avLst/>
          </a:prstGeom>
          <a:noFill/>
          <a:ln>
            <a:noFill/>
          </a:ln>
        </p:spPr>
      </p:pic>
      <p:cxnSp>
        <p:nvCxnSpPr>
          <p:cNvPr id="2964" name="Google Shape;2964;p246"/>
          <p:cNvCxnSpPr>
            <a:endCxn id="2959" idx="1"/>
          </p:cNvCxnSpPr>
          <p:nvPr/>
        </p:nvCxnSpPr>
        <p:spPr>
          <a:xfrm>
            <a:off x="7301978" y="3239269"/>
            <a:ext cx="377700" cy="10200"/>
          </a:xfrm>
          <a:prstGeom prst="straightConnector1">
            <a:avLst/>
          </a:prstGeom>
          <a:noFill/>
          <a:ln w="9525" cap="flat" cmpd="sng">
            <a:solidFill>
              <a:srgbClr val="434343"/>
            </a:solidFill>
            <a:prstDash val="solid"/>
            <a:round/>
            <a:headEnd type="oval" w="med" len="med"/>
            <a:tailEnd type="triangle" w="med" len="med"/>
          </a:ln>
        </p:spPr>
      </p:cxnSp>
      <p:cxnSp>
        <p:nvCxnSpPr>
          <p:cNvPr id="2965" name="Google Shape;2965;p246"/>
          <p:cNvCxnSpPr/>
          <p:nvPr/>
        </p:nvCxnSpPr>
        <p:spPr>
          <a:xfrm>
            <a:off x="7302100" y="4153794"/>
            <a:ext cx="386100" cy="10800"/>
          </a:xfrm>
          <a:prstGeom prst="straightConnector1">
            <a:avLst/>
          </a:prstGeom>
          <a:noFill/>
          <a:ln w="9525" cap="flat" cmpd="sng">
            <a:solidFill>
              <a:srgbClr val="434343"/>
            </a:solidFill>
            <a:prstDash val="solid"/>
            <a:round/>
            <a:headEnd type="oval" w="med" len="med"/>
            <a:tailEnd type="triangle" w="med" len="med"/>
          </a:ln>
        </p:spPr>
      </p:cxnSp>
      <p:cxnSp>
        <p:nvCxnSpPr>
          <p:cNvPr id="2966" name="Google Shape;2966;p246"/>
          <p:cNvCxnSpPr/>
          <p:nvPr/>
        </p:nvCxnSpPr>
        <p:spPr>
          <a:xfrm>
            <a:off x="7302100" y="5034232"/>
            <a:ext cx="377700" cy="10200"/>
          </a:xfrm>
          <a:prstGeom prst="straightConnector1">
            <a:avLst/>
          </a:prstGeom>
          <a:noFill/>
          <a:ln w="9525" cap="flat" cmpd="sng">
            <a:solidFill>
              <a:srgbClr val="434343"/>
            </a:solidFill>
            <a:prstDash val="solid"/>
            <a:round/>
            <a:headEnd type="oval" w="med" len="med"/>
            <a:tailEnd type="triangle" w="med" len="med"/>
          </a:ln>
        </p:spPr>
      </p:cxnSp>
      <p:cxnSp>
        <p:nvCxnSpPr>
          <p:cNvPr id="2967" name="Google Shape;2967;p246"/>
          <p:cNvCxnSpPr>
            <a:stCxn id="2959" idx="3"/>
            <a:endCxn id="2939" idx="1"/>
          </p:cNvCxnSpPr>
          <p:nvPr/>
        </p:nvCxnSpPr>
        <p:spPr>
          <a:xfrm>
            <a:off x="8995478" y="3249469"/>
            <a:ext cx="971100" cy="2100"/>
          </a:xfrm>
          <a:prstGeom prst="straightConnector1">
            <a:avLst/>
          </a:prstGeom>
          <a:noFill/>
          <a:ln w="9525" cap="flat" cmpd="sng">
            <a:solidFill>
              <a:srgbClr val="434343"/>
            </a:solidFill>
            <a:prstDash val="solid"/>
            <a:round/>
            <a:headEnd type="oval" w="med" len="med"/>
            <a:tailEnd type="triangle" w="med" len="med"/>
          </a:ln>
        </p:spPr>
      </p:cxnSp>
      <p:cxnSp>
        <p:nvCxnSpPr>
          <p:cNvPr id="2968" name="Google Shape;2968;p246"/>
          <p:cNvCxnSpPr/>
          <p:nvPr/>
        </p:nvCxnSpPr>
        <p:spPr>
          <a:xfrm>
            <a:off x="9017146" y="4109338"/>
            <a:ext cx="971100" cy="2100"/>
          </a:xfrm>
          <a:prstGeom prst="straightConnector1">
            <a:avLst/>
          </a:prstGeom>
          <a:noFill/>
          <a:ln w="9525" cap="flat" cmpd="sng">
            <a:solidFill>
              <a:srgbClr val="434343"/>
            </a:solidFill>
            <a:prstDash val="solid"/>
            <a:round/>
            <a:headEnd type="oval" w="med" len="med"/>
            <a:tailEnd type="triangle" w="med" len="med"/>
          </a:ln>
        </p:spPr>
      </p:cxnSp>
      <p:cxnSp>
        <p:nvCxnSpPr>
          <p:cNvPr id="2969" name="Google Shape;2969;p246"/>
          <p:cNvCxnSpPr/>
          <p:nvPr/>
        </p:nvCxnSpPr>
        <p:spPr>
          <a:xfrm>
            <a:off x="9013975" y="5056119"/>
            <a:ext cx="904800" cy="8100"/>
          </a:xfrm>
          <a:prstGeom prst="straightConnector1">
            <a:avLst/>
          </a:prstGeom>
          <a:noFill/>
          <a:ln w="9525" cap="flat" cmpd="sng">
            <a:solidFill>
              <a:srgbClr val="434343"/>
            </a:solidFill>
            <a:prstDash val="solid"/>
            <a:round/>
            <a:headEnd type="oval" w="med" len="med"/>
            <a:tailEnd type="triangle" w="med" len="med"/>
          </a:ln>
        </p:spPr>
      </p:cxnSp>
      <p:cxnSp>
        <p:nvCxnSpPr>
          <p:cNvPr id="2970" name="Google Shape;2970;p246"/>
          <p:cNvCxnSpPr/>
          <p:nvPr/>
        </p:nvCxnSpPr>
        <p:spPr>
          <a:xfrm rot="10800000" flipH="1">
            <a:off x="3662200" y="3645016"/>
            <a:ext cx="1951200" cy="364200"/>
          </a:xfrm>
          <a:prstGeom prst="bentConnector3">
            <a:avLst>
              <a:gd name="adj1" fmla="val 50000"/>
            </a:avLst>
          </a:prstGeom>
          <a:noFill/>
          <a:ln w="9525" cap="flat" cmpd="sng">
            <a:solidFill>
              <a:srgbClr val="434343"/>
            </a:solidFill>
            <a:prstDash val="solid"/>
            <a:round/>
            <a:headEnd type="oval" w="med" len="med"/>
            <a:tailEnd type="triangle" w="med" len="med"/>
          </a:ln>
        </p:spPr>
      </p:cxnSp>
      <p:sp>
        <p:nvSpPr>
          <p:cNvPr id="2971" name="Google Shape;2971;p246"/>
          <p:cNvSpPr txBox="1"/>
          <p:nvPr/>
        </p:nvSpPr>
        <p:spPr>
          <a:xfrm>
            <a:off x="-2288900" y="2546650"/>
            <a:ext cx="182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cxnSp>
        <p:nvCxnSpPr>
          <p:cNvPr id="2972" name="Google Shape;2972;p246"/>
          <p:cNvCxnSpPr/>
          <p:nvPr/>
        </p:nvCxnSpPr>
        <p:spPr>
          <a:xfrm rot="10800000" flipH="1">
            <a:off x="3662200" y="4864216"/>
            <a:ext cx="1951200" cy="364200"/>
          </a:xfrm>
          <a:prstGeom prst="bentConnector3">
            <a:avLst>
              <a:gd name="adj1" fmla="val 50000"/>
            </a:avLst>
          </a:prstGeom>
          <a:noFill/>
          <a:ln w="9525" cap="flat" cmpd="sng">
            <a:solidFill>
              <a:srgbClr val="434343"/>
            </a:solidFill>
            <a:prstDash val="solid"/>
            <a:round/>
            <a:headEnd type="oval" w="med" len="med"/>
            <a:tailEnd type="triangle" w="med" len="med"/>
          </a:ln>
        </p:spPr>
      </p:cxnSp>
      <p:sp>
        <p:nvSpPr>
          <p:cNvPr id="2973" name="Google Shape;2973;p246"/>
          <p:cNvSpPr/>
          <p:nvPr/>
        </p:nvSpPr>
        <p:spPr>
          <a:xfrm>
            <a:off x="4202850" y="3528200"/>
            <a:ext cx="386100" cy="400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Salesforce Sans"/>
                <a:ea typeface="Salesforce Sans"/>
                <a:cs typeface="Salesforce Sans"/>
                <a:sym typeface="Salesforce Sans"/>
              </a:rPr>
              <a:t>1</a:t>
            </a:r>
            <a:endParaRPr b="1">
              <a:solidFill>
                <a:srgbClr val="FFFFFF"/>
              </a:solidFill>
              <a:latin typeface="Salesforce Sans"/>
              <a:ea typeface="Salesforce Sans"/>
              <a:cs typeface="Salesforce Sans"/>
              <a:sym typeface="Salesforce Sans"/>
            </a:endParaRPr>
          </a:p>
        </p:txBody>
      </p:sp>
      <p:sp>
        <p:nvSpPr>
          <p:cNvPr id="2974" name="Google Shape;2974;p246"/>
          <p:cNvSpPr/>
          <p:nvPr/>
        </p:nvSpPr>
        <p:spPr>
          <a:xfrm>
            <a:off x="4202850" y="4747400"/>
            <a:ext cx="386100" cy="400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Salesforce Sans"/>
                <a:ea typeface="Salesforce Sans"/>
                <a:cs typeface="Salesforce Sans"/>
                <a:sym typeface="Salesforce Sans"/>
              </a:rPr>
              <a:t>2</a:t>
            </a:r>
            <a:endParaRPr b="1">
              <a:solidFill>
                <a:srgbClr val="FFFFFF"/>
              </a:solidFill>
              <a:latin typeface="Salesforce Sans"/>
              <a:ea typeface="Salesforce Sans"/>
              <a:cs typeface="Salesforce Sans"/>
              <a:sym typeface="Salesforce Sans"/>
            </a:endParaRPr>
          </a:p>
        </p:txBody>
      </p:sp>
      <p:sp>
        <p:nvSpPr>
          <p:cNvPr id="2975" name="Google Shape;2975;p246"/>
          <p:cNvSpPr txBox="1"/>
          <p:nvPr/>
        </p:nvSpPr>
        <p:spPr>
          <a:xfrm>
            <a:off x="549900" y="5981475"/>
            <a:ext cx="721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Salesforce Sans"/>
                <a:ea typeface="Salesforce Sans"/>
                <a:cs typeface="Salesforce Sans"/>
                <a:sym typeface="Salesforce Sans"/>
              </a:rPr>
              <a:t>1: Pattern used for implementation of TMF 640 (O) and TMF 641 (O)</a:t>
            </a:r>
            <a:endParaRPr>
              <a:latin typeface="Salesforce Sans"/>
              <a:ea typeface="Salesforce Sans"/>
              <a:cs typeface="Salesforce Sans"/>
              <a:sym typeface="Salesforce Sans"/>
            </a:endParaRPr>
          </a:p>
          <a:p>
            <a:pPr marL="0" lvl="0" indent="0" algn="l" rtl="0">
              <a:spcBef>
                <a:spcPts val="0"/>
              </a:spcBef>
              <a:spcAft>
                <a:spcPts val="0"/>
              </a:spcAft>
              <a:buNone/>
            </a:pPr>
            <a:r>
              <a:rPr lang="en-US">
                <a:latin typeface="Salesforce Sans"/>
                <a:ea typeface="Salesforce Sans"/>
                <a:cs typeface="Salesforce Sans"/>
                <a:sym typeface="Salesforce Sans"/>
              </a:rPr>
              <a:t>2: Pattern used for implementation of TMF 645 (O), TMF 673 (O) &amp; TMF 620 (O)</a:t>
            </a:r>
            <a:endParaRPr>
              <a:latin typeface="Salesforce Sans"/>
              <a:ea typeface="Salesforce Sans"/>
              <a:cs typeface="Salesforce Sans"/>
              <a:sym typeface="Salesforce Sans"/>
            </a:endParaRPr>
          </a:p>
        </p:txBody>
      </p:sp>
      <p:grpSp>
        <p:nvGrpSpPr>
          <p:cNvPr id="2976" name="Google Shape;2976;p246"/>
          <p:cNvGrpSpPr/>
          <p:nvPr/>
        </p:nvGrpSpPr>
        <p:grpSpPr>
          <a:xfrm>
            <a:off x="9937270" y="4726362"/>
            <a:ext cx="1544054" cy="639931"/>
            <a:chOff x="1174732" y="2551462"/>
            <a:chExt cx="3829500" cy="4073400"/>
          </a:xfrm>
        </p:grpSpPr>
        <p:sp>
          <p:nvSpPr>
            <p:cNvPr id="2977" name="Google Shape;2977;p246"/>
            <p:cNvSpPr/>
            <p:nvPr/>
          </p:nvSpPr>
          <p:spPr>
            <a:xfrm>
              <a:off x="1174732" y="2551462"/>
              <a:ext cx="3829500" cy="4073400"/>
            </a:xfrm>
            <a:prstGeom prst="roundRect">
              <a:avLst>
                <a:gd name="adj" fmla="val 6011"/>
              </a:avLst>
            </a:prstGeom>
            <a:solidFill>
              <a:srgbClr val="FFFFFF"/>
            </a:solidFill>
            <a:ln w="9525" cap="flat" cmpd="sng">
              <a:solidFill>
                <a:srgbClr val="747474"/>
              </a:solidFill>
              <a:prstDash val="solid"/>
              <a:round/>
              <a:headEnd type="none" w="sm" len="sm"/>
              <a:tailEnd type="none" w="sm" len="sm"/>
            </a:ln>
            <a:effectLst>
              <a:outerShdw blurRad="42863" algn="bl" rotWithShape="0">
                <a:srgbClr val="000000">
                  <a:alpha val="90000"/>
                </a:srgbClr>
              </a:outerShdw>
            </a:effectLst>
          </p:spPr>
          <p:txBody>
            <a:bodyPr spcFirstLastPara="1" wrap="square" lIns="182825" tIns="182825" rIns="182825" bIns="182825" anchor="ctr" anchorCtr="0">
              <a:noAutofit/>
            </a:bodyPr>
            <a:lstStyle/>
            <a:p>
              <a:pPr marL="0" lvl="0" indent="0" algn="l" rtl="0">
                <a:spcBef>
                  <a:spcPts val="0"/>
                </a:spcBef>
                <a:spcAft>
                  <a:spcPts val="0"/>
                </a:spcAft>
                <a:buNone/>
              </a:pPr>
              <a:endParaRPr sz="2800"/>
            </a:p>
          </p:txBody>
        </p:sp>
        <p:sp>
          <p:nvSpPr>
            <p:cNvPr id="2978" name="Google Shape;2978;p246"/>
            <p:cNvSpPr/>
            <p:nvPr/>
          </p:nvSpPr>
          <p:spPr>
            <a:xfrm>
              <a:off x="1231450" y="2794825"/>
              <a:ext cx="687600" cy="687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82825" tIns="182825" rIns="182825" bIns="182825" anchor="ctr" anchorCtr="0">
              <a:noAutofit/>
            </a:bodyPr>
            <a:lstStyle/>
            <a:p>
              <a:pPr marL="0" lvl="0" indent="0" algn="l" rtl="0">
                <a:spcBef>
                  <a:spcPts val="0"/>
                </a:spcBef>
                <a:spcAft>
                  <a:spcPts val="0"/>
                </a:spcAft>
                <a:buNone/>
              </a:pPr>
              <a:endParaRPr/>
            </a:p>
          </p:txBody>
        </p:sp>
      </p:grpSp>
      <p:pic>
        <p:nvPicPr>
          <p:cNvPr id="2979" name="Google Shape;2979;p246"/>
          <p:cNvPicPr preferRelativeResize="0"/>
          <p:nvPr/>
        </p:nvPicPr>
        <p:blipFill>
          <a:blip r:embed="rId7">
            <a:alphaModFix/>
          </a:blip>
          <a:stretch>
            <a:fillRect/>
          </a:stretch>
        </p:blipFill>
        <p:spPr>
          <a:xfrm>
            <a:off x="10155338" y="4784186"/>
            <a:ext cx="1166376" cy="524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247"/>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Integrações de Processos</a:t>
            </a:r>
            <a:endParaRPr/>
          </a:p>
        </p:txBody>
      </p:sp>
      <p:sp>
        <p:nvSpPr>
          <p:cNvPr id="2985" name="Google Shape;2985;p247"/>
          <p:cNvSpPr txBox="1"/>
          <p:nvPr/>
        </p:nvSpPr>
        <p:spPr>
          <a:xfrm>
            <a:off x="8299300" y="1092850"/>
            <a:ext cx="3746700" cy="26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b="1">
                <a:solidFill>
                  <a:schemeClr val="accent2"/>
                </a:solidFill>
                <a:latin typeface="Salesforce Sans"/>
                <a:ea typeface="Salesforce Sans"/>
                <a:cs typeface="Salesforce Sans"/>
                <a:sym typeface="Salesforce Sans"/>
              </a:rPr>
              <a:t>Considerações:</a:t>
            </a:r>
            <a:endParaRPr sz="900" b="1">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Utilização de Platform Events para publicação de ações acontecendo dentro de uma Org que precisam de replicação em tempo real.</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A capacidade nativa Change Data Captures torna possível a publicação automática de alterações em registros de objetos dentro do Core Salesforce. Eventos customs também podem ser criados e publicados com utilização de automações declarativas. Estes eventos são persistidos e disponíveis para consumo por 72 horas.</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Utilização de Mulesoft Anypoint para escutar os eventos, aplicar regras de roteamento e replicar a transação em Orgs destinos. Processo assíncrono e com baixo acoplamento. Replicação da transação sendo feita utilizando APIs nativas do Core invocadas pelos conectores nativos do Anypoint.</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A utilização da plataforma Mulesoft Anypoint é recomendada, embora esta não seja a única plataforma que possui capacidade de assumir as responsabilidades representadas no diagrama.</a:t>
            </a:r>
            <a:endParaRPr sz="900">
              <a:solidFill>
                <a:schemeClr val="accent2"/>
              </a:solidFill>
              <a:latin typeface="Salesforce Sans"/>
              <a:ea typeface="Salesforce Sans"/>
              <a:cs typeface="Salesforce Sans"/>
              <a:sym typeface="Salesforce Sans"/>
            </a:endParaRPr>
          </a:p>
          <a:p>
            <a:pPr marL="0" lvl="0" indent="0" algn="l" rtl="0">
              <a:lnSpc>
                <a:spcPct val="115000"/>
              </a:lnSpc>
              <a:spcBef>
                <a:spcPts val="1000"/>
              </a:spcBef>
              <a:spcAft>
                <a:spcPts val="0"/>
              </a:spcAft>
              <a:buNone/>
            </a:pPr>
            <a:endParaRPr sz="900">
              <a:solidFill>
                <a:schemeClr val="accent2"/>
              </a:solidFill>
              <a:latin typeface="Salesforce Sans"/>
              <a:ea typeface="Salesforce Sans"/>
              <a:cs typeface="Salesforce Sans"/>
              <a:sym typeface="Salesforce Sans"/>
            </a:endParaRPr>
          </a:p>
          <a:p>
            <a:pPr marL="0" lvl="0" indent="0" algn="l" rtl="0">
              <a:spcBef>
                <a:spcPts val="0"/>
              </a:spcBef>
              <a:spcAft>
                <a:spcPts val="0"/>
              </a:spcAft>
              <a:buNone/>
            </a:pPr>
            <a:r>
              <a:rPr lang="en-US" sz="900" b="1">
                <a:solidFill>
                  <a:schemeClr val="accent2"/>
                </a:solidFill>
                <a:latin typeface="Salesforce Sans"/>
                <a:ea typeface="Salesforce Sans"/>
                <a:cs typeface="Salesforce Sans"/>
                <a:sym typeface="Salesforce Sans"/>
              </a:rPr>
              <a:t>Desafios</a:t>
            </a:r>
            <a:r>
              <a:rPr lang="en-US" sz="900">
                <a:solidFill>
                  <a:schemeClr val="accent2"/>
                </a:solidFill>
                <a:latin typeface="Salesforce Sans"/>
                <a:ea typeface="Salesforce Sans"/>
                <a:cs typeface="Salesforce Sans"/>
                <a:sym typeface="Salesforce Sans"/>
              </a:rPr>
              <a:t>:</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Devido à volumetria da Vivo, será necessário a aquisição do AddOn High Volume Platform Events.</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Estabelecimento da plataforma de integração dentro da corporação para este propósito. </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100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Utilização de limite de API Calls.</a:t>
            </a:r>
            <a:endParaRPr sz="900">
              <a:solidFill>
                <a:schemeClr val="accent2"/>
              </a:solidFill>
              <a:latin typeface="Salesforce Sans"/>
              <a:ea typeface="Salesforce Sans"/>
              <a:cs typeface="Salesforce Sans"/>
              <a:sym typeface="Salesforce Sans"/>
            </a:endParaRPr>
          </a:p>
        </p:txBody>
      </p:sp>
      <p:pic>
        <p:nvPicPr>
          <p:cNvPr id="2986" name="Google Shape;2986;p247"/>
          <p:cNvPicPr preferRelativeResize="0"/>
          <p:nvPr/>
        </p:nvPicPr>
        <p:blipFill rotWithShape="1">
          <a:blip r:embed="rId3">
            <a:alphaModFix/>
          </a:blip>
          <a:srcRect l="9313"/>
          <a:stretch/>
        </p:blipFill>
        <p:spPr>
          <a:xfrm>
            <a:off x="215025" y="1173150"/>
            <a:ext cx="7913999" cy="54468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212"/>
          <p:cNvSpPr txBox="1">
            <a:spLocks noGrp="1"/>
          </p:cNvSpPr>
          <p:nvPr>
            <p:ph type="title"/>
          </p:nvPr>
        </p:nvSpPr>
        <p:spPr>
          <a:xfrm>
            <a:off x="576075" y="2362200"/>
            <a:ext cx="72603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Sobre Org Strategy</a:t>
            </a:r>
            <a:endParaRPr/>
          </a:p>
        </p:txBody>
      </p:sp>
      <p:sp>
        <p:nvSpPr>
          <p:cNvPr id="2026" name="Google Shape;2026;p212"/>
          <p:cNvSpPr txBox="1">
            <a:spLocks noGrp="1"/>
          </p:cNvSpPr>
          <p:nvPr>
            <p:ph type="subTitle" idx="2"/>
          </p:nvPr>
        </p:nvSpPr>
        <p:spPr>
          <a:xfrm>
            <a:off x="576075" y="3444225"/>
            <a:ext cx="63186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O que é e como é feito?</a:t>
            </a:r>
            <a:endParaRPr/>
          </a:p>
        </p:txBody>
      </p:sp>
      <p:pic>
        <p:nvPicPr>
          <p:cNvPr id="2027" name="Google Shape;2027;p212"/>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p248"/>
          <p:cNvSpPr txBox="1">
            <a:spLocks noGrp="1"/>
          </p:cNvSpPr>
          <p:nvPr>
            <p:ph type="title"/>
          </p:nvPr>
        </p:nvSpPr>
        <p:spPr>
          <a:xfrm>
            <a:off x="576075" y="0"/>
            <a:ext cx="10095000" cy="945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Integrações de Dados</a:t>
            </a:r>
            <a:endParaRPr/>
          </a:p>
        </p:txBody>
      </p:sp>
      <p:sp>
        <p:nvSpPr>
          <p:cNvPr id="2992" name="Google Shape;2992;p248"/>
          <p:cNvSpPr txBox="1"/>
          <p:nvPr/>
        </p:nvSpPr>
        <p:spPr>
          <a:xfrm>
            <a:off x="8563250" y="672650"/>
            <a:ext cx="3451800" cy="31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b="1">
                <a:solidFill>
                  <a:schemeClr val="accent2"/>
                </a:solidFill>
                <a:latin typeface="Salesforce Sans"/>
                <a:ea typeface="Salesforce Sans"/>
                <a:cs typeface="Salesforce Sans"/>
                <a:sym typeface="Salesforce Sans"/>
              </a:rPr>
              <a:t>Considerações:</a:t>
            </a:r>
            <a:endParaRPr sz="900" b="1">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Processo batch e assíncrono;</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Utilização de APIs nativas tanto para consulta quanto para a replicação de dados;</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Utilização de Mulesoft Anypoint para operacionalizar os sincronismos. Mulesoft responsável por:</a:t>
            </a:r>
            <a:endParaRPr sz="900">
              <a:solidFill>
                <a:schemeClr val="accent2"/>
              </a:solidFill>
              <a:latin typeface="Salesforce Sans"/>
              <a:ea typeface="Salesforce Sans"/>
              <a:cs typeface="Salesforce Sans"/>
              <a:sym typeface="Salesforce Sans"/>
            </a:endParaRPr>
          </a:p>
          <a:p>
            <a:pPr marL="640080" lvl="1" indent="-194310" algn="l" rtl="0">
              <a:lnSpc>
                <a:spcPct val="115000"/>
              </a:lnSpc>
              <a:spcBef>
                <a:spcPts val="10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determinar quais são as queries a serem executadas;</a:t>
            </a:r>
            <a:endParaRPr sz="900">
              <a:solidFill>
                <a:schemeClr val="accent2"/>
              </a:solidFill>
              <a:latin typeface="Salesforce Sans"/>
              <a:ea typeface="Salesforce Sans"/>
              <a:cs typeface="Salesforce Sans"/>
              <a:sym typeface="Salesforce Sans"/>
            </a:endParaRPr>
          </a:p>
          <a:p>
            <a:pPr marL="640080" lvl="1" indent="-194310" algn="l" rtl="0">
              <a:lnSpc>
                <a:spcPct val="115000"/>
              </a:lnSpc>
              <a:spcBef>
                <a:spcPts val="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definir frequência e intervalos de tempo para rodar o sincronismo;</a:t>
            </a:r>
            <a:endParaRPr sz="900">
              <a:solidFill>
                <a:schemeClr val="accent2"/>
              </a:solidFill>
              <a:latin typeface="Salesforce Sans"/>
              <a:ea typeface="Salesforce Sans"/>
              <a:cs typeface="Salesforce Sans"/>
              <a:sym typeface="Salesforce Sans"/>
            </a:endParaRPr>
          </a:p>
          <a:p>
            <a:pPr marL="640080" lvl="1" indent="-194310" algn="l" rtl="0">
              <a:lnSpc>
                <a:spcPct val="115000"/>
              </a:lnSpc>
              <a:spcBef>
                <a:spcPts val="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determinar o tipo de API, bulk ou transacional, que será utilizada com base na frequência e quantidade de dados esperados;</a:t>
            </a:r>
            <a:endParaRPr sz="900">
              <a:solidFill>
                <a:schemeClr val="accent2"/>
              </a:solidFill>
              <a:latin typeface="Salesforce Sans"/>
              <a:ea typeface="Salesforce Sans"/>
              <a:cs typeface="Salesforce Sans"/>
              <a:sym typeface="Salesforce Sans"/>
            </a:endParaRPr>
          </a:p>
          <a:p>
            <a:pPr marL="640080" lvl="1" indent="-194310" algn="l" rtl="0">
              <a:lnSpc>
                <a:spcPct val="115000"/>
              </a:lnSpc>
              <a:spcBef>
                <a:spcPts val="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executar a query e aplicar transformações caso necessário;</a:t>
            </a:r>
            <a:endParaRPr sz="900">
              <a:solidFill>
                <a:schemeClr val="accent2"/>
              </a:solidFill>
              <a:latin typeface="Salesforce Sans"/>
              <a:ea typeface="Salesforce Sans"/>
              <a:cs typeface="Salesforce Sans"/>
              <a:sym typeface="Salesforce Sans"/>
            </a:endParaRPr>
          </a:p>
          <a:p>
            <a:pPr marL="640080" lvl="1" indent="-194310" algn="l" rtl="0">
              <a:lnSpc>
                <a:spcPct val="115000"/>
              </a:lnSpc>
              <a:spcBef>
                <a:spcPts val="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replicar os dados utilizando APIs standard no ambiente de destino. </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0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Utilização de conector nativo do Anypoint e APIs standard Salesforce.</a:t>
            </a:r>
            <a:endParaRPr sz="900">
              <a:solidFill>
                <a:schemeClr val="accent2"/>
              </a:solidFill>
              <a:latin typeface="Salesforce Sans"/>
              <a:ea typeface="Salesforce Sans"/>
              <a:cs typeface="Salesforce Sans"/>
              <a:sym typeface="Salesforce Sans"/>
            </a:endParaRPr>
          </a:p>
          <a:p>
            <a:pPr marL="457200" lvl="0" indent="-285750" algn="l" rtl="0">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A utilização da plataforma Mulesoft Anypoint é recomendada, embora esta não seja a única plataforma que possui capacidade de assumir as responsabilidades representadas no diagrama.</a:t>
            </a:r>
            <a:endParaRPr sz="900">
              <a:solidFill>
                <a:schemeClr val="accent2"/>
              </a:solidFill>
              <a:latin typeface="Salesforce Sans"/>
              <a:ea typeface="Salesforce Sans"/>
              <a:cs typeface="Salesforce Sans"/>
              <a:sym typeface="Salesforce Sans"/>
            </a:endParaRPr>
          </a:p>
          <a:p>
            <a:pPr marL="0" lvl="0" indent="0" algn="l" rtl="0">
              <a:spcBef>
                <a:spcPts val="1000"/>
              </a:spcBef>
              <a:spcAft>
                <a:spcPts val="0"/>
              </a:spcAft>
              <a:buNone/>
            </a:pPr>
            <a:r>
              <a:rPr lang="en-US" sz="900" b="1">
                <a:solidFill>
                  <a:schemeClr val="accent2"/>
                </a:solidFill>
                <a:latin typeface="Salesforce Sans"/>
                <a:ea typeface="Salesforce Sans"/>
                <a:cs typeface="Salesforce Sans"/>
                <a:sym typeface="Salesforce Sans"/>
              </a:rPr>
              <a:t>Desafios</a:t>
            </a:r>
            <a:r>
              <a:rPr lang="en-US" sz="900">
                <a:solidFill>
                  <a:schemeClr val="accent2"/>
                </a:solidFill>
                <a:latin typeface="Salesforce Sans"/>
                <a:ea typeface="Salesforce Sans"/>
                <a:cs typeface="Salesforce Sans"/>
                <a:sym typeface="Salesforce Sans"/>
              </a:rPr>
              <a:t>:</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Estabelecimento da plataforma de integração dentro da corporação para este propósito. </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Mapeamento e construção dos processos de sincronismo no Anypoint.</a:t>
            </a:r>
            <a:endParaRPr sz="900">
              <a:solidFill>
                <a:schemeClr val="accent2"/>
              </a:solidFill>
              <a:latin typeface="Salesforce Sans"/>
              <a:ea typeface="Salesforce Sans"/>
              <a:cs typeface="Salesforce Sans"/>
              <a:sym typeface="Salesforce Sans"/>
            </a:endParaRPr>
          </a:p>
          <a:p>
            <a:pPr marL="457200" lvl="0" indent="-285750" algn="l" rtl="0">
              <a:lnSpc>
                <a:spcPct val="100000"/>
              </a:lnSpc>
              <a:spcBef>
                <a:spcPts val="1200"/>
              </a:spcBef>
              <a:spcAft>
                <a:spcPts val="1000"/>
              </a:spcAft>
              <a:buClr>
                <a:schemeClr val="accent2"/>
              </a:buClr>
              <a:buSzPts val="900"/>
              <a:buFont typeface="Salesforce Sans"/>
              <a:buChar char="●"/>
            </a:pPr>
            <a:r>
              <a:rPr lang="en-US" sz="900">
                <a:solidFill>
                  <a:schemeClr val="accent2"/>
                </a:solidFill>
                <a:latin typeface="Salesforce Sans"/>
                <a:ea typeface="Salesforce Sans"/>
                <a:cs typeface="Salesforce Sans"/>
                <a:sym typeface="Salesforce Sans"/>
              </a:rPr>
              <a:t>Utilização de limite de API Calls.</a:t>
            </a:r>
            <a:endParaRPr sz="900">
              <a:solidFill>
                <a:schemeClr val="accent2"/>
              </a:solidFill>
              <a:latin typeface="Salesforce Sans"/>
              <a:ea typeface="Salesforce Sans"/>
              <a:cs typeface="Salesforce Sans"/>
              <a:sym typeface="Salesforce Sans"/>
            </a:endParaRPr>
          </a:p>
        </p:txBody>
      </p:sp>
      <p:pic>
        <p:nvPicPr>
          <p:cNvPr id="2993" name="Google Shape;2993;p248"/>
          <p:cNvPicPr preferRelativeResize="0"/>
          <p:nvPr/>
        </p:nvPicPr>
        <p:blipFill rotWithShape="1">
          <a:blip r:embed="rId3">
            <a:alphaModFix/>
          </a:blip>
          <a:srcRect l="7373"/>
          <a:stretch/>
        </p:blipFill>
        <p:spPr>
          <a:xfrm>
            <a:off x="244750" y="1040525"/>
            <a:ext cx="8318500" cy="560570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sp>
        <p:nvSpPr>
          <p:cNvPr id="2998" name="Google Shape;2998;p24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Virtualização e Enriquecimento de Dados</a:t>
            </a:r>
            <a:endParaRPr/>
          </a:p>
        </p:txBody>
      </p:sp>
      <p:sp>
        <p:nvSpPr>
          <p:cNvPr id="2999" name="Google Shape;2999;p249"/>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Datacloud como habilitador</a:t>
            </a:r>
            <a:endParaRPr/>
          </a:p>
        </p:txBody>
      </p:sp>
      <p:pic>
        <p:nvPicPr>
          <p:cNvPr id="3000" name="Google Shape;3000;p249"/>
          <p:cNvPicPr preferRelativeResize="0"/>
          <p:nvPr/>
        </p:nvPicPr>
        <p:blipFill>
          <a:blip r:embed="rId3">
            <a:alphaModFix/>
          </a:blip>
          <a:stretch>
            <a:fillRect/>
          </a:stretch>
        </p:blipFill>
        <p:spPr>
          <a:xfrm>
            <a:off x="595963" y="1676325"/>
            <a:ext cx="10695274" cy="4249850"/>
          </a:xfrm>
          <a:prstGeom prst="rect">
            <a:avLst/>
          </a:prstGeom>
          <a:noFill/>
          <a:ln>
            <a:noFill/>
          </a:ln>
        </p:spPr>
      </p:pic>
      <p:pic>
        <p:nvPicPr>
          <p:cNvPr id="3001" name="Google Shape;3001;p249"/>
          <p:cNvPicPr preferRelativeResize="0"/>
          <p:nvPr/>
        </p:nvPicPr>
        <p:blipFill>
          <a:blip r:embed="rId4">
            <a:alphaModFix/>
          </a:blip>
          <a:stretch>
            <a:fillRect/>
          </a:stretch>
        </p:blipFill>
        <p:spPr>
          <a:xfrm>
            <a:off x="9538950" y="571418"/>
            <a:ext cx="1369751" cy="426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sp>
        <p:nvSpPr>
          <p:cNvPr id="3006" name="Google Shape;3006;p25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Virtualização e Enriquecimento de Dados</a:t>
            </a:r>
            <a:endParaRPr/>
          </a:p>
        </p:txBody>
      </p:sp>
      <p:sp>
        <p:nvSpPr>
          <p:cNvPr id="3007" name="Google Shape;3007;p250"/>
          <p:cNvSpPr txBox="1">
            <a:spLocks noGrp="1"/>
          </p:cNvSpPr>
          <p:nvPr>
            <p:ph type="subTitle" idx="3"/>
          </p:nvPr>
        </p:nvSpPr>
        <p:spPr>
          <a:xfrm>
            <a:off x="7471750" y="1158125"/>
            <a:ext cx="4461900" cy="5329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900" b="1">
                <a:solidFill>
                  <a:schemeClr val="accent2"/>
                </a:solidFill>
              </a:rPr>
              <a:t>Benefícios:</a:t>
            </a:r>
            <a:endParaRPr sz="900" b="1">
              <a:solidFill>
                <a:schemeClr val="accent2"/>
              </a:solidFill>
            </a:endParaRPr>
          </a:p>
          <a:p>
            <a:pPr marL="457200" lvl="0" indent="-285750" algn="l" rtl="0">
              <a:lnSpc>
                <a:spcPct val="115000"/>
              </a:lnSpc>
              <a:spcBef>
                <a:spcPts val="1200"/>
              </a:spcBef>
              <a:spcAft>
                <a:spcPts val="0"/>
              </a:spcAft>
              <a:buClr>
                <a:schemeClr val="accent2"/>
              </a:buClr>
              <a:buSzPts val="900"/>
              <a:buFont typeface="Salesforce Sans"/>
              <a:buNone/>
            </a:pPr>
            <a:r>
              <a:rPr lang="en-US" sz="900">
                <a:solidFill>
                  <a:schemeClr val="accent2"/>
                </a:solidFill>
              </a:rPr>
              <a:t>Fornece a Visão 360 central de informações de contas/clientes entre todas as ORGs, minimizando a necessidade de replicação de dados entre elas </a:t>
            </a:r>
            <a:endParaRPr sz="900">
              <a:solidFill>
                <a:schemeClr val="accent2"/>
              </a:solidFill>
            </a:endParaRPr>
          </a:p>
          <a:p>
            <a:pPr marL="457200" lvl="0" indent="-285750" algn="l" rtl="0">
              <a:lnSpc>
                <a:spcPct val="115000"/>
              </a:lnSpc>
              <a:spcBef>
                <a:spcPts val="1200"/>
              </a:spcBef>
              <a:spcAft>
                <a:spcPts val="0"/>
              </a:spcAft>
              <a:buClr>
                <a:schemeClr val="accent2"/>
              </a:buClr>
              <a:buSzPts val="900"/>
              <a:buFont typeface="Salesforce Sans"/>
              <a:buNone/>
            </a:pPr>
            <a:r>
              <a:rPr lang="en-US" sz="900">
                <a:solidFill>
                  <a:schemeClr val="accent2"/>
                </a:solidFill>
              </a:rPr>
              <a:t>Mantém a linhagem de dados sem impactar o modelo de objetos das ORGs fonte</a:t>
            </a:r>
            <a:endParaRPr sz="900">
              <a:solidFill>
                <a:schemeClr val="accent2"/>
              </a:solidFill>
            </a:endParaRPr>
          </a:p>
          <a:p>
            <a:pPr marL="457200" lvl="0" indent="-285750" algn="l" rtl="0">
              <a:lnSpc>
                <a:spcPct val="115000"/>
              </a:lnSpc>
              <a:spcBef>
                <a:spcPts val="1200"/>
              </a:spcBef>
              <a:spcAft>
                <a:spcPts val="0"/>
              </a:spcAft>
              <a:buClr>
                <a:schemeClr val="accent2"/>
              </a:buClr>
              <a:buSzPts val="900"/>
              <a:buFont typeface="Salesforce Sans"/>
              <a:buNone/>
            </a:pPr>
            <a:r>
              <a:rPr lang="en-US" sz="900">
                <a:solidFill>
                  <a:schemeClr val="accent2"/>
                </a:solidFill>
              </a:rPr>
              <a:t>Utiliza conectores e ferramentas nativos/integradas para ingestão e harmonização de dados por configuração (point &amp; click)</a:t>
            </a:r>
            <a:endParaRPr sz="900">
              <a:solidFill>
                <a:schemeClr val="accent2"/>
              </a:solidFill>
            </a:endParaRPr>
          </a:p>
          <a:p>
            <a:pPr marL="457200" lvl="0" indent="-285750" algn="l" rtl="0">
              <a:lnSpc>
                <a:spcPct val="115000"/>
              </a:lnSpc>
              <a:spcBef>
                <a:spcPts val="1200"/>
              </a:spcBef>
              <a:spcAft>
                <a:spcPts val="0"/>
              </a:spcAft>
              <a:buClr>
                <a:schemeClr val="accent2"/>
              </a:buClr>
              <a:buSzPts val="900"/>
              <a:buFont typeface="Salesforce Sans"/>
              <a:buNone/>
            </a:pPr>
            <a:r>
              <a:rPr lang="en-US" sz="900">
                <a:solidFill>
                  <a:schemeClr val="accent2"/>
                </a:solidFill>
              </a:rPr>
              <a:t>Permite de maneira nativa o acesso a listas relacionadas (Related Lists) que referenciar os perfis dos clientes/contas armazenados nas múltiplas Orgs. Por ex.: </a:t>
            </a:r>
            <a:endParaRPr sz="900">
              <a:solidFill>
                <a:schemeClr val="accent2"/>
              </a:solidFill>
            </a:endParaRPr>
          </a:p>
          <a:p>
            <a:pPr marL="914400" lvl="1" indent="-285750" algn="l" rtl="0">
              <a:lnSpc>
                <a:spcPct val="115000"/>
              </a:lnSpc>
              <a:spcBef>
                <a:spcPts val="1200"/>
              </a:spcBef>
              <a:spcAft>
                <a:spcPts val="0"/>
              </a:spcAft>
              <a:buClr>
                <a:schemeClr val="accent2"/>
              </a:buClr>
              <a:buSzPts val="900"/>
              <a:buFont typeface="Salesforce Sans"/>
              <a:buChar char="○"/>
            </a:pPr>
            <a:r>
              <a:rPr lang="en-US" sz="900">
                <a:solidFill>
                  <a:schemeClr val="accent2"/>
                </a:solidFill>
              </a:rPr>
              <a:t>Detalhes de Casos das Orgs Verticais relacionados ao caso principal</a:t>
            </a:r>
            <a:endParaRPr sz="900">
              <a:solidFill>
                <a:schemeClr val="accent2"/>
              </a:solidFill>
            </a:endParaRPr>
          </a:p>
          <a:p>
            <a:pPr marL="914400" lvl="1" indent="-285750" algn="l" rtl="0">
              <a:lnSpc>
                <a:spcPct val="115000"/>
              </a:lnSpc>
              <a:spcBef>
                <a:spcPts val="1200"/>
              </a:spcBef>
              <a:spcAft>
                <a:spcPts val="0"/>
              </a:spcAft>
              <a:buClr>
                <a:schemeClr val="accent2"/>
              </a:buClr>
              <a:buSzPts val="900"/>
              <a:buFont typeface="Arial"/>
              <a:buChar char="○"/>
            </a:pPr>
            <a:r>
              <a:rPr lang="en-US" sz="900">
                <a:solidFill>
                  <a:schemeClr val="accent2"/>
                </a:solidFill>
              </a:rPr>
              <a:t>Visão do perfil do cliente B2C+B2B</a:t>
            </a:r>
            <a:endParaRPr sz="900">
              <a:solidFill>
                <a:schemeClr val="accent2"/>
              </a:solidFill>
            </a:endParaRPr>
          </a:p>
          <a:p>
            <a:pPr marL="457200" lvl="0" indent="-285750" algn="l" rtl="0">
              <a:lnSpc>
                <a:spcPct val="115000"/>
              </a:lnSpc>
              <a:spcBef>
                <a:spcPts val="1200"/>
              </a:spcBef>
              <a:spcAft>
                <a:spcPts val="0"/>
              </a:spcAft>
              <a:buClr>
                <a:schemeClr val="accent2"/>
              </a:buClr>
              <a:buSzPts val="900"/>
              <a:buFont typeface="Salesforce Sans"/>
              <a:buNone/>
            </a:pPr>
            <a:r>
              <a:rPr lang="en-US" sz="900">
                <a:solidFill>
                  <a:schemeClr val="accent2"/>
                </a:solidFill>
              </a:rPr>
              <a:t>Habilita o enriquecimento da Visão 360 (sem replicação de dados) de fontes externas para cenários específicos através de federação</a:t>
            </a:r>
            <a:endParaRPr sz="900">
              <a:solidFill>
                <a:schemeClr val="accent2"/>
              </a:solidFill>
            </a:endParaRPr>
          </a:p>
          <a:p>
            <a:pPr marL="457200" lvl="0" indent="-285750" algn="l" rtl="0">
              <a:lnSpc>
                <a:spcPct val="115000"/>
              </a:lnSpc>
              <a:spcBef>
                <a:spcPts val="1200"/>
              </a:spcBef>
              <a:spcAft>
                <a:spcPts val="0"/>
              </a:spcAft>
              <a:buClr>
                <a:schemeClr val="accent2"/>
              </a:buClr>
              <a:buSzPts val="900"/>
              <a:buFont typeface="Arial"/>
              <a:buNone/>
            </a:pPr>
            <a:r>
              <a:rPr lang="en-US" sz="900">
                <a:solidFill>
                  <a:schemeClr val="accent2"/>
                </a:solidFill>
              </a:rPr>
              <a:t>Habilita relatórios sobre uma visão unificada dos dados nas múltiplas Orgs</a:t>
            </a:r>
            <a:endParaRPr sz="900">
              <a:solidFill>
                <a:schemeClr val="accent2"/>
              </a:solidFill>
            </a:endParaRPr>
          </a:p>
          <a:p>
            <a:pPr marL="457200" lvl="0" indent="-285750" algn="l" rtl="0">
              <a:lnSpc>
                <a:spcPct val="115000"/>
              </a:lnSpc>
              <a:spcBef>
                <a:spcPts val="1200"/>
              </a:spcBef>
              <a:spcAft>
                <a:spcPts val="0"/>
              </a:spcAft>
              <a:buClr>
                <a:schemeClr val="accent2"/>
              </a:buClr>
              <a:buSzPts val="900"/>
              <a:buFont typeface="Arial"/>
              <a:buNone/>
            </a:pPr>
            <a:r>
              <a:rPr lang="en-US" sz="900">
                <a:solidFill>
                  <a:schemeClr val="accent2"/>
                </a:solidFill>
              </a:rPr>
              <a:t>Reduz o consumo API Calls/Eventos das ORGs fonte</a:t>
            </a:r>
            <a:endParaRPr sz="900">
              <a:solidFill>
                <a:schemeClr val="accent2"/>
              </a:solidFill>
            </a:endParaRPr>
          </a:p>
          <a:p>
            <a:pPr marL="0" lvl="0" indent="0" algn="l" rtl="0">
              <a:spcBef>
                <a:spcPts val="1000"/>
              </a:spcBef>
              <a:spcAft>
                <a:spcPts val="0"/>
              </a:spcAft>
              <a:buNone/>
            </a:pPr>
            <a:r>
              <a:rPr lang="en-US" sz="900" b="1">
                <a:solidFill>
                  <a:schemeClr val="accent2"/>
                </a:solidFill>
              </a:rPr>
              <a:t>Implicações</a:t>
            </a:r>
            <a:r>
              <a:rPr lang="en-US" sz="900">
                <a:solidFill>
                  <a:schemeClr val="accent2"/>
                </a:solidFill>
              </a:rPr>
              <a:t>:</a:t>
            </a:r>
            <a:endParaRPr sz="900">
              <a:solidFill>
                <a:schemeClr val="accent2"/>
              </a:solidFill>
            </a:endParaRPr>
          </a:p>
          <a:p>
            <a:pPr marL="457200" lvl="0" indent="-285750" algn="l" rtl="0">
              <a:lnSpc>
                <a:spcPct val="115000"/>
              </a:lnSpc>
              <a:spcBef>
                <a:spcPts val="1200"/>
              </a:spcBef>
              <a:spcAft>
                <a:spcPts val="0"/>
              </a:spcAft>
              <a:buClr>
                <a:schemeClr val="accent2"/>
              </a:buClr>
              <a:buSzPts val="900"/>
              <a:buFont typeface="Salesforce Sans"/>
              <a:buNone/>
            </a:pPr>
            <a:r>
              <a:rPr lang="en-US" sz="900">
                <a:solidFill>
                  <a:schemeClr val="accent2"/>
                </a:solidFill>
              </a:rPr>
              <a:t>Estabelecimento da plataforma Data Cloud dentro da corporação para este propósito.</a:t>
            </a:r>
            <a:endParaRPr sz="900">
              <a:solidFill>
                <a:schemeClr val="accent2"/>
              </a:solidFill>
            </a:endParaRPr>
          </a:p>
          <a:p>
            <a:pPr marL="914400" lvl="1" indent="-285750" algn="l" rtl="0">
              <a:lnSpc>
                <a:spcPct val="115000"/>
              </a:lnSpc>
              <a:spcBef>
                <a:spcPts val="1200"/>
              </a:spcBef>
              <a:spcAft>
                <a:spcPts val="0"/>
              </a:spcAft>
              <a:buClr>
                <a:schemeClr val="accent2"/>
              </a:buClr>
              <a:buSzPts val="900"/>
              <a:buFont typeface="Salesforce Sans"/>
              <a:buAutoNum type="alphaLcPeriod"/>
            </a:pPr>
            <a:r>
              <a:rPr lang="en-US" sz="900">
                <a:solidFill>
                  <a:schemeClr val="accent2"/>
                </a:solidFill>
              </a:rPr>
              <a:t>Data Cloud é baseada em consumo de créditos</a:t>
            </a:r>
            <a:endParaRPr sz="900">
              <a:solidFill>
                <a:schemeClr val="accent2"/>
              </a:solidFill>
            </a:endParaRPr>
          </a:p>
          <a:p>
            <a:pPr marL="0" lvl="0" indent="0" algn="l" rtl="0">
              <a:lnSpc>
                <a:spcPct val="115000"/>
              </a:lnSpc>
              <a:spcBef>
                <a:spcPts val="1200"/>
              </a:spcBef>
              <a:spcAft>
                <a:spcPts val="0"/>
              </a:spcAft>
              <a:buNone/>
            </a:pPr>
            <a:endParaRPr sz="900">
              <a:solidFill>
                <a:schemeClr val="accent2"/>
              </a:solidFill>
            </a:endParaRPr>
          </a:p>
          <a:p>
            <a:pPr marL="0" lvl="0" indent="0" algn="l" rtl="0">
              <a:spcBef>
                <a:spcPts val="1000"/>
              </a:spcBef>
              <a:spcAft>
                <a:spcPts val="300"/>
              </a:spcAft>
              <a:buNone/>
            </a:pPr>
            <a:endParaRPr/>
          </a:p>
        </p:txBody>
      </p:sp>
      <p:pic>
        <p:nvPicPr>
          <p:cNvPr id="3008" name="Google Shape;3008;p250"/>
          <p:cNvPicPr preferRelativeResize="0"/>
          <p:nvPr/>
        </p:nvPicPr>
        <p:blipFill rotWithShape="1">
          <a:blip r:embed="rId3">
            <a:alphaModFix/>
          </a:blip>
          <a:srcRect l="4004" t="5133" r="4995" b="4637"/>
          <a:stretch/>
        </p:blipFill>
        <p:spPr>
          <a:xfrm>
            <a:off x="169325" y="1154750"/>
            <a:ext cx="7160175" cy="5537675"/>
          </a:xfrm>
          <a:prstGeom prst="rect">
            <a:avLst/>
          </a:prstGeom>
          <a:noFill/>
          <a:ln>
            <a:noFill/>
          </a:ln>
        </p:spPr>
      </p:pic>
      <p:pic>
        <p:nvPicPr>
          <p:cNvPr id="3009" name="Google Shape;3009;p250"/>
          <p:cNvPicPr preferRelativeResize="0"/>
          <p:nvPr/>
        </p:nvPicPr>
        <p:blipFill rotWithShape="1">
          <a:blip r:embed="rId4">
            <a:alphaModFix/>
          </a:blip>
          <a:srcRect r="6968"/>
          <a:stretch/>
        </p:blipFill>
        <p:spPr>
          <a:xfrm>
            <a:off x="0" y="4189725"/>
            <a:ext cx="1804300" cy="26542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251"/>
          <p:cNvSpPr/>
          <p:nvPr/>
        </p:nvSpPr>
        <p:spPr>
          <a:xfrm>
            <a:off x="1322790" y="2859880"/>
            <a:ext cx="9244500" cy="21042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100">
              <a:latin typeface="Salesforce Sans"/>
              <a:ea typeface="Salesforce Sans"/>
              <a:cs typeface="Salesforce Sans"/>
              <a:sym typeface="Salesforce Sans"/>
            </a:endParaRPr>
          </a:p>
          <a:p>
            <a:pPr marL="0" marR="0" lvl="0" indent="0" algn="l" rtl="0">
              <a:spcBef>
                <a:spcPts val="0"/>
              </a:spcBef>
              <a:spcAft>
                <a:spcPts val="0"/>
              </a:spcAft>
              <a:buNone/>
            </a:pPr>
            <a:endParaRPr sz="1200">
              <a:latin typeface="Salesforce Sans"/>
              <a:ea typeface="Salesforce Sans"/>
              <a:cs typeface="Salesforce Sans"/>
              <a:sym typeface="Salesforce Sans"/>
            </a:endParaRPr>
          </a:p>
        </p:txBody>
      </p:sp>
      <p:sp>
        <p:nvSpPr>
          <p:cNvPr id="3015" name="Google Shape;3015;p251"/>
          <p:cNvSpPr txBox="1"/>
          <p:nvPr/>
        </p:nvSpPr>
        <p:spPr>
          <a:xfrm>
            <a:off x="1886445" y="2859875"/>
            <a:ext cx="1440900" cy="2781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b="1">
                <a:solidFill>
                  <a:srgbClr val="1D2834"/>
                </a:solidFill>
                <a:latin typeface="Salesforce Sans"/>
                <a:ea typeface="Salesforce Sans"/>
                <a:cs typeface="Salesforce Sans"/>
                <a:sym typeface="Salesforce Sans"/>
              </a:rPr>
              <a:t>Data Cloud</a:t>
            </a:r>
            <a:endParaRPr b="1">
              <a:solidFill>
                <a:srgbClr val="1D2834"/>
              </a:solidFill>
              <a:latin typeface="Salesforce Sans"/>
              <a:ea typeface="Salesforce Sans"/>
              <a:cs typeface="Salesforce Sans"/>
              <a:sym typeface="Salesforce Sans"/>
            </a:endParaRPr>
          </a:p>
        </p:txBody>
      </p:sp>
      <p:cxnSp>
        <p:nvCxnSpPr>
          <p:cNvPr id="3016" name="Google Shape;3016;p251"/>
          <p:cNvCxnSpPr>
            <a:stCxn id="3017" idx="0"/>
            <a:endCxn id="3018" idx="2"/>
          </p:cNvCxnSpPr>
          <p:nvPr/>
        </p:nvCxnSpPr>
        <p:spPr>
          <a:xfrm rot="-5400000">
            <a:off x="990075" y="4817775"/>
            <a:ext cx="533400" cy="1152000"/>
          </a:xfrm>
          <a:prstGeom prst="bentConnector3">
            <a:avLst>
              <a:gd name="adj1" fmla="val 98706"/>
            </a:avLst>
          </a:prstGeom>
          <a:noFill/>
          <a:ln w="9525" cap="flat" cmpd="sng">
            <a:solidFill>
              <a:srgbClr val="545454"/>
            </a:solidFill>
            <a:prstDash val="dash"/>
            <a:round/>
            <a:headEnd type="none" w="med" len="med"/>
            <a:tailEnd type="none" w="sm" len="sm"/>
          </a:ln>
        </p:spPr>
      </p:cxnSp>
      <p:sp>
        <p:nvSpPr>
          <p:cNvPr id="3019" name="Google Shape;3019;p251"/>
          <p:cNvSpPr/>
          <p:nvPr/>
        </p:nvSpPr>
        <p:spPr>
          <a:xfrm>
            <a:off x="4249954" y="443105"/>
            <a:ext cx="1833600" cy="486900"/>
          </a:xfrm>
          <a:prstGeom prst="rect">
            <a:avLst/>
          </a:prstGeom>
          <a:solidFill>
            <a:srgbClr val="FFFFFF"/>
          </a:solidFill>
          <a:ln>
            <a:noFill/>
          </a:ln>
        </p:spPr>
        <p:txBody>
          <a:bodyPr spcFirstLastPara="1" wrap="square" lIns="60950" tIns="60950" rIns="60950" bIns="60950" anchor="ctr" anchorCtr="0">
            <a:noAutofit/>
          </a:bodyPr>
          <a:lstStyle/>
          <a:p>
            <a:pPr marL="0" lvl="0" indent="0" algn="l" rtl="0">
              <a:spcBef>
                <a:spcPts val="0"/>
              </a:spcBef>
              <a:spcAft>
                <a:spcPts val="0"/>
              </a:spcAft>
              <a:buNone/>
            </a:pPr>
            <a:endParaRPr/>
          </a:p>
        </p:txBody>
      </p:sp>
      <p:pic>
        <p:nvPicPr>
          <p:cNvPr id="3020" name="Google Shape;3020;p251"/>
          <p:cNvPicPr preferRelativeResize="0"/>
          <p:nvPr/>
        </p:nvPicPr>
        <p:blipFill>
          <a:blip r:embed="rId3">
            <a:alphaModFix/>
          </a:blip>
          <a:stretch>
            <a:fillRect/>
          </a:stretch>
        </p:blipFill>
        <p:spPr>
          <a:xfrm>
            <a:off x="0" y="0"/>
            <a:ext cx="12188954" cy="1079055"/>
          </a:xfrm>
          <a:prstGeom prst="rect">
            <a:avLst/>
          </a:prstGeom>
          <a:noFill/>
          <a:ln>
            <a:noFill/>
          </a:ln>
        </p:spPr>
      </p:pic>
      <p:sp>
        <p:nvSpPr>
          <p:cNvPr id="3021" name="Google Shape;3021;p251"/>
          <p:cNvSpPr txBox="1"/>
          <p:nvPr/>
        </p:nvSpPr>
        <p:spPr>
          <a:xfrm>
            <a:off x="280756" y="186270"/>
            <a:ext cx="4106400" cy="294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600" b="1">
                <a:solidFill>
                  <a:srgbClr val="032D60"/>
                </a:solidFill>
                <a:latin typeface="Salesforce Sans"/>
                <a:ea typeface="Salesforce Sans"/>
                <a:cs typeface="Salesforce Sans"/>
                <a:sym typeface="Salesforce Sans"/>
              </a:rPr>
              <a:t>Data Cloud</a:t>
            </a:r>
            <a:endParaRPr sz="2600" b="1">
              <a:solidFill>
                <a:srgbClr val="032D60"/>
              </a:solidFill>
              <a:latin typeface="Salesforce Sans"/>
              <a:ea typeface="Salesforce Sans"/>
              <a:cs typeface="Salesforce Sans"/>
              <a:sym typeface="Salesforce Sans"/>
            </a:endParaRPr>
          </a:p>
        </p:txBody>
      </p:sp>
      <p:grpSp>
        <p:nvGrpSpPr>
          <p:cNvPr id="3022" name="Google Shape;3022;p251"/>
          <p:cNvGrpSpPr/>
          <p:nvPr/>
        </p:nvGrpSpPr>
        <p:grpSpPr>
          <a:xfrm>
            <a:off x="256575" y="5660475"/>
            <a:ext cx="866125" cy="1077900"/>
            <a:chOff x="256575" y="5660475"/>
            <a:chExt cx="866125" cy="1077900"/>
          </a:xfrm>
        </p:grpSpPr>
        <p:sp>
          <p:nvSpPr>
            <p:cNvPr id="3017" name="Google Shape;3017;p251"/>
            <p:cNvSpPr/>
            <p:nvPr/>
          </p:nvSpPr>
          <p:spPr>
            <a:xfrm>
              <a:off x="256575" y="5660475"/>
              <a:ext cx="848400" cy="10779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100">
                <a:latin typeface="Salesforce Sans"/>
                <a:ea typeface="Salesforce Sans"/>
                <a:cs typeface="Salesforce Sans"/>
                <a:sym typeface="Salesforce Sans"/>
              </a:endParaRPr>
            </a:p>
            <a:p>
              <a:pPr marL="0" marR="0" lvl="0" indent="0" algn="l" rtl="0">
                <a:spcBef>
                  <a:spcPts val="0"/>
                </a:spcBef>
                <a:spcAft>
                  <a:spcPts val="0"/>
                </a:spcAft>
                <a:buNone/>
              </a:pPr>
              <a:endParaRPr sz="1200">
                <a:latin typeface="Salesforce Sans"/>
                <a:ea typeface="Salesforce Sans"/>
                <a:cs typeface="Salesforce Sans"/>
                <a:sym typeface="Salesforce Sans"/>
              </a:endParaRPr>
            </a:p>
          </p:txBody>
        </p:sp>
        <p:sp>
          <p:nvSpPr>
            <p:cNvPr id="3023" name="Google Shape;3023;p251"/>
            <p:cNvSpPr txBox="1"/>
            <p:nvPr/>
          </p:nvSpPr>
          <p:spPr>
            <a:xfrm>
              <a:off x="530275" y="5685100"/>
              <a:ext cx="535200" cy="192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Sales Org</a:t>
              </a:r>
              <a:endParaRPr sz="800" b="1">
                <a:solidFill>
                  <a:srgbClr val="032D60"/>
                </a:solidFill>
                <a:latin typeface="Salesforce Sans"/>
                <a:ea typeface="Salesforce Sans"/>
                <a:cs typeface="Salesforce Sans"/>
                <a:sym typeface="Salesforce Sans"/>
              </a:endParaRPr>
            </a:p>
          </p:txBody>
        </p:sp>
        <p:sp>
          <p:nvSpPr>
            <p:cNvPr id="3024" name="Google Shape;3024;p251"/>
            <p:cNvSpPr txBox="1"/>
            <p:nvPr/>
          </p:nvSpPr>
          <p:spPr>
            <a:xfrm>
              <a:off x="316900" y="5913250"/>
              <a:ext cx="80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Salesforce Sans"/>
                  <a:ea typeface="Salesforce Sans"/>
                  <a:cs typeface="Salesforce Sans"/>
                  <a:sym typeface="Salesforce Sans"/>
                </a:rPr>
                <a:t>Account</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Contact</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Lead</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Opportunity</a:t>
              </a:r>
              <a:endParaRPr sz="600">
                <a:latin typeface="Salesforce Sans"/>
                <a:ea typeface="Salesforce Sans"/>
                <a:cs typeface="Salesforce Sans"/>
                <a:sym typeface="Salesforce Sans"/>
              </a:endParaRPr>
            </a:p>
            <a:p>
              <a:pPr marL="0" lvl="0" indent="0" algn="l" rtl="0">
                <a:spcBef>
                  <a:spcPts val="0"/>
                </a:spcBef>
                <a:spcAft>
                  <a:spcPts val="0"/>
                </a:spcAft>
                <a:buNone/>
              </a:pPr>
              <a:endParaRPr sz="600">
                <a:latin typeface="Salesforce Sans"/>
                <a:ea typeface="Salesforce Sans"/>
                <a:cs typeface="Salesforce Sans"/>
                <a:sym typeface="Salesforce Sans"/>
              </a:endParaRPr>
            </a:p>
          </p:txBody>
        </p:sp>
        <p:pic>
          <p:nvPicPr>
            <p:cNvPr id="3025" name="Google Shape;3025;p251"/>
            <p:cNvPicPr preferRelativeResize="0"/>
            <p:nvPr/>
          </p:nvPicPr>
          <p:blipFill>
            <a:blip r:embed="rId4">
              <a:alphaModFix/>
            </a:blip>
            <a:stretch>
              <a:fillRect/>
            </a:stretch>
          </p:blipFill>
          <p:spPr>
            <a:xfrm>
              <a:off x="292709" y="5720037"/>
              <a:ext cx="228000" cy="167204"/>
            </a:xfrm>
            <a:prstGeom prst="rect">
              <a:avLst/>
            </a:prstGeom>
            <a:noFill/>
            <a:ln>
              <a:noFill/>
            </a:ln>
          </p:spPr>
        </p:pic>
      </p:grpSp>
      <p:pic>
        <p:nvPicPr>
          <p:cNvPr id="3026" name="Google Shape;3026;p251"/>
          <p:cNvPicPr preferRelativeResize="0"/>
          <p:nvPr/>
        </p:nvPicPr>
        <p:blipFill>
          <a:blip r:embed="rId4">
            <a:alphaModFix/>
          </a:blip>
          <a:stretch>
            <a:fillRect/>
          </a:stretch>
        </p:blipFill>
        <p:spPr>
          <a:xfrm>
            <a:off x="1453703" y="2911816"/>
            <a:ext cx="390025" cy="286016"/>
          </a:xfrm>
          <a:prstGeom prst="rect">
            <a:avLst/>
          </a:prstGeom>
          <a:noFill/>
          <a:ln>
            <a:noFill/>
          </a:ln>
        </p:spPr>
      </p:pic>
      <p:grpSp>
        <p:nvGrpSpPr>
          <p:cNvPr id="3027" name="Google Shape;3027;p251"/>
          <p:cNvGrpSpPr/>
          <p:nvPr/>
        </p:nvGrpSpPr>
        <p:grpSpPr>
          <a:xfrm>
            <a:off x="1169321" y="5127106"/>
            <a:ext cx="878184" cy="1615200"/>
            <a:chOff x="1169321" y="5127106"/>
            <a:chExt cx="878184" cy="1615200"/>
          </a:xfrm>
        </p:grpSpPr>
        <p:cxnSp>
          <p:nvCxnSpPr>
            <p:cNvPr id="3028" name="Google Shape;3028;p251"/>
            <p:cNvCxnSpPr>
              <a:stCxn id="3029" idx="0"/>
              <a:endCxn id="3018" idx="2"/>
            </p:cNvCxnSpPr>
            <p:nvPr/>
          </p:nvCxnSpPr>
          <p:spPr>
            <a:xfrm rot="-5400000">
              <a:off x="1456271" y="5264356"/>
              <a:ext cx="513900" cy="239400"/>
            </a:xfrm>
            <a:prstGeom prst="bentConnector3">
              <a:avLst>
                <a:gd name="adj1" fmla="val 98663"/>
              </a:avLst>
            </a:prstGeom>
            <a:noFill/>
            <a:ln w="9525" cap="flat" cmpd="sng">
              <a:solidFill>
                <a:srgbClr val="545454"/>
              </a:solidFill>
              <a:prstDash val="dash"/>
              <a:round/>
              <a:headEnd type="none" w="med" len="med"/>
              <a:tailEnd type="none" w="sm" len="sm"/>
            </a:ln>
          </p:spPr>
        </p:cxnSp>
        <p:sp>
          <p:nvSpPr>
            <p:cNvPr id="3029" name="Google Shape;3029;p251"/>
            <p:cNvSpPr/>
            <p:nvPr/>
          </p:nvSpPr>
          <p:spPr>
            <a:xfrm>
              <a:off x="1169321" y="5641006"/>
              <a:ext cx="848400" cy="11013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100">
                <a:latin typeface="Salesforce Sans"/>
                <a:ea typeface="Salesforce Sans"/>
                <a:cs typeface="Salesforce Sans"/>
                <a:sym typeface="Salesforce Sans"/>
              </a:endParaRPr>
            </a:p>
            <a:p>
              <a:pPr marL="0" marR="0" lvl="0" indent="0" algn="l" rtl="0">
                <a:spcBef>
                  <a:spcPts val="0"/>
                </a:spcBef>
                <a:spcAft>
                  <a:spcPts val="0"/>
                </a:spcAft>
                <a:buNone/>
              </a:pPr>
              <a:endParaRPr sz="1200">
                <a:latin typeface="Salesforce Sans"/>
                <a:ea typeface="Salesforce Sans"/>
                <a:cs typeface="Salesforce Sans"/>
                <a:sym typeface="Salesforce Sans"/>
              </a:endParaRPr>
            </a:p>
          </p:txBody>
        </p:sp>
        <p:sp>
          <p:nvSpPr>
            <p:cNvPr id="3030" name="Google Shape;3030;p251"/>
            <p:cNvSpPr txBox="1"/>
            <p:nvPr/>
          </p:nvSpPr>
          <p:spPr>
            <a:xfrm>
              <a:off x="1421405" y="5699400"/>
              <a:ext cx="626100" cy="1671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Service Org</a:t>
              </a:r>
              <a:endParaRPr sz="800" b="1">
                <a:solidFill>
                  <a:srgbClr val="032D60"/>
                </a:solidFill>
                <a:latin typeface="Salesforce Sans"/>
                <a:ea typeface="Salesforce Sans"/>
                <a:cs typeface="Salesforce Sans"/>
                <a:sym typeface="Salesforce Sans"/>
              </a:endParaRPr>
            </a:p>
          </p:txBody>
        </p:sp>
        <p:sp>
          <p:nvSpPr>
            <p:cNvPr id="3031" name="Google Shape;3031;p251"/>
            <p:cNvSpPr txBox="1"/>
            <p:nvPr/>
          </p:nvSpPr>
          <p:spPr>
            <a:xfrm>
              <a:off x="1209376" y="5920671"/>
              <a:ext cx="680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Salesforce Sans"/>
                  <a:ea typeface="Salesforce Sans"/>
                  <a:cs typeface="Salesforce Sans"/>
                  <a:sym typeface="Salesforce Sans"/>
                </a:rPr>
                <a:t>Account</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Contact</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Case</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Entitlement</a:t>
              </a:r>
              <a:endParaRPr sz="600">
                <a:latin typeface="Salesforce Sans"/>
                <a:ea typeface="Salesforce Sans"/>
                <a:cs typeface="Salesforce Sans"/>
                <a:sym typeface="Salesforce Sans"/>
              </a:endParaRPr>
            </a:p>
          </p:txBody>
        </p:sp>
        <p:pic>
          <p:nvPicPr>
            <p:cNvPr id="3032" name="Google Shape;3032;p251"/>
            <p:cNvPicPr preferRelativeResize="0"/>
            <p:nvPr/>
          </p:nvPicPr>
          <p:blipFill>
            <a:blip r:embed="rId4">
              <a:alphaModFix/>
            </a:blip>
            <a:stretch>
              <a:fillRect/>
            </a:stretch>
          </p:blipFill>
          <p:spPr>
            <a:xfrm>
              <a:off x="1201762" y="5720018"/>
              <a:ext cx="204630" cy="167204"/>
            </a:xfrm>
            <a:prstGeom prst="rect">
              <a:avLst/>
            </a:prstGeom>
            <a:noFill/>
            <a:ln>
              <a:noFill/>
            </a:ln>
          </p:spPr>
        </p:pic>
      </p:grpSp>
      <p:sp>
        <p:nvSpPr>
          <p:cNvPr id="3033" name="Google Shape;3033;p251"/>
          <p:cNvSpPr/>
          <p:nvPr/>
        </p:nvSpPr>
        <p:spPr>
          <a:xfrm>
            <a:off x="2469600" y="3367200"/>
            <a:ext cx="680700" cy="323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Data Lake </a:t>
            </a:r>
            <a:endParaRPr sz="800">
              <a:latin typeface="Salesforce Sans"/>
              <a:ea typeface="Salesforce Sans"/>
              <a:cs typeface="Salesforce Sans"/>
              <a:sym typeface="Salesforce Sans"/>
            </a:endParaRPr>
          </a:p>
          <a:p>
            <a:pPr marL="0" marR="0" lvl="0" indent="0" algn="ctr" rtl="0">
              <a:spcBef>
                <a:spcPts val="0"/>
              </a:spcBef>
              <a:spcAft>
                <a:spcPts val="0"/>
              </a:spcAft>
              <a:buNone/>
            </a:pPr>
            <a:r>
              <a:rPr lang="en-US" sz="800">
                <a:latin typeface="Salesforce Sans"/>
                <a:ea typeface="Salesforce Sans"/>
                <a:cs typeface="Salesforce Sans"/>
                <a:sym typeface="Salesforce Sans"/>
              </a:rPr>
              <a:t>Objects</a:t>
            </a:r>
            <a:endParaRPr sz="800">
              <a:latin typeface="Salesforce Sans"/>
              <a:ea typeface="Salesforce Sans"/>
              <a:cs typeface="Salesforce Sans"/>
              <a:sym typeface="Salesforce Sans"/>
            </a:endParaRPr>
          </a:p>
        </p:txBody>
      </p:sp>
      <p:sp>
        <p:nvSpPr>
          <p:cNvPr id="3034" name="Google Shape;3034;p251"/>
          <p:cNvSpPr/>
          <p:nvPr/>
        </p:nvSpPr>
        <p:spPr>
          <a:xfrm>
            <a:off x="2469600" y="3919550"/>
            <a:ext cx="680700" cy="323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Data Model </a:t>
            </a:r>
            <a:endParaRPr sz="800">
              <a:latin typeface="Salesforce Sans"/>
              <a:ea typeface="Salesforce Sans"/>
              <a:cs typeface="Salesforce Sans"/>
              <a:sym typeface="Salesforce Sans"/>
            </a:endParaRPr>
          </a:p>
          <a:p>
            <a:pPr marL="0" marR="0" lvl="0" indent="0" algn="ctr" rtl="0">
              <a:spcBef>
                <a:spcPts val="0"/>
              </a:spcBef>
              <a:spcAft>
                <a:spcPts val="0"/>
              </a:spcAft>
              <a:buNone/>
            </a:pPr>
            <a:r>
              <a:rPr lang="en-US" sz="800">
                <a:latin typeface="Salesforce Sans"/>
                <a:ea typeface="Salesforce Sans"/>
                <a:cs typeface="Salesforce Sans"/>
                <a:sym typeface="Salesforce Sans"/>
              </a:rPr>
              <a:t>Objects</a:t>
            </a:r>
            <a:endParaRPr sz="800">
              <a:latin typeface="Salesforce Sans"/>
              <a:ea typeface="Salesforce Sans"/>
              <a:cs typeface="Salesforce Sans"/>
              <a:sym typeface="Salesforce Sans"/>
            </a:endParaRPr>
          </a:p>
        </p:txBody>
      </p:sp>
      <p:cxnSp>
        <p:nvCxnSpPr>
          <p:cNvPr id="3035" name="Google Shape;3035;p251"/>
          <p:cNvCxnSpPr>
            <a:endCxn id="3033" idx="1"/>
          </p:cNvCxnSpPr>
          <p:nvPr/>
        </p:nvCxnSpPr>
        <p:spPr>
          <a:xfrm>
            <a:off x="2314500" y="3528150"/>
            <a:ext cx="155100" cy="600"/>
          </a:xfrm>
          <a:prstGeom prst="straightConnector1">
            <a:avLst/>
          </a:prstGeom>
          <a:noFill/>
          <a:ln w="9525" cap="flat" cmpd="sng">
            <a:solidFill>
              <a:srgbClr val="545454"/>
            </a:solidFill>
            <a:prstDash val="solid"/>
            <a:round/>
            <a:headEnd type="none" w="med" len="med"/>
            <a:tailEnd type="triangle" w="sm" len="sm"/>
          </a:ln>
        </p:spPr>
      </p:cxnSp>
      <p:cxnSp>
        <p:nvCxnSpPr>
          <p:cNvPr id="3036" name="Google Shape;3036;p251"/>
          <p:cNvCxnSpPr>
            <a:stCxn id="3033" idx="2"/>
            <a:endCxn id="3034" idx="0"/>
          </p:cNvCxnSpPr>
          <p:nvPr/>
        </p:nvCxnSpPr>
        <p:spPr>
          <a:xfrm>
            <a:off x="2809950" y="3690300"/>
            <a:ext cx="0" cy="229200"/>
          </a:xfrm>
          <a:prstGeom prst="straightConnector1">
            <a:avLst/>
          </a:prstGeom>
          <a:noFill/>
          <a:ln w="9525" cap="flat" cmpd="sng">
            <a:solidFill>
              <a:srgbClr val="545454"/>
            </a:solidFill>
            <a:prstDash val="solid"/>
            <a:round/>
            <a:headEnd type="none" w="med" len="med"/>
            <a:tailEnd type="triangle" w="sm" len="sm"/>
          </a:ln>
        </p:spPr>
      </p:cxnSp>
      <p:sp>
        <p:nvSpPr>
          <p:cNvPr id="3037" name="Google Shape;3037;p251"/>
          <p:cNvSpPr txBox="1"/>
          <p:nvPr/>
        </p:nvSpPr>
        <p:spPr>
          <a:xfrm>
            <a:off x="2466887" y="3724388"/>
            <a:ext cx="302400" cy="19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chemeClr val="dk1"/>
                </a:solidFill>
                <a:latin typeface="Salesforce Sans"/>
                <a:ea typeface="Salesforce Sans"/>
                <a:cs typeface="Salesforce Sans"/>
                <a:sym typeface="Salesforce Sans"/>
              </a:rPr>
              <a:t>Data Mapping</a:t>
            </a:r>
            <a:endParaRPr sz="500">
              <a:solidFill>
                <a:schemeClr val="dk1"/>
              </a:solidFill>
              <a:latin typeface="Salesforce Sans"/>
              <a:ea typeface="Salesforce Sans"/>
              <a:cs typeface="Salesforce Sans"/>
              <a:sym typeface="Salesforce Sans"/>
            </a:endParaRPr>
          </a:p>
        </p:txBody>
      </p:sp>
      <p:cxnSp>
        <p:nvCxnSpPr>
          <p:cNvPr id="3038" name="Google Shape;3038;p251"/>
          <p:cNvCxnSpPr>
            <a:stCxn id="3034" idx="2"/>
            <a:endCxn id="3039" idx="0"/>
          </p:cNvCxnSpPr>
          <p:nvPr/>
        </p:nvCxnSpPr>
        <p:spPr>
          <a:xfrm>
            <a:off x="2809950" y="4242650"/>
            <a:ext cx="0" cy="212100"/>
          </a:xfrm>
          <a:prstGeom prst="straightConnector1">
            <a:avLst/>
          </a:prstGeom>
          <a:noFill/>
          <a:ln w="9525" cap="flat" cmpd="sng">
            <a:solidFill>
              <a:srgbClr val="545454"/>
            </a:solidFill>
            <a:prstDash val="solid"/>
            <a:round/>
            <a:headEnd type="none" w="med" len="med"/>
            <a:tailEnd type="triangle" w="sm" len="sm"/>
          </a:ln>
        </p:spPr>
      </p:cxnSp>
      <p:sp>
        <p:nvSpPr>
          <p:cNvPr id="3040" name="Google Shape;3040;p251"/>
          <p:cNvSpPr/>
          <p:nvPr/>
        </p:nvSpPr>
        <p:spPr>
          <a:xfrm>
            <a:off x="5336725" y="3010925"/>
            <a:ext cx="1356600" cy="3387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100">
              <a:latin typeface="Salesforce Sans"/>
              <a:ea typeface="Salesforce Sans"/>
              <a:cs typeface="Salesforce Sans"/>
              <a:sym typeface="Salesforce Sans"/>
            </a:endParaRPr>
          </a:p>
          <a:p>
            <a:pPr marL="0" marR="0" lvl="0" indent="0" algn="l" rtl="0">
              <a:spcBef>
                <a:spcPts val="0"/>
              </a:spcBef>
              <a:spcAft>
                <a:spcPts val="0"/>
              </a:spcAft>
              <a:buNone/>
            </a:pPr>
            <a:endParaRPr sz="1200">
              <a:latin typeface="Salesforce Sans"/>
              <a:ea typeface="Salesforce Sans"/>
              <a:cs typeface="Salesforce Sans"/>
              <a:sym typeface="Salesforce Sans"/>
            </a:endParaRPr>
          </a:p>
        </p:txBody>
      </p:sp>
      <p:sp>
        <p:nvSpPr>
          <p:cNvPr id="3041" name="Google Shape;3041;p251"/>
          <p:cNvSpPr txBox="1"/>
          <p:nvPr/>
        </p:nvSpPr>
        <p:spPr>
          <a:xfrm>
            <a:off x="5577564" y="3118732"/>
            <a:ext cx="8394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r>
              <a:rPr lang="en-US" sz="800">
                <a:latin typeface="Salesforce Sans"/>
                <a:ea typeface="Salesforce Sans"/>
                <a:cs typeface="Salesforce Sans"/>
                <a:sym typeface="Salesforce Sans"/>
              </a:rPr>
              <a:t>Data Actions</a:t>
            </a:r>
            <a:endParaRPr sz="800">
              <a:latin typeface="Salesforce Sans"/>
              <a:ea typeface="Salesforce Sans"/>
              <a:cs typeface="Salesforce Sans"/>
              <a:sym typeface="Salesforce Sans"/>
            </a:endParaRPr>
          </a:p>
        </p:txBody>
      </p:sp>
      <p:sp>
        <p:nvSpPr>
          <p:cNvPr id="3042" name="Google Shape;3042;p251"/>
          <p:cNvSpPr/>
          <p:nvPr/>
        </p:nvSpPr>
        <p:spPr>
          <a:xfrm>
            <a:off x="1790971" y="1161050"/>
            <a:ext cx="2135400" cy="13983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100">
              <a:latin typeface="Salesforce Sans"/>
              <a:ea typeface="Salesforce Sans"/>
              <a:cs typeface="Salesforce Sans"/>
              <a:sym typeface="Salesforce Sans"/>
            </a:endParaRPr>
          </a:p>
          <a:p>
            <a:pPr marL="0" marR="0" lvl="0" indent="0" algn="l" rtl="0">
              <a:spcBef>
                <a:spcPts val="0"/>
              </a:spcBef>
              <a:spcAft>
                <a:spcPts val="0"/>
              </a:spcAft>
              <a:buNone/>
            </a:pPr>
            <a:endParaRPr sz="1200">
              <a:latin typeface="Salesforce Sans"/>
              <a:ea typeface="Salesforce Sans"/>
              <a:cs typeface="Salesforce Sans"/>
              <a:sym typeface="Salesforce Sans"/>
            </a:endParaRPr>
          </a:p>
        </p:txBody>
      </p:sp>
      <p:pic>
        <p:nvPicPr>
          <p:cNvPr id="3043" name="Google Shape;3043;p251"/>
          <p:cNvPicPr preferRelativeResize="0"/>
          <p:nvPr/>
        </p:nvPicPr>
        <p:blipFill>
          <a:blip r:embed="rId4">
            <a:alphaModFix/>
          </a:blip>
          <a:stretch>
            <a:fillRect/>
          </a:stretch>
        </p:blipFill>
        <p:spPr>
          <a:xfrm>
            <a:off x="1876117" y="1241948"/>
            <a:ext cx="228000" cy="167204"/>
          </a:xfrm>
          <a:prstGeom prst="rect">
            <a:avLst/>
          </a:prstGeom>
          <a:noFill/>
          <a:ln>
            <a:noFill/>
          </a:ln>
        </p:spPr>
      </p:pic>
      <p:sp>
        <p:nvSpPr>
          <p:cNvPr id="3044" name="Google Shape;3044;p251"/>
          <p:cNvSpPr/>
          <p:nvPr/>
        </p:nvSpPr>
        <p:spPr>
          <a:xfrm>
            <a:off x="1899596" y="1594275"/>
            <a:ext cx="914400" cy="3387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Data Cloud</a:t>
            </a:r>
            <a:endParaRPr sz="800">
              <a:latin typeface="Salesforce Sans"/>
              <a:ea typeface="Salesforce Sans"/>
              <a:cs typeface="Salesforce Sans"/>
              <a:sym typeface="Salesforce Sans"/>
            </a:endParaRPr>
          </a:p>
          <a:p>
            <a:pPr marL="0" marR="0" lvl="0" indent="0" algn="ctr" rtl="0">
              <a:spcBef>
                <a:spcPts val="0"/>
              </a:spcBef>
              <a:spcAft>
                <a:spcPts val="0"/>
              </a:spcAft>
              <a:buNone/>
            </a:pPr>
            <a:r>
              <a:rPr lang="en-US" sz="800">
                <a:latin typeface="Salesforce Sans"/>
                <a:ea typeface="Salesforce Sans"/>
                <a:cs typeface="Salesforce Sans"/>
                <a:sym typeface="Salesforce Sans"/>
              </a:rPr>
              <a:t> App</a:t>
            </a:r>
            <a:endParaRPr sz="800">
              <a:latin typeface="Salesforce Sans"/>
              <a:ea typeface="Salesforce Sans"/>
              <a:cs typeface="Salesforce Sans"/>
              <a:sym typeface="Salesforce Sans"/>
            </a:endParaRPr>
          </a:p>
        </p:txBody>
      </p:sp>
      <p:cxnSp>
        <p:nvCxnSpPr>
          <p:cNvPr id="3045" name="Google Shape;3045;p251"/>
          <p:cNvCxnSpPr>
            <a:stCxn id="3044" idx="1"/>
            <a:endCxn id="3046" idx="0"/>
          </p:cNvCxnSpPr>
          <p:nvPr/>
        </p:nvCxnSpPr>
        <p:spPr>
          <a:xfrm flipH="1">
            <a:off x="1438496" y="1763625"/>
            <a:ext cx="461100" cy="1123800"/>
          </a:xfrm>
          <a:prstGeom prst="bentConnector2">
            <a:avLst/>
          </a:prstGeom>
          <a:noFill/>
          <a:ln w="19050" cap="flat" cmpd="sng">
            <a:solidFill>
              <a:srgbClr val="7C868D"/>
            </a:solidFill>
            <a:prstDash val="dot"/>
            <a:round/>
            <a:headEnd type="none" w="med" len="med"/>
            <a:tailEnd type="none" w="sm" len="sm"/>
          </a:ln>
        </p:spPr>
      </p:cxnSp>
      <p:sp>
        <p:nvSpPr>
          <p:cNvPr id="3047" name="Google Shape;3047;p251"/>
          <p:cNvSpPr txBox="1"/>
          <p:nvPr/>
        </p:nvSpPr>
        <p:spPr>
          <a:xfrm flipH="1">
            <a:off x="4521930" y="2417600"/>
            <a:ext cx="765600" cy="13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500">
                <a:solidFill>
                  <a:schemeClr val="dk1"/>
                </a:solidFill>
                <a:latin typeface="Salesforce Sans"/>
                <a:ea typeface="Salesforce Sans"/>
                <a:cs typeface="Salesforce Sans"/>
                <a:sym typeface="Salesforce Sans"/>
              </a:rPr>
              <a:t>Platform Events</a:t>
            </a:r>
            <a:endParaRPr sz="500">
              <a:solidFill>
                <a:schemeClr val="dk1"/>
              </a:solidFill>
              <a:latin typeface="Salesforce Sans"/>
              <a:ea typeface="Salesforce Sans"/>
              <a:cs typeface="Salesforce Sans"/>
              <a:sym typeface="Salesforce Sans"/>
            </a:endParaRPr>
          </a:p>
          <a:p>
            <a:pPr marL="0" lvl="0" indent="0" algn="ctr" rtl="0">
              <a:spcBef>
                <a:spcPts val="0"/>
              </a:spcBef>
              <a:spcAft>
                <a:spcPts val="0"/>
              </a:spcAft>
              <a:buNone/>
            </a:pPr>
            <a:r>
              <a:rPr lang="en-US" sz="500">
                <a:solidFill>
                  <a:schemeClr val="dk1"/>
                </a:solidFill>
                <a:latin typeface="Salesforce Sans"/>
                <a:ea typeface="Salesforce Sans"/>
                <a:cs typeface="Salesforce Sans"/>
                <a:sym typeface="Salesforce Sans"/>
              </a:rPr>
              <a:t>(Writeback)</a:t>
            </a:r>
            <a:endParaRPr sz="500">
              <a:solidFill>
                <a:schemeClr val="dk1"/>
              </a:solidFill>
              <a:latin typeface="Salesforce Sans"/>
              <a:ea typeface="Salesforce Sans"/>
              <a:cs typeface="Salesforce Sans"/>
              <a:sym typeface="Salesforce Sans"/>
            </a:endParaRPr>
          </a:p>
        </p:txBody>
      </p:sp>
      <p:sp>
        <p:nvSpPr>
          <p:cNvPr id="3048" name="Google Shape;3048;p251"/>
          <p:cNvSpPr txBox="1"/>
          <p:nvPr/>
        </p:nvSpPr>
        <p:spPr>
          <a:xfrm>
            <a:off x="2884350" y="3733300"/>
            <a:ext cx="345300" cy="18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chemeClr val="dk1"/>
                </a:solidFill>
                <a:latin typeface="Salesforce Sans"/>
                <a:ea typeface="Salesforce Sans"/>
                <a:cs typeface="Salesforce Sans"/>
                <a:sym typeface="Salesforce Sans"/>
              </a:rPr>
              <a:t>Data Transform</a:t>
            </a:r>
            <a:endParaRPr sz="500">
              <a:solidFill>
                <a:schemeClr val="dk1"/>
              </a:solidFill>
              <a:latin typeface="Salesforce Sans"/>
              <a:ea typeface="Salesforce Sans"/>
              <a:cs typeface="Salesforce Sans"/>
              <a:sym typeface="Salesforce Sans"/>
            </a:endParaRPr>
          </a:p>
        </p:txBody>
      </p:sp>
      <p:sp>
        <p:nvSpPr>
          <p:cNvPr id="3049" name="Google Shape;3049;p251"/>
          <p:cNvSpPr txBox="1"/>
          <p:nvPr/>
        </p:nvSpPr>
        <p:spPr>
          <a:xfrm>
            <a:off x="5831050" y="2885775"/>
            <a:ext cx="2280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cxnSp>
        <p:nvCxnSpPr>
          <p:cNvPr id="3050" name="Google Shape;3050;p251"/>
          <p:cNvCxnSpPr>
            <a:stCxn id="3051" idx="0"/>
            <a:endCxn id="3052" idx="1"/>
          </p:cNvCxnSpPr>
          <p:nvPr/>
        </p:nvCxnSpPr>
        <p:spPr>
          <a:xfrm rot="10800000" flipH="1">
            <a:off x="6491550" y="2256700"/>
            <a:ext cx="1284300" cy="749400"/>
          </a:xfrm>
          <a:prstGeom prst="straightConnector1">
            <a:avLst/>
          </a:prstGeom>
          <a:noFill/>
          <a:ln w="9525" cap="flat" cmpd="sng">
            <a:solidFill>
              <a:srgbClr val="545454"/>
            </a:solidFill>
            <a:prstDash val="dash"/>
            <a:round/>
            <a:headEnd type="none" w="med" len="med"/>
            <a:tailEnd type="triangle" w="sm" len="sm"/>
          </a:ln>
        </p:spPr>
      </p:cxnSp>
      <p:sp>
        <p:nvSpPr>
          <p:cNvPr id="3053" name="Google Shape;3053;p251"/>
          <p:cNvSpPr txBox="1"/>
          <p:nvPr/>
        </p:nvSpPr>
        <p:spPr>
          <a:xfrm>
            <a:off x="6335875" y="3139775"/>
            <a:ext cx="2280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sp>
        <p:nvSpPr>
          <p:cNvPr id="3054" name="Google Shape;3054;p251"/>
          <p:cNvSpPr txBox="1"/>
          <p:nvPr/>
        </p:nvSpPr>
        <p:spPr>
          <a:xfrm>
            <a:off x="3180725" y="2859525"/>
            <a:ext cx="2280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sp>
        <p:nvSpPr>
          <p:cNvPr id="3055" name="Google Shape;3055;p251"/>
          <p:cNvSpPr/>
          <p:nvPr/>
        </p:nvSpPr>
        <p:spPr>
          <a:xfrm>
            <a:off x="6381291" y="3107718"/>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FF99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056" name="Google Shape;3056;p251"/>
          <p:cNvSpPr/>
          <p:nvPr/>
        </p:nvSpPr>
        <p:spPr>
          <a:xfrm>
            <a:off x="3571063" y="4461111"/>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0D9DD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057" name="Google Shape;3057;p251"/>
          <p:cNvSpPr/>
          <p:nvPr/>
        </p:nvSpPr>
        <p:spPr>
          <a:xfrm>
            <a:off x="3901623" y="4449100"/>
            <a:ext cx="1104600" cy="4026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Unified Profiles</a:t>
            </a:r>
            <a:br>
              <a:rPr lang="en-US" sz="800">
                <a:latin typeface="Salesforce Sans"/>
                <a:ea typeface="Salesforce Sans"/>
                <a:cs typeface="Salesforce Sans"/>
                <a:sym typeface="Salesforce Sans"/>
              </a:rPr>
            </a:br>
            <a:endParaRPr sz="100">
              <a:latin typeface="Salesforce Sans"/>
              <a:ea typeface="Salesforce Sans"/>
              <a:cs typeface="Salesforce Sans"/>
              <a:sym typeface="Salesforce Sans"/>
            </a:endParaRPr>
          </a:p>
          <a:p>
            <a:pPr marL="0" marR="0" lvl="0" indent="0" algn="ctr" rtl="0">
              <a:spcBef>
                <a:spcPts val="0"/>
              </a:spcBef>
              <a:spcAft>
                <a:spcPts val="0"/>
              </a:spcAft>
              <a:buNone/>
            </a:pPr>
            <a:r>
              <a:rPr lang="en-US" sz="600">
                <a:latin typeface="Salesforce Sans"/>
                <a:ea typeface="Salesforce Sans"/>
                <a:cs typeface="Salesforce Sans"/>
                <a:sym typeface="Salesforce Sans"/>
              </a:rPr>
              <a:t>(Individuals, Accounts)</a:t>
            </a:r>
            <a:endParaRPr sz="600">
              <a:latin typeface="Salesforce Sans"/>
              <a:ea typeface="Salesforce Sans"/>
              <a:cs typeface="Salesforce Sans"/>
              <a:sym typeface="Salesforce Sans"/>
            </a:endParaRPr>
          </a:p>
        </p:txBody>
      </p:sp>
      <p:grpSp>
        <p:nvGrpSpPr>
          <p:cNvPr id="3058" name="Google Shape;3058;p251"/>
          <p:cNvGrpSpPr/>
          <p:nvPr/>
        </p:nvGrpSpPr>
        <p:grpSpPr>
          <a:xfrm>
            <a:off x="2414575" y="4448808"/>
            <a:ext cx="981000" cy="402600"/>
            <a:chOff x="3543300" y="3789896"/>
            <a:chExt cx="981000" cy="402600"/>
          </a:xfrm>
        </p:grpSpPr>
        <p:sp>
          <p:nvSpPr>
            <p:cNvPr id="3059" name="Google Shape;3059;p251"/>
            <p:cNvSpPr/>
            <p:nvPr/>
          </p:nvSpPr>
          <p:spPr>
            <a:xfrm>
              <a:off x="3543300" y="3789896"/>
              <a:ext cx="981000" cy="4026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Identity Resolution</a:t>
              </a:r>
              <a:endParaRPr sz="800">
                <a:latin typeface="Salesforce Sans"/>
                <a:ea typeface="Salesforce Sans"/>
                <a:cs typeface="Salesforce Sans"/>
                <a:sym typeface="Salesforce Sans"/>
              </a:endParaRPr>
            </a:p>
          </p:txBody>
        </p:sp>
        <p:sp>
          <p:nvSpPr>
            <p:cNvPr id="3060" name="Google Shape;3060;p251"/>
            <p:cNvSpPr/>
            <p:nvPr/>
          </p:nvSpPr>
          <p:spPr>
            <a:xfrm>
              <a:off x="3590036" y="3980396"/>
              <a:ext cx="302400" cy="1596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500">
                  <a:latin typeface="Salesforce Sans"/>
                  <a:ea typeface="Salesforce Sans"/>
                  <a:cs typeface="Salesforce Sans"/>
                  <a:sym typeface="Salesforce Sans"/>
                </a:rPr>
                <a:t>Ruleset</a:t>
              </a:r>
              <a:endParaRPr sz="500">
                <a:latin typeface="Salesforce Sans"/>
                <a:ea typeface="Salesforce Sans"/>
                <a:cs typeface="Salesforce Sans"/>
                <a:sym typeface="Salesforce Sans"/>
              </a:endParaRPr>
            </a:p>
          </p:txBody>
        </p:sp>
        <p:sp>
          <p:nvSpPr>
            <p:cNvPr id="3061" name="Google Shape;3061;p251"/>
            <p:cNvSpPr/>
            <p:nvPr/>
          </p:nvSpPr>
          <p:spPr>
            <a:xfrm>
              <a:off x="3936475" y="3980396"/>
              <a:ext cx="516600" cy="1596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500">
                  <a:latin typeface="Salesforce Sans"/>
                  <a:ea typeface="Salesforce Sans"/>
                  <a:cs typeface="Salesforce Sans"/>
                  <a:sym typeface="Salesforce Sans"/>
                </a:rPr>
                <a:t>Reconciliation</a:t>
              </a:r>
              <a:endParaRPr sz="500">
                <a:latin typeface="Salesforce Sans"/>
                <a:ea typeface="Salesforce Sans"/>
                <a:cs typeface="Salesforce Sans"/>
                <a:sym typeface="Salesforce Sans"/>
              </a:endParaRPr>
            </a:p>
          </p:txBody>
        </p:sp>
      </p:grpSp>
      <p:cxnSp>
        <p:nvCxnSpPr>
          <p:cNvPr id="3062" name="Google Shape;3062;p251"/>
          <p:cNvCxnSpPr>
            <a:stCxn id="3059" idx="3"/>
            <a:endCxn id="3057" idx="1"/>
          </p:cNvCxnSpPr>
          <p:nvPr/>
        </p:nvCxnSpPr>
        <p:spPr>
          <a:xfrm>
            <a:off x="3395575" y="4650108"/>
            <a:ext cx="506100" cy="300"/>
          </a:xfrm>
          <a:prstGeom prst="straightConnector1">
            <a:avLst/>
          </a:prstGeom>
          <a:noFill/>
          <a:ln w="9525" cap="flat" cmpd="sng">
            <a:solidFill>
              <a:srgbClr val="545454"/>
            </a:solidFill>
            <a:prstDash val="solid"/>
            <a:round/>
            <a:headEnd type="none" w="med" len="med"/>
            <a:tailEnd type="triangle" w="sm" len="sm"/>
          </a:ln>
        </p:spPr>
      </p:cxnSp>
      <p:sp>
        <p:nvSpPr>
          <p:cNvPr id="3063" name="Google Shape;3063;p251"/>
          <p:cNvSpPr/>
          <p:nvPr/>
        </p:nvSpPr>
        <p:spPr>
          <a:xfrm>
            <a:off x="3901623" y="3908493"/>
            <a:ext cx="1104600" cy="323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Calculated Insights</a:t>
            </a:r>
            <a:endParaRPr sz="600">
              <a:latin typeface="Salesforce Sans"/>
              <a:ea typeface="Salesforce Sans"/>
              <a:cs typeface="Salesforce Sans"/>
              <a:sym typeface="Salesforce Sans"/>
            </a:endParaRPr>
          </a:p>
        </p:txBody>
      </p:sp>
      <p:cxnSp>
        <p:nvCxnSpPr>
          <p:cNvPr id="3064" name="Google Shape;3064;p251"/>
          <p:cNvCxnSpPr>
            <a:stCxn id="3034" idx="3"/>
            <a:endCxn id="3063" idx="1"/>
          </p:cNvCxnSpPr>
          <p:nvPr/>
        </p:nvCxnSpPr>
        <p:spPr>
          <a:xfrm rot="10800000" flipH="1">
            <a:off x="3150300" y="4070000"/>
            <a:ext cx="751200" cy="11100"/>
          </a:xfrm>
          <a:prstGeom prst="straightConnector1">
            <a:avLst/>
          </a:prstGeom>
          <a:noFill/>
          <a:ln w="9525" cap="flat" cmpd="sng">
            <a:solidFill>
              <a:srgbClr val="545454"/>
            </a:solidFill>
            <a:prstDash val="dash"/>
            <a:round/>
            <a:headEnd type="none" w="med" len="med"/>
            <a:tailEnd type="triangle" w="sm" len="sm"/>
          </a:ln>
        </p:spPr>
      </p:cxnSp>
      <p:sp>
        <p:nvSpPr>
          <p:cNvPr id="3065" name="Google Shape;3065;p251"/>
          <p:cNvSpPr/>
          <p:nvPr/>
        </p:nvSpPr>
        <p:spPr>
          <a:xfrm>
            <a:off x="3901623" y="3441697"/>
            <a:ext cx="1104600" cy="323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Streaming Insights</a:t>
            </a:r>
            <a:endParaRPr sz="600">
              <a:latin typeface="Salesforce Sans"/>
              <a:ea typeface="Salesforce Sans"/>
              <a:cs typeface="Salesforce Sans"/>
              <a:sym typeface="Salesforce Sans"/>
            </a:endParaRPr>
          </a:p>
        </p:txBody>
      </p:sp>
      <p:cxnSp>
        <p:nvCxnSpPr>
          <p:cNvPr id="3066" name="Google Shape;3066;p251"/>
          <p:cNvCxnSpPr>
            <a:stCxn id="3034" idx="3"/>
            <a:endCxn id="3065" idx="1"/>
          </p:cNvCxnSpPr>
          <p:nvPr/>
        </p:nvCxnSpPr>
        <p:spPr>
          <a:xfrm rot="10800000" flipH="1">
            <a:off x="3150300" y="3603200"/>
            <a:ext cx="751200" cy="477900"/>
          </a:xfrm>
          <a:prstGeom prst="straightConnector1">
            <a:avLst/>
          </a:prstGeom>
          <a:noFill/>
          <a:ln w="9525" cap="flat" cmpd="sng">
            <a:solidFill>
              <a:srgbClr val="545454"/>
            </a:solidFill>
            <a:prstDash val="dash"/>
            <a:round/>
            <a:headEnd type="none" w="med" len="med"/>
            <a:tailEnd type="triangle" w="sm" len="sm"/>
          </a:ln>
        </p:spPr>
      </p:cxnSp>
      <p:sp>
        <p:nvSpPr>
          <p:cNvPr id="3067" name="Google Shape;3067;p251"/>
          <p:cNvSpPr/>
          <p:nvPr/>
        </p:nvSpPr>
        <p:spPr>
          <a:xfrm>
            <a:off x="3571063" y="3550968"/>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E06666"/>
          </a:solidFill>
          <a:ln w="9525" cap="flat" cmpd="sng">
            <a:solidFill>
              <a:srgbClr val="E06666"/>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068" name="Google Shape;3068;p251"/>
          <p:cNvSpPr txBox="1"/>
          <p:nvPr/>
        </p:nvSpPr>
        <p:spPr>
          <a:xfrm>
            <a:off x="5622825" y="3011225"/>
            <a:ext cx="1551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p>
        </p:txBody>
      </p:sp>
      <p:cxnSp>
        <p:nvCxnSpPr>
          <p:cNvPr id="3069" name="Google Shape;3069;p251"/>
          <p:cNvCxnSpPr>
            <a:endCxn id="3040" idx="1"/>
          </p:cNvCxnSpPr>
          <p:nvPr/>
        </p:nvCxnSpPr>
        <p:spPr>
          <a:xfrm rot="10800000" flipH="1">
            <a:off x="4698925" y="3180275"/>
            <a:ext cx="637800" cy="242400"/>
          </a:xfrm>
          <a:prstGeom prst="straightConnector1">
            <a:avLst/>
          </a:prstGeom>
          <a:noFill/>
          <a:ln w="9525" cap="flat" cmpd="sng">
            <a:solidFill>
              <a:srgbClr val="545454"/>
            </a:solidFill>
            <a:prstDash val="dash"/>
            <a:round/>
            <a:headEnd type="none" w="med" len="med"/>
            <a:tailEnd type="triangle" w="sm" len="sm"/>
          </a:ln>
        </p:spPr>
      </p:cxnSp>
      <p:sp>
        <p:nvSpPr>
          <p:cNvPr id="3070" name="Google Shape;3070;p251"/>
          <p:cNvSpPr/>
          <p:nvPr/>
        </p:nvSpPr>
        <p:spPr>
          <a:xfrm>
            <a:off x="7188598" y="3646143"/>
            <a:ext cx="1104600" cy="323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r>
              <a:rPr lang="en-US" sz="800">
                <a:latin typeface="Salesforce Sans"/>
                <a:ea typeface="Salesforce Sans"/>
                <a:cs typeface="Salesforce Sans"/>
                <a:sym typeface="Salesforce Sans"/>
              </a:rPr>
              <a:t>     Segmentation</a:t>
            </a:r>
            <a:endParaRPr sz="600">
              <a:latin typeface="Salesforce Sans"/>
              <a:ea typeface="Salesforce Sans"/>
              <a:cs typeface="Salesforce Sans"/>
              <a:sym typeface="Salesforce Sans"/>
            </a:endParaRPr>
          </a:p>
        </p:txBody>
      </p:sp>
      <p:cxnSp>
        <p:nvCxnSpPr>
          <p:cNvPr id="3071" name="Google Shape;3071;p251"/>
          <p:cNvCxnSpPr>
            <a:stCxn id="3070" idx="3"/>
            <a:endCxn id="3072" idx="1"/>
          </p:cNvCxnSpPr>
          <p:nvPr/>
        </p:nvCxnSpPr>
        <p:spPr>
          <a:xfrm>
            <a:off x="8293198" y="3807693"/>
            <a:ext cx="399300" cy="0"/>
          </a:xfrm>
          <a:prstGeom prst="straightConnector1">
            <a:avLst/>
          </a:prstGeom>
          <a:noFill/>
          <a:ln w="9525" cap="flat" cmpd="sng">
            <a:solidFill>
              <a:srgbClr val="545454"/>
            </a:solidFill>
            <a:prstDash val="dash"/>
            <a:round/>
            <a:headEnd type="none" w="med" len="med"/>
            <a:tailEnd type="triangle" w="sm" len="sm"/>
          </a:ln>
        </p:spPr>
      </p:cxnSp>
      <p:sp>
        <p:nvSpPr>
          <p:cNvPr id="3073" name="Google Shape;3073;p251"/>
          <p:cNvSpPr/>
          <p:nvPr/>
        </p:nvSpPr>
        <p:spPr>
          <a:xfrm>
            <a:off x="8715925" y="2284750"/>
            <a:ext cx="805800" cy="2835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ctr" rtl="0">
              <a:spcBef>
                <a:spcPts val="0"/>
              </a:spcBef>
              <a:spcAft>
                <a:spcPts val="0"/>
              </a:spcAft>
              <a:buNone/>
            </a:pPr>
            <a:r>
              <a:rPr lang="en-US" sz="800" b="1">
                <a:solidFill>
                  <a:srgbClr val="181818"/>
                </a:solidFill>
                <a:latin typeface="Salesforce Sans"/>
                <a:ea typeface="Salesforce Sans"/>
                <a:cs typeface="Salesforce Sans"/>
                <a:sym typeface="Salesforce Sans"/>
              </a:rPr>
              <a:t>Amazon S3</a:t>
            </a: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p:txBody>
      </p:sp>
      <p:cxnSp>
        <p:nvCxnSpPr>
          <p:cNvPr id="3074" name="Google Shape;3074;p251"/>
          <p:cNvCxnSpPr>
            <a:stCxn id="3072" idx="0"/>
            <a:endCxn id="3073" idx="2"/>
          </p:cNvCxnSpPr>
          <p:nvPr/>
        </p:nvCxnSpPr>
        <p:spPr>
          <a:xfrm rot="10800000">
            <a:off x="9118950" y="2568250"/>
            <a:ext cx="6600" cy="1077900"/>
          </a:xfrm>
          <a:prstGeom prst="straightConnector1">
            <a:avLst/>
          </a:prstGeom>
          <a:noFill/>
          <a:ln w="9525" cap="flat" cmpd="sng">
            <a:solidFill>
              <a:srgbClr val="545454"/>
            </a:solidFill>
            <a:prstDash val="dash"/>
            <a:round/>
            <a:headEnd type="none" w="med" len="med"/>
            <a:tailEnd type="triangle" w="sm" len="sm"/>
          </a:ln>
        </p:spPr>
      </p:cxnSp>
      <p:sp>
        <p:nvSpPr>
          <p:cNvPr id="3018" name="Google Shape;3018;p251"/>
          <p:cNvSpPr txBox="1"/>
          <p:nvPr/>
        </p:nvSpPr>
        <p:spPr>
          <a:xfrm>
            <a:off x="1755300" y="4907825"/>
            <a:ext cx="1551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p>
        </p:txBody>
      </p:sp>
      <p:sp>
        <p:nvSpPr>
          <p:cNvPr id="3075" name="Google Shape;3075;p251"/>
          <p:cNvSpPr txBox="1"/>
          <p:nvPr/>
        </p:nvSpPr>
        <p:spPr>
          <a:xfrm>
            <a:off x="703572" y="5174225"/>
            <a:ext cx="446700" cy="192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500">
                <a:solidFill>
                  <a:schemeClr val="dk1"/>
                </a:solidFill>
                <a:latin typeface="Salesforce Sans"/>
                <a:ea typeface="Salesforce Sans"/>
                <a:cs typeface="Salesforce Sans"/>
                <a:sym typeface="Salesforce Sans"/>
              </a:rPr>
              <a:t>Connectors</a:t>
            </a:r>
            <a:endParaRPr sz="500">
              <a:solidFill>
                <a:schemeClr val="dk1"/>
              </a:solidFill>
              <a:latin typeface="Salesforce Sans"/>
              <a:ea typeface="Salesforce Sans"/>
              <a:cs typeface="Salesforce Sans"/>
              <a:sym typeface="Salesforce Sans"/>
            </a:endParaRPr>
          </a:p>
        </p:txBody>
      </p:sp>
      <p:sp>
        <p:nvSpPr>
          <p:cNvPr id="3076" name="Google Shape;3076;p251"/>
          <p:cNvSpPr txBox="1"/>
          <p:nvPr/>
        </p:nvSpPr>
        <p:spPr>
          <a:xfrm>
            <a:off x="9777125" y="4743788"/>
            <a:ext cx="1551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p>
        </p:txBody>
      </p:sp>
      <p:cxnSp>
        <p:nvCxnSpPr>
          <p:cNvPr id="3077" name="Google Shape;3077;p251"/>
          <p:cNvCxnSpPr/>
          <p:nvPr/>
        </p:nvCxnSpPr>
        <p:spPr>
          <a:xfrm rot="10800000" flipH="1">
            <a:off x="5027098" y="3898893"/>
            <a:ext cx="2167500" cy="760800"/>
          </a:xfrm>
          <a:prstGeom prst="straightConnector1">
            <a:avLst/>
          </a:prstGeom>
          <a:noFill/>
          <a:ln w="9525" cap="flat" cmpd="sng">
            <a:solidFill>
              <a:srgbClr val="545454"/>
            </a:solidFill>
            <a:prstDash val="dash"/>
            <a:round/>
            <a:headEnd type="none" w="med" len="med"/>
            <a:tailEnd type="triangle" w="sm" len="sm"/>
          </a:ln>
        </p:spPr>
      </p:cxnSp>
      <p:cxnSp>
        <p:nvCxnSpPr>
          <p:cNvPr id="3078" name="Google Shape;3078;p251"/>
          <p:cNvCxnSpPr/>
          <p:nvPr/>
        </p:nvCxnSpPr>
        <p:spPr>
          <a:xfrm rot="10800000" flipH="1">
            <a:off x="5006223" y="3807593"/>
            <a:ext cx="2182500" cy="268800"/>
          </a:xfrm>
          <a:prstGeom prst="straightConnector1">
            <a:avLst/>
          </a:prstGeom>
          <a:noFill/>
          <a:ln w="9525" cap="flat" cmpd="sng">
            <a:solidFill>
              <a:srgbClr val="545454"/>
            </a:solidFill>
            <a:prstDash val="dash"/>
            <a:round/>
            <a:headEnd type="none" w="med" len="med"/>
            <a:tailEnd type="triangle" w="sm" len="sm"/>
          </a:ln>
        </p:spPr>
      </p:cxnSp>
      <p:cxnSp>
        <p:nvCxnSpPr>
          <p:cNvPr id="3079" name="Google Shape;3079;p251"/>
          <p:cNvCxnSpPr>
            <a:endCxn id="3040" idx="2"/>
          </p:cNvCxnSpPr>
          <p:nvPr/>
        </p:nvCxnSpPr>
        <p:spPr>
          <a:xfrm rot="10800000" flipH="1">
            <a:off x="5022925" y="3349625"/>
            <a:ext cx="992100" cy="619200"/>
          </a:xfrm>
          <a:prstGeom prst="curvedConnector2">
            <a:avLst/>
          </a:prstGeom>
          <a:noFill/>
          <a:ln w="9525" cap="flat" cmpd="sng">
            <a:solidFill>
              <a:srgbClr val="545454"/>
            </a:solidFill>
            <a:prstDash val="dash"/>
            <a:round/>
            <a:headEnd type="none" w="med" len="med"/>
            <a:tailEnd type="triangle" w="sm" len="sm"/>
          </a:ln>
        </p:spPr>
      </p:cxnSp>
      <p:sp>
        <p:nvSpPr>
          <p:cNvPr id="3080" name="Google Shape;3080;p251"/>
          <p:cNvSpPr txBox="1"/>
          <p:nvPr/>
        </p:nvSpPr>
        <p:spPr>
          <a:xfrm>
            <a:off x="5255409" y="3592025"/>
            <a:ext cx="535200" cy="19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Change </a:t>
            </a:r>
            <a:endParaRPr sz="500">
              <a:solidFill>
                <a:srgbClr val="1C1C1C"/>
              </a:solidFill>
              <a:latin typeface="Salesforce Sans"/>
              <a:ea typeface="Salesforce Sans"/>
              <a:cs typeface="Salesforce Sans"/>
              <a:sym typeface="Salesforce Sans"/>
            </a:endParaRPr>
          </a:p>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Data Capture</a:t>
            </a:r>
            <a:endParaRPr sz="500">
              <a:solidFill>
                <a:srgbClr val="1C1C1C"/>
              </a:solidFill>
              <a:latin typeface="Salesforce Sans"/>
              <a:ea typeface="Salesforce Sans"/>
              <a:cs typeface="Salesforce Sans"/>
              <a:sym typeface="Salesforce Sans"/>
            </a:endParaRPr>
          </a:p>
        </p:txBody>
      </p:sp>
      <p:sp>
        <p:nvSpPr>
          <p:cNvPr id="3081" name="Google Shape;3081;p251"/>
          <p:cNvSpPr/>
          <p:nvPr/>
        </p:nvSpPr>
        <p:spPr>
          <a:xfrm>
            <a:off x="8057593" y="3734191"/>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999999"/>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082" name="Google Shape;3082;p251"/>
          <p:cNvSpPr/>
          <p:nvPr/>
        </p:nvSpPr>
        <p:spPr>
          <a:xfrm>
            <a:off x="4146472" y="1430525"/>
            <a:ext cx="1189200" cy="8337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100">
              <a:latin typeface="Salesforce Sans"/>
              <a:ea typeface="Salesforce Sans"/>
              <a:cs typeface="Salesforce Sans"/>
              <a:sym typeface="Salesforce Sans"/>
            </a:endParaRPr>
          </a:p>
          <a:p>
            <a:pPr marL="0" marR="0" lvl="0" indent="0" algn="l" rtl="0">
              <a:spcBef>
                <a:spcPts val="0"/>
              </a:spcBef>
              <a:spcAft>
                <a:spcPts val="0"/>
              </a:spcAft>
              <a:buNone/>
            </a:pPr>
            <a:endParaRPr sz="1200">
              <a:latin typeface="Salesforce Sans"/>
              <a:ea typeface="Salesforce Sans"/>
              <a:cs typeface="Salesforce Sans"/>
              <a:sym typeface="Salesforce Sans"/>
            </a:endParaRPr>
          </a:p>
        </p:txBody>
      </p:sp>
      <p:sp>
        <p:nvSpPr>
          <p:cNvPr id="3083" name="Google Shape;3083;p251"/>
          <p:cNvSpPr txBox="1"/>
          <p:nvPr/>
        </p:nvSpPr>
        <p:spPr>
          <a:xfrm>
            <a:off x="4434197" y="1455150"/>
            <a:ext cx="671400" cy="192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Other Orgs…</a:t>
            </a:r>
            <a:endParaRPr sz="800" b="1">
              <a:solidFill>
                <a:srgbClr val="032D60"/>
              </a:solidFill>
              <a:latin typeface="Salesforce Sans"/>
              <a:ea typeface="Salesforce Sans"/>
              <a:cs typeface="Salesforce Sans"/>
              <a:sym typeface="Salesforce Sans"/>
            </a:endParaRPr>
          </a:p>
        </p:txBody>
      </p:sp>
      <p:pic>
        <p:nvPicPr>
          <p:cNvPr id="3084" name="Google Shape;3084;p251"/>
          <p:cNvPicPr preferRelativeResize="0"/>
          <p:nvPr/>
        </p:nvPicPr>
        <p:blipFill>
          <a:blip r:embed="rId4">
            <a:alphaModFix/>
          </a:blip>
          <a:stretch>
            <a:fillRect/>
          </a:stretch>
        </p:blipFill>
        <p:spPr>
          <a:xfrm>
            <a:off x="4182604" y="1490075"/>
            <a:ext cx="228000" cy="167204"/>
          </a:xfrm>
          <a:prstGeom prst="rect">
            <a:avLst/>
          </a:prstGeom>
          <a:noFill/>
          <a:ln>
            <a:noFill/>
          </a:ln>
        </p:spPr>
      </p:pic>
      <p:sp>
        <p:nvSpPr>
          <p:cNvPr id="3085" name="Google Shape;3085;p251"/>
          <p:cNvSpPr txBox="1"/>
          <p:nvPr/>
        </p:nvSpPr>
        <p:spPr>
          <a:xfrm>
            <a:off x="1720367" y="4542207"/>
            <a:ext cx="2280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sp>
        <p:nvSpPr>
          <p:cNvPr id="3086" name="Google Shape;3086;p251"/>
          <p:cNvSpPr txBox="1"/>
          <p:nvPr/>
        </p:nvSpPr>
        <p:spPr>
          <a:xfrm>
            <a:off x="6015157" y="3010900"/>
            <a:ext cx="2280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grpSp>
        <p:nvGrpSpPr>
          <p:cNvPr id="3087" name="Google Shape;3087;p251"/>
          <p:cNvGrpSpPr/>
          <p:nvPr/>
        </p:nvGrpSpPr>
        <p:grpSpPr>
          <a:xfrm>
            <a:off x="7775818" y="1940169"/>
            <a:ext cx="1183950" cy="1692000"/>
            <a:chOff x="8633068" y="1856349"/>
            <a:chExt cx="1183950" cy="1692000"/>
          </a:xfrm>
        </p:grpSpPr>
        <p:cxnSp>
          <p:nvCxnSpPr>
            <p:cNvPr id="3088" name="Google Shape;3088;p251"/>
            <p:cNvCxnSpPr>
              <a:endCxn id="3052" idx="2"/>
            </p:cNvCxnSpPr>
            <p:nvPr/>
          </p:nvCxnSpPr>
          <p:spPr>
            <a:xfrm rot="10800000">
              <a:off x="9058318" y="2489649"/>
              <a:ext cx="758700" cy="1058700"/>
            </a:xfrm>
            <a:prstGeom prst="straightConnector1">
              <a:avLst/>
            </a:prstGeom>
            <a:noFill/>
            <a:ln w="9525" cap="flat" cmpd="sng">
              <a:solidFill>
                <a:srgbClr val="545454"/>
              </a:solidFill>
              <a:prstDash val="dash"/>
              <a:round/>
              <a:headEnd type="none" w="med" len="med"/>
              <a:tailEnd type="triangle" w="sm" len="sm"/>
            </a:ln>
          </p:spPr>
        </p:cxnSp>
        <p:sp>
          <p:nvSpPr>
            <p:cNvPr id="3052" name="Google Shape;3052;p251"/>
            <p:cNvSpPr/>
            <p:nvPr/>
          </p:nvSpPr>
          <p:spPr>
            <a:xfrm>
              <a:off x="8633068" y="1856349"/>
              <a:ext cx="850500" cy="6333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p:txBody>
        </p:sp>
        <p:pic>
          <p:nvPicPr>
            <p:cNvPr id="3089" name="Google Shape;3089;p251" descr="CloudIcons_5x5_RGB-01-07.png"/>
            <p:cNvPicPr preferRelativeResize="0"/>
            <p:nvPr/>
          </p:nvPicPr>
          <p:blipFill rotWithShape="1">
            <a:blip r:embed="rId5">
              <a:alphaModFix/>
            </a:blip>
            <a:srcRect/>
            <a:stretch/>
          </p:blipFill>
          <p:spPr>
            <a:xfrm>
              <a:off x="8649375" y="1872920"/>
              <a:ext cx="228000" cy="227422"/>
            </a:xfrm>
            <a:prstGeom prst="rect">
              <a:avLst/>
            </a:prstGeom>
            <a:noFill/>
            <a:ln>
              <a:noFill/>
            </a:ln>
          </p:spPr>
        </p:pic>
        <p:sp>
          <p:nvSpPr>
            <p:cNvPr id="3090" name="Google Shape;3090;p251"/>
            <p:cNvSpPr txBox="1"/>
            <p:nvPr/>
          </p:nvSpPr>
          <p:spPr>
            <a:xfrm>
              <a:off x="8901531" y="1872483"/>
              <a:ext cx="571200" cy="2478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Marketing </a:t>
              </a:r>
              <a:endParaRPr sz="800" b="1">
                <a:solidFill>
                  <a:srgbClr val="032D60"/>
                </a:solidFill>
                <a:latin typeface="Salesforce Sans"/>
                <a:ea typeface="Salesforce Sans"/>
                <a:cs typeface="Salesforce Sans"/>
                <a:sym typeface="Salesforce Sans"/>
              </a:endParaRPr>
            </a:p>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Cloud</a:t>
              </a:r>
              <a:endParaRPr sz="800" b="1">
                <a:solidFill>
                  <a:srgbClr val="032D60"/>
                </a:solidFill>
                <a:latin typeface="Salesforce Sans"/>
                <a:ea typeface="Salesforce Sans"/>
                <a:cs typeface="Salesforce Sans"/>
                <a:sym typeface="Salesforce Sans"/>
              </a:endParaRPr>
            </a:p>
          </p:txBody>
        </p:sp>
        <p:sp>
          <p:nvSpPr>
            <p:cNvPr id="3091" name="Google Shape;3091;p251"/>
            <p:cNvSpPr/>
            <p:nvPr/>
          </p:nvSpPr>
          <p:spPr>
            <a:xfrm>
              <a:off x="8710739" y="2207089"/>
              <a:ext cx="666300" cy="1752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600">
                  <a:latin typeface="Salesforce Sans"/>
                  <a:ea typeface="Salesforce Sans"/>
                  <a:cs typeface="Salesforce Sans"/>
                  <a:sym typeface="Salesforce Sans"/>
                </a:rPr>
                <a:t>Data Extensions</a:t>
              </a:r>
              <a:endParaRPr sz="600">
                <a:latin typeface="Salesforce Sans"/>
                <a:ea typeface="Salesforce Sans"/>
                <a:cs typeface="Salesforce Sans"/>
                <a:sym typeface="Salesforce Sans"/>
              </a:endParaRPr>
            </a:p>
          </p:txBody>
        </p:sp>
      </p:grpSp>
      <p:sp>
        <p:nvSpPr>
          <p:cNvPr id="3092" name="Google Shape;3092;p251"/>
          <p:cNvSpPr txBox="1"/>
          <p:nvPr/>
        </p:nvSpPr>
        <p:spPr>
          <a:xfrm>
            <a:off x="10375082" y="3020105"/>
            <a:ext cx="2280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cxnSp>
        <p:nvCxnSpPr>
          <p:cNvPr id="3093" name="Google Shape;3093;p251"/>
          <p:cNvCxnSpPr>
            <a:stCxn id="3068" idx="0"/>
            <a:endCxn id="3094" idx="3"/>
          </p:cNvCxnSpPr>
          <p:nvPr/>
        </p:nvCxnSpPr>
        <p:spPr>
          <a:xfrm rot="10800000">
            <a:off x="3835875" y="2285825"/>
            <a:ext cx="1864500" cy="725400"/>
          </a:xfrm>
          <a:prstGeom prst="straightConnector1">
            <a:avLst/>
          </a:prstGeom>
          <a:noFill/>
          <a:ln w="9525" cap="flat" cmpd="sng">
            <a:solidFill>
              <a:srgbClr val="545454"/>
            </a:solidFill>
            <a:prstDash val="dash"/>
            <a:round/>
            <a:headEnd type="none" w="med" len="med"/>
            <a:tailEnd type="triangle" w="sm" len="sm"/>
          </a:ln>
        </p:spPr>
      </p:cxnSp>
      <p:sp>
        <p:nvSpPr>
          <p:cNvPr id="3095" name="Google Shape;3095;p251"/>
          <p:cNvSpPr txBox="1"/>
          <p:nvPr/>
        </p:nvSpPr>
        <p:spPr>
          <a:xfrm>
            <a:off x="3377572" y="2870663"/>
            <a:ext cx="2280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cxnSp>
        <p:nvCxnSpPr>
          <p:cNvPr id="3096" name="Google Shape;3096;p251"/>
          <p:cNvCxnSpPr>
            <a:endCxn id="3097" idx="2"/>
          </p:cNvCxnSpPr>
          <p:nvPr/>
        </p:nvCxnSpPr>
        <p:spPr>
          <a:xfrm rot="10800000" flipH="1">
            <a:off x="9244875" y="2578950"/>
            <a:ext cx="815700" cy="1067100"/>
          </a:xfrm>
          <a:prstGeom prst="straightConnector1">
            <a:avLst/>
          </a:prstGeom>
          <a:noFill/>
          <a:ln w="9525" cap="flat" cmpd="sng">
            <a:solidFill>
              <a:srgbClr val="545454"/>
            </a:solidFill>
            <a:prstDash val="dash"/>
            <a:round/>
            <a:headEnd type="none" w="med" len="med"/>
            <a:tailEnd type="triangle" w="sm" len="sm"/>
          </a:ln>
        </p:spPr>
      </p:cxnSp>
      <p:sp>
        <p:nvSpPr>
          <p:cNvPr id="3098" name="Google Shape;3098;p251"/>
          <p:cNvSpPr/>
          <p:nvPr/>
        </p:nvSpPr>
        <p:spPr>
          <a:xfrm>
            <a:off x="8719075" y="1182625"/>
            <a:ext cx="805800" cy="9033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US" sz="800" b="1">
                <a:solidFill>
                  <a:srgbClr val="181818"/>
                </a:solidFill>
                <a:latin typeface="Salesforce Sans"/>
                <a:ea typeface="Salesforce Sans"/>
                <a:cs typeface="Salesforce Sans"/>
                <a:sym typeface="Salesforce Sans"/>
              </a:rPr>
              <a:t>Other </a:t>
            </a:r>
            <a:endParaRPr sz="800" b="1">
              <a:solidFill>
                <a:srgbClr val="181818"/>
              </a:solidFill>
              <a:latin typeface="Salesforce Sans"/>
              <a:ea typeface="Salesforce Sans"/>
              <a:cs typeface="Salesforce Sans"/>
              <a:sym typeface="Salesforce Sans"/>
            </a:endParaRPr>
          </a:p>
          <a:p>
            <a:pPr marL="0" lvl="0" indent="0" algn="ctr" rtl="0">
              <a:spcBef>
                <a:spcPts val="0"/>
              </a:spcBef>
              <a:spcAft>
                <a:spcPts val="0"/>
              </a:spcAft>
              <a:buNone/>
            </a:pPr>
            <a:r>
              <a:rPr lang="en-US" sz="800" b="1">
                <a:solidFill>
                  <a:srgbClr val="181818"/>
                </a:solidFill>
                <a:latin typeface="Salesforce Sans"/>
                <a:ea typeface="Salesforce Sans"/>
                <a:cs typeface="Salesforce Sans"/>
                <a:sym typeface="Salesforce Sans"/>
              </a:rPr>
              <a:t>Marketing Systems</a:t>
            </a:r>
            <a:endParaRPr sz="1100">
              <a:solidFill>
                <a:srgbClr val="181818"/>
              </a:solidFill>
            </a:endParaRPr>
          </a:p>
        </p:txBody>
      </p:sp>
      <p:cxnSp>
        <p:nvCxnSpPr>
          <p:cNvPr id="3099" name="Google Shape;3099;p251"/>
          <p:cNvCxnSpPr>
            <a:stCxn id="3073" idx="0"/>
            <a:endCxn id="3098" idx="2"/>
          </p:cNvCxnSpPr>
          <p:nvPr/>
        </p:nvCxnSpPr>
        <p:spPr>
          <a:xfrm rot="10800000" flipH="1">
            <a:off x="9118825" y="2085850"/>
            <a:ext cx="3300" cy="198900"/>
          </a:xfrm>
          <a:prstGeom prst="straightConnector1">
            <a:avLst/>
          </a:prstGeom>
          <a:noFill/>
          <a:ln w="9525" cap="flat" cmpd="sng">
            <a:solidFill>
              <a:srgbClr val="545454"/>
            </a:solidFill>
            <a:prstDash val="dash"/>
            <a:round/>
            <a:headEnd type="none" w="med" len="med"/>
            <a:tailEnd type="triangle" w="sm" len="sm"/>
          </a:ln>
        </p:spPr>
      </p:cxnSp>
      <p:sp>
        <p:nvSpPr>
          <p:cNvPr id="3100" name="Google Shape;3100;p251"/>
          <p:cNvSpPr txBox="1"/>
          <p:nvPr/>
        </p:nvSpPr>
        <p:spPr>
          <a:xfrm>
            <a:off x="10278477" y="3103663"/>
            <a:ext cx="2907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sp>
        <p:nvSpPr>
          <p:cNvPr id="3101" name="Google Shape;3101;p251"/>
          <p:cNvSpPr txBox="1"/>
          <p:nvPr/>
        </p:nvSpPr>
        <p:spPr>
          <a:xfrm>
            <a:off x="2066027" y="2859525"/>
            <a:ext cx="2280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sp>
        <p:nvSpPr>
          <p:cNvPr id="3102" name="Google Shape;3102;p251"/>
          <p:cNvSpPr/>
          <p:nvPr/>
        </p:nvSpPr>
        <p:spPr>
          <a:xfrm>
            <a:off x="1855293" y="2145645"/>
            <a:ext cx="646500" cy="278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     CRMA</a:t>
            </a:r>
            <a:endParaRPr sz="800">
              <a:latin typeface="Salesforce Sans"/>
              <a:ea typeface="Salesforce Sans"/>
              <a:cs typeface="Salesforce Sans"/>
              <a:sym typeface="Salesforce Sans"/>
            </a:endParaRPr>
          </a:p>
        </p:txBody>
      </p:sp>
      <p:pic>
        <p:nvPicPr>
          <p:cNvPr id="3103" name="Google Shape;3103;p251" descr="CloudIcons_5x5_RGB-01-29.png"/>
          <p:cNvPicPr preferRelativeResize="0"/>
          <p:nvPr/>
        </p:nvPicPr>
        <p:blipFill rotWithShape="1">
          <a:blip r:embed="rId6">
            <a:alphaModFix/>
          </a:blip>
          <a:srcRect/>
          <a:stretch/>
        </p:blipFill>
        <p:spPr>
          <a:xfrm>
            <a:off x="1902319" y="2170142"/>
            <a:ext cx="188181" cy="228000"/>
          </a:xfrm>
          <a:prstGeom prst="rect">
            <a:avLst/>
          </a:prstGeom>
          <a:noFill/>
          <a:ln>
            <a:noFill/>
          </a:ln>
        </p:spPr>
      </p:pic>
      <p:cxnSp>
        <p:nvCxnSpPr>
          <p:cNvPr id="3104" name="Google Shape;3104;p251"/>
          <p:cNvCxnSpPr>
            <a:stCxn id="3101" idx="0"/>
            <a:endCxn id="3102" idx="2"/>
          </p:cNvCxnSpPr>
          <p:nvPr/>
        </p:nvCxnSpPr>
        <p:spPr>
          <a:xfrm rot="10800000">
            <a:off x="2178527" y="2423625"/>
            <a:ext cx="1500" cy="435900"/>
          </a:xfrm>
          <a:prstGeom prst="straightConnector1">
            <a:avLst/>
          </a:prstGeom>
          <a:noFill/>
          <a:ln w="9525" cap="flat" cmpd="sng">
            <a:solidFill>
              <a:srgbClr val="545454"/>
            </a:solidFill>
            <a:prstDash val="solid"/>
            <a:round/>
            <a:headEnd type="none" w="med" len="med"/>
            <a:tailEnd type="triangle" w="sm" len="sm"/>
          </a:ln>
        </p:spPr>
      </p:cxnSp>
      <p:sp>
        <p:nvSpPr>
          <p:cNvPr id="3105" name="Google Shape;3105;p251"/>
          <p:cNvSpPr txBox="1"/>
          <p:nvPr/>
        </p:nvSpPr>
        <p:spPr>
          <a:xfrm>
            <a:off x="2141721" y="1207000"/>
            <a:ext cx="1189200" cy="192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Sales Org </a:t>
            </a:r>
            <a:r>
              <a:rPr lang="en-US" sz="800">
                <a:solidFill>
                  <a:srgbClr val="032D60"/>
                </a:solidFill>
                <a:latin typeface="Salesforce Sans"/>
                <a:ea typeface="Salesforce Sans"/>
                <a:cs typeface="Salesforce Sans"/>
                <a:sym typeface="Salesforce Sans"/>
              </a:rPr>
              <a:t>(Home Org)</a:t>
            </a:r>
            <a:endParaRPr sz="800">
              <a:solidFill>
                <a:srgbClr val="032D60"/>
              </a:solidFill>
              <a:latin typeface="Salesforce Sans"/>
              <a:ea typeface="Salesforce Sans"/>
              <a:cs typeface="Salesforce Sans"/>
              <a:sym typeface="Salesforce Sans"/>
            </a:endParaRPr>
          </a:p>
        </p:txBody>
      </p:sp>
      <p:sp>
        <p:nvSpPr>
          <p:cNvPr id="3106" name="Google Shape;3106;p251"/>
          <p:cNvSpPr/>
          <p:nvPr/>
        </p:nvSpPr>
        <p:spPr>
          <a:xfrm>
            <a:off x="2148182" y="4554401"/>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93C47D"/>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107" name="Google Shape;3107;p251"/>
          <p:cNvSpPr txBox="1"/>
          <p:nvPr/>
        </p:nvSpPr>
        <p:spPr>
          <a:xfrm flipH="1">
            <a:off x="7277551" y="2616950"/>
            <a:ext cx="535200" cy="13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chemeClr val="dk1"/>
                </a:solidFill>
                <a:latin typeface="Salesforce Sans"/>
                <a:ea typeface="Salesforce Sans"/>
                <a:cs typeface="Salesforce Sans"/>
                <a:sym typeface="Salesforce Sans"/>
              </a:rPr>
              <a:t>Send Emails</a:t>
            </a:r>
            <a:endParaRPr sz="500">
              <a:solidFill>
                <a:schemeClr val="dk1"/>
              </a:solidFill>
              <a:latin typeface="Salesforce Sans"/>
              <a:ea typeface="Salesforce Sans"/>
              <a:cs typeface="Salesforce Sans"/>
              <a:sym typeface="Salesforce Sans"/>
            </a:endParaRPr>
          </a:p>
          <a:p>
            <a:pPr marL="0" lvl="0" indent="0" algn="l" rtl="0">
              <a:spcBef>
                <a:spcPts val="0"/>
              </a:spcBef>
              <a:spcAft>
                <a:spcPts val="0"/>
              </a:spcAft>
              <a:buNone/>
            </a:pPr>
            <a:r>
              <a:rPr lang="en-US" sz="500">
                <a:solidFill>
                  <a:schemeClr val="dk1"/>
                </a:solidFill>
                <a:latin typeface="Salesforce Sans"/>
                <a:ea typeface="Salesforce Sans"/>
                <a:cs typeface="Salesforce Sans"/>
                <a:sym typeface="Salesforce Sans"/>
              </a:rPr>
              <a:t>Trigger Journeys</a:t>
            </a:r>
            <a:endParaRPr sz="500">
              <a:solidFill>
                <a:schemeClr val="dk1"/>
              </a:solidFill>
              <a:latin typeface="Salesforce Sans"/>
              <a:ea typeface="Salesforce Sans"/>
              <a:cs typeface="Salesforce Sans"/>
              <a:sym typeface="Salesforce Sans"/>
            </a:endParaRPr>
          </a:p>
        </p:txBody>
      </p:sp>
      <p:sp>
        <p:nvSpPr>
          <p:cNvPr id="3108" name="Google Shape;3108;p251"/>
          <p:cNvSpPr/>
          <p:nvPr/>
        </p:nvSpPr>
        <p:spPr>
          <a:xfrm>
            <a:off x="471590" y="5386973"/>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980000"/>
          </a:solidFill>
          <a:ln w="9525"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109" name="Google Shape;3109;p251"/>
          <p:cNvSpPr/>
          <p:nvPr/>
        </p:nvSpPr>
        <p:spPr>
          <a:xfrm>
            <a:off x="1392535" y="5386973"/>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980000"/>
          </a:solidFill>
          <a:ln w="9525"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nvGrpSpPr>
          <p:cNvPr id="3110" name="Google Shape;3110;p251"/>
          <p:cNvGrpSpPr/>
          <p:nvPr/>
        </p:nvGrpSpPr>
        <p:grpSpPr>
          <a:xfrm>
            <a:off x="89625" y="3279025"/>
            <a:ext cx="2225150" cy="1981512"/>
            <a:chOff x="89625" y="3279025"/>
            <a:chExt cx="2225150" cy="1981512"/>
          </a:xfrm>
        </p:grpSpPr>
        <p:sp>
          <p:nvSpPr>
            <p:cNvPr id="3111" name="Google Shape;3111;p251"/>
            <p:cNvSpPr txBox="1"/>
            <p:nvPr/>
          </p:nvSpPr>
          <p:spPr>
            <a:xfrm flipH="1">
              <a:off x="1818438" y="5137537"/>
              <a:ext cx="1371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grpSp>
          <p:nvGrpSpPr>
            <p:cNvPr id="3112" name="Google Shape;3112;p251"/>
            <p:cNvGrpSpPr/>
            <p:nvPr/>
          </p:nvGrpSpPr>
          <p:grpSpPr>
            <a:xfrm>
              <a:off x="89625" y="3279025"/>
              <a:ext cx="2225150" cy="1858512"/>
              <a:chOff x="89625" y="3279025"/>
              <a:chExt cx="2225150" cy="1858512"/>
            </a:xfrm>
          </p:grpSpPr>
          <p:sp>
            <p:nvSpPr>
              <p:cNvPr id="3113" name="Google Shape;3113;p251"/>
              <p:cNvSpPr/>
              <p:nvPr/>
            </p:nvSpPr>
            <p:spPr>
              <a:xfrm>
                <a:off x="1447775" y="3279025"/>
                <a:ext cx="867000" cy="14649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100">
                  <a:latin typeface="Salesforce Sans"/>
                  <a:ea typeface="Salesforce Sans"/>
                  <a:cs typeface="Salesforce Sans"/>
                  <a:sym typeface="Salesforce Sans"/>
                </a:endParaRPr>
              </a:p>
              <a:p>
                <a:pPr marL="0" marR="0" lvl="0" indent="0" algn="l" rtl="0">
                  <a:spcBef>
                    <a:spcPts val="0"/>
                  </a:spcBef>
                  <a:spcAft>
                    <a:spcPts val="0"/>
                  </a:spcAft>
                  <a:buNone/>
                </a:pPr>
                <a:endParaRPr sz="1200">
                  <a:latin typeface="Salesforce Sans"/>
                  <a:ea typeface="Salesforce Sans"/>
                  <a:cs typeface="Salesforce Sans"/>
                  <a:sym typeface="Salesforce Sans"/>
                </a:endParaRPr>
              </a:p>
            </p:txBody>
          </p:sp>
          <p:cxnSp>
            <p:nvCxnSpPr>
              <p:cNvPr id="3114" name="Google Shape;3114;p251"/>
              <p:cNvCxnSpPr>
                <a:stCxn id="3111" idx="0"/>
                <a:endCxn id="3113" idx="2"/>
              </p:cNvCxnSpPr>
              <p:nvPr/>
            </p:nvCxnSpPr>
            <p:spPr>
              <a:xfrm rot="10800000">
                <a:off x="1881288" y="4743937"/>
                <a:ext cx="5700" cy="393600"/>
              </a:xfrm>
              <a:prstGeom prst="straightConnector1">
                <a:avLst/>
              </a:prstGeom>
              <a:noFill/>
              <a:ln w="9525" cap="flat" cmpd="sng">
                <a:solidFill>
                  <a:srgbClr val="545454"/>
                </a:solidFill>
                <a:prstDash val="dash"/>
                <a:round/>
                <a:headEnd type="none" w="med" len="med"/>
                <a:tailEnd type="triangle" w="sm" len="sm"/>
              </a:ln>
            </p:spPr>
          </p:cxnSp>
          <p:sp>
            <p:nvSpPr>
              <p:cNvPr id="3115" name="Google Shape;3115;p251"/>
              <p:cNvSpPr txBox="1"/>
              <p:nvPr/>
            </p:nvSpPr>
            <p:spPr>
              <a:xfrm>
                <a:off x="1463600" y="3305730"/>
                <a:ext cx="8511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r>
                  <a:rPr lang="en-US" sz="800">
                    <a:latin typeface="Salesforce Sans"/>
                    <a:ea typeface="Salesforce Sans"/>
                    <a:cs typeface="Salesforce Sans"/>
                    <a:sym typeface="Salesforce Sans"/>
                  </a:rPr>
                  <a:t>Data Streams</a:t>
                </a:r>
                <a:endParaRPr sz="800">
                  <a:latin typeface="Salesforce Sans"/>
                  <a:ea typeface="Salesforce Sans"/>
                  <a:cs typeface="Salesforce Sans"/>
                  <a:sym typeface="Salesforce Sans"/>
                </a:endParaRPr>
              </a:p>
            </p:txBody>
          </p:sp>
          <p:sp>
            <p:nvSpPr>
              <p:cNvPr id="3116" name="Google Shape;3116;p251"/>
              <p:cNvSpPr txBox="1"/>
              <p:nvPr/>
            </p:nvSpPr>
            <p:spPr>
              <a:xfrm>
                <a:off x="1446724" y="3427225"/>
                <a:ext cx="8670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b="1" u="sng">
                    <a:latin typeface="Salesforce Sans"/>
                    <a:ea typeface="Salesforce Sans"/>
                    <a:cs typeface="Salesforce Sans"/>
                    <a:sym typeface="Salesforce Sans"/>
                  </a:rPr>
                  <a:t>Batch</a:t>
                </a:r>
                <a:endParaRPr sz="600" b="1" u="sng">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Sales</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Service</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Marketing</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S3</a:t>
                </a:r>
                <a:endParaRPr sz="600">
                  <a:latin typeface="Salesforce Sans"/>
                  <a:ea typeface="Salesforce Sans"/>
                  <a:cs typeface="Salesforce Sans"/>
                  <a:sym typeface="Salesforce Sans"/>
                </a:endParaRPr>
              </a:p>
              <a:p>
                <a:pPr marL="0" lvl="0" indent="0" algn="l" rtl="0">
                  <a:spcBef>
                    <a:spcPts val="0"/>
                  </a:spcBef>
                  <a:spcAft>
                    <a:spcPts val="0"/>
                  </a:spcAft>
                  <a:buNone/>
                </a:pPr>
                <a:endParaRPr sz="500" b="1" u="sng">
                  <a:latin typeface="Salesforce Sans"/>
                  <a:ea typeface="Salesforce Sans"/>
                  <a:cs typeface="Salesforce Sans"/>
                  <a:sym typeface="Salesforce Sans"/>
                </a:endParaRPr>
              </a:p>
              <a:p>
                <a:pPr marL="0" lvl="0" indent="0" algn="l" rtl="0">
                  <a:spcBef>
                    <a:spcPts val="0"/>
                  </a:spcBef>
                  <a:spcAft>
                    <a:spcPts val="0"/>
                  </a:spcAft>
                  <a:buNone/>
                </a:pPr>
                <a:r>
                  <a:rPr lang="en-US" sz="600" b="1" u="sng">
                    <a:latin typeface="Salesforce Sans"/>
                    <a:ea typeface="Salesforce Sans"/>
                    <a:cs typeface="Salesforce Sans"/>
                    <a:sym typeface="Salesforce Sans"/>
                  </a:rPr>
                  <a:t>Streaming</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Ingestion API</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Mobile SDK</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Interaction SDK</a:t>
                </a:r>
                <a:endParaRPr sz="600" b="1" u="sng">
                  <a:latin typeface="Salesforce Sans"/>
                  <a:ea typeface="Salesforce Sans"/>
                  <a:cs typeface="Salesforce Sans"/>
                  <a:sym typeface="Salesforce Sans"/>
                </a:endParaRPr>
              </a:p>
              <a:p>
                <a:pPr marL="0" lvl="0" indent="0" algn="l" rtl="0">
                  <a:spcBef>
                    <a:spcPts val="0"/>
                  </a:spcBef>
                  <a:spcAft>
                    <a:spcPts val="0"/>
                  </a:spcAft>
                  <a:buNone/>
                </a:pPr>
                <a:endParaRPr sz="500" b="1" u="sng">
                  <a:latin typeface="Salesforce Sans"/>
                  <a:ea typeface="Salesforce Sans"/>
                  <a:cs typeface="Salesforce Sans"/>
                  <a:sym typeface="Salesforce Sans"/>
                </a:endParaRPr>
              </a:p>
              <a:p>
                <a:pPr marL="0" lvl="0" indent="0" algn="l" rtl="0">
                  <a:spcBef>
                    <a:spcPts val="0"/>
                  </a:spcBef>
                  <a:spcAft>
                    <a:spcPts val="0"/>
                  </a:spcAft>
                  <a:buNone/>
                </a:pPr>
                <a:r>
                  <a:rPr lang="en-US" sz="600" b="1" u="sng">
                    <a:latin typeface="Salesforce Sans"/>
                    <a:ea typeface="Salesforce Sans"/>
                    <a:cs typeface="Salesforce Sans"/>
                    <a:sym typeface="Salesforce Sans"/>
                  </a:rPr>
                  <a:t>Virtual (BYOL)</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Snowflake</a:t>
                </a:r>
                <a:endParaRPr sz="600" b="1" u="sng">
                  <a:latin typeface="Salesforce Sans"/>
                  <a:ea typeface="Salesforce Sans"/>
                  <a:cs typeface="Salesforce Sans"/>
                  <a:sym typeface="Salesforce Sans"/>
                </a:endParaRPr>
              </a:p>
            </p:txBody>
          </p:sp>
          <p:sp>
            <p:nvSpPr>
              <p:cNvPr id="3117" name="Google Shape;3117;p251"/>
              <p:cNvSpPr/>
              <p:nvPr/>
            </p:nvSpPr>
            <p:spPr>
              <a:xfrm>
                <a:off x="2155349" y="4296719"/>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chemeClr val="lt1"/>
              </a:solidFill>
              <a:ln w="9525" cap="flat" cmpd="sng">
                <a:solidFill>
                  <a:srgbClr val="999999"/>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118" name="Google Shape;3118;p251"/>
              <p:cNvSpPr/>
              <p:nvPr/>
            </p:nvSpPr>
            <p:spPr>
              <a:xfrm>
                <a:off x="2159823" y="4131246"/>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chemeClr val="lt1"/>
              </a:solidFill>
              <a:ln w="9525" cap="flat" cmpd="sng">
                <a:solidFill>
                  <a:srgbClr val="00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nvGrpSpPr>
              <p:cNvPr id="3119" name="Google Shape;3119;p251"/>
              <p:cNvGrpSpPr/>
              <p:nvPr/>
            </p:nvGrpSpPr>
            <p:grpSpPr>
              <a:xfrm>
                <a:off x="89625" y="3791356"/>
                <a:ext cx="1364075" cy="846489"/>
                <a:chOff x="89625" y="3987700"/>
                <a:chExt cx="1364075" cy="846489"/>
              </a:xfrm>
            </p:grpSpPr>
            <p:sp>
              <p:nvSpPr>
                <p:cNvPr id="3120" name="Google Shape;3120;p251"/>
                <p:cNvSpPr/>
                <p:nvPr/>
              </p:nvSpPr>
              <p:spPr>
                <a:xfrm>
                  <a:off x="89625" y="4586689"/>
                  <a:ext cx="878700" cy="247500"/>
                </a:xfrm>
                <a:prstGeom prst="roundRect">
                  <a:avLst>
                    <a:gd name="adj" fmla="val 8289"/>
                  </a:avLst>
                </a:prstGeom>
                <a:solidFill>
                  <a:schemeClr val="lt1"/>
                </a:solid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700" b="1">
                      <a:solidFill>
                        <a:srgbClr val="181818"/>
                      </a:solidFill>
                      <a:latin typeface="Salesforce Sans"/>
                      <a:ea typeface="Salesforce Sans"/>
                      <a:cs typeface="Salesforce Sans"/>
                      <a:sym typeface="Salesforce Sans"/>
                    </a:rPr>
                    <a:t>Mobile Apps</a:t>
                  </a:r>
                  <a:endParaRPr sz="700" b="1">
                    <a:solidFill>
                      <a:srgbClr val="181818"/>
                    </a:solidFill>
                    <a:latin typeface="Salesforce Sans"/>
                    <a:ea typeface="Salesforce Sans"/>
                    <a:cs typeface="Salesforce Sans"/>
                    <a:sym typeface="Salesforce Sans"/>
                  </a:endParaRPr>
                </a:p>
                <a:p>
                  <a:pPr marL="0" lvl="0" indent="0" algn="ctr" rtl="0">
                    <a:spcBef>
                      <a:spcPts val="0"/>
                    </a:spcBef>
                    <a:spcAft>
                      <a:spcPts val="0"/>
                    </a:spcAft>
                    <a:buNone/>
                  </a:pPr>
                  <a:r>
                    <a:rPr lang="en-US" sz="700">
                      <a:solidFill>
                        <a:srgbClr val="181818"/>
                      </a:solidFill>
                      <a:latin typeface="Salesforce Sans"/>
                      <a:ea typeface="Salesforce Sans"/>
                      <a:cs typeface="Salesforce Sans"/>
                      <a:sym typeface="Salesforce Sans"/>
                    </a:rPr>
                    <a:t>(Activity, Geo)</a:t>
                  </a:r>
                  <a:endParaRPr sz="700">
                    <a:solidFill>
                      <a:srgbClr val="181818"/>
                    </a:solidFill>
                    <a:latin typeface="Salesforce Sans"/>
                    <a:ea typeface="Salesforce Sans"/>
                    <a:cs typeface="Salesforce Sans"/>
                    <a:sym typeface="Salesforce Sans"/>
                  </a:endParaRPr>
                </a:p>
              </p:txBody>
            </p:sp>
            <p:cxnSp>
              <p:nvCxnSpPr>
                <p:cNvPr id="3121" name="Google Shape;3121;p251"/>
                <p:cNvCxnSpPr/>
                <p:nvPr/>
              </p:nvCxnSpPr>
              <p:spPr>
                <a:xfrm>
                  <a:off x="924500" y="4440446"/>
                  <a:ext cx="529200" cy="1800"/>
                </a:xfrm>
                <a:prstGeom prst="straightConnector1">
                  <a:avLst/>
                </a:prstGeom>
                <a:noFill/>
                <a:ln w="9525" cap="flat" cmpd="sng">
                  <a:solidFill>
                    <a:srgbClr val="545454"/>
                  </a:solidFill>
                  <a:prstDash val="solid"/>
                  <a:round/>
                  <a:headEnd type="none" w="med" len="med"/>
                  <a:tailEnd type="triangle" w="sm" len="sm"/>
                </a:ln>
              </p:spPr>
            </p:cxnSp>
            <p:sp>
              <p:nvSpPr>
                <p:cNvPr id="3122" name="Google Shape;3122;p251"/>
                <p:cNvSpPr/>
                <p:nvPr/>
              </p:nvSpPr>
              <p:spPr>
                <a:xfrm>
                  <a:off x="89625" y="4315625"/>
                  <a:ext cx="878700" cy="228000"/>
                </a:xfrm>
                <a:prstGeom prst="roundRect">
                  <a:avLst>
                    <a:gd name="adj" fmla="val 8289"/>
                  </a:avLst>
                </a:prstGeom>
                <a:solidFill>
                  <a:schemeClr val="lt1"/>
                </a:solid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700" b="1">
                      <a:solidFill>
                        <a:srgbClr val="181818"/>
                      </a:solidFill>
                      <a:latin typeface="Salesforce Sans"/>
                      <a:ea typeface="Salesforce Sans"/>
                      <a:cs typeface="Salesforce Sans"/>
                      <a:sym typeface="Salesforce Sans"/>
                    </a:rPr>
                    <a:t>Websites</a:t>
                  </a:r>
                  <a:endParaRPr sz="700" b="1">
                    <a:solidFill>
                      <a:srgbClr val="181818"/>
                    </a:solidFill>
                    <a:latin typeface="Salesforce Sans"/>
                    <a:ea typeface="Salesforce Sans"/>
                    <a:cs typeface="Salesforce Sans"/>
                    <a:sym typeface="Salesforce Sans"/>
                  </a:endParaRPr>
                </a:p>
                <a:p>
                  <a:pPr marL="0" lvl="0" indent="0" algn="ctr" rtl="0">
                    <a:spcBef>
                      <a:spcPts val="0"/>
                    </a:spcBef>
                    <a:spcAft>
                      <a:spcPts val="0"/>
                    </a:spcAft>
                    <a:buNone/>
                  </a:pPr>
                  <a:r>
                    <a:rPr lang="en-US" sz="700">
                      <a:solidFill>
                        <a:srgbClr val="181818"/>
                      </a:solidFill>
                      <a:latin typeface="Salesforce Sans"/>
                      <a:ea typeface="Salesforce Sans"/>
                      <a:cs typeface="Salesforce Sans"/>
                      <a:sym typeface="Salesforce Sans"/>
                    </a:rPr>
                    <a:t>(Product Views)</a:t>
                  </a:r>
                  <a:endParaRPr sz="700">
                    <a:solidFill>
                      <a:srgbClr val="181818"/>
                    </a:solidFill>
                    <a:latin typeface="Salesforce Sans"/>
                    <a:ea typeface="Salesforce Sans"/>
                    <a:cs typeface="Salesforce Sans"/>
                    <a:sym typeface="Salesforce Sans"/>
                  </a:endParaRPr>
                </a:p>
              </p:txBody>
            </p:sp>
            <p:sp>
              <p:nvSpPr>
                <p:cNvPr id="3123" name="Google Shape;3123;p251"/>
                <p:cNvSpPr/>
                <p:nvPr/>
              </p:nvSpPr>
              <p:spPr>
                <a:xfrm>
                  <a:off x="89625" y="3987700"/>
                  <a:ext cx="888300" cy="278100"/>
                </a:xfrm>
                <a:prstGeom prst="roundRect">
                  <a:avLst>
                    <a:gd name="adj" fmla="val 8289"/>
                  </a:avLst>
                </a:prstGeom>
                <a:solidFill>
                  <a:schemeClr val="lt1"/>
                </a:solid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700" b="1">
                      <a:solidFill>
                        <a:srgbClr val="181818"/>
                      </a:solidFill>
                      <a:latin typeface="Salesforce Sans"/>
                      <a:ea typeface="Salesforce Sans"/>
                      <a:cs typeface="Salesforce Sans"/>
                      <a:sym typeface="Salesforce Sans"/>
                    </a:rPr>
                    <a:t>Experience Cloud</a:t>
                  </a:r>
                  <a:endParaRPr sz="700" b="1">
                    <a:solidFill>
                      <a:srgbClr val="181818"/>
                    </a:solidFill>
                    <a:latin typeface="Salesforce Sans"/>
                    <a:ea typeface="Salesforce Sans"/>
                    <a:cs typeface="Salesforce Sans"/>
                    <a:sym typeface="Salesforce Sans"/>
                  </a:endParaRPr>
                </a:p>
                <a:p>
                  <a:pPr marL="0" lvl="0" indent="0" algn="ctr" rtl="0">
                    <a:spcBef>
                      <a:spcPts val="0"/>
                    </a:spcBef>
                    <a:spcAft>
                      <a:spcPts val="0"/>
                    </a:spcAft>
                    <a:buNone/>
                  </a:pPr>
                  <a:r>
                    <a:rPr lang="en-US" sz="700">
                      <a:solidFill>
                        <a:srgbClr val="181818"/>
                      </a:solidFill>
                      <a:latin typeface="Salesforce Sans"/>
                      <a:ea typeface="Salesforce Sans"/>
                      <a:cs typeface="Salesforce Sans"/>
                      <a:sym typeface="Salesforce Sans"/>
                    </a:rPr>
                    <a:t>(Support Forum)</a:t>
                  </a:r>
                  <a:endParaRPr sz="700">
                    <a:solidFill>
                      <a:srgbClr val="181818"/>
                    </a:solidFill>
                    <a:latin typeface="Salesforce Sans"/>
                    <a:ea typeface="Salesforce Sans"/>
                    <a:cs typeface="Salesforce Sans"/>
                    <a:sym typeface="Salesforce Sans"/>
                  </a:endParaRPr>
                </a:p>
              </p:txBody>
            </p:sp>
          </p:grpSp>
        </p:grpSp>
      </p:grpSp>
      <p:cxnSp>
        <p:nvCxnSpPr>
          <p:cNvPr id="3124" name="Google Shape;3124;p251"/>
          <p:cNvCxnSpPr>
            <a:stCxn id="3125" idx="0"/>
            <a:endCxn id="3126" idx="2"/>
          </p:cNvCxnSpPr>
          <p:nvPr/>
        </p:nvCxnSpPr>
        <p:spPr>
          <a:xfrm rot="10800000" flipH="1">
            <a:off x="9857075" y="4821088"/>
            <a:ext cx="7500" cy="823800"/>
          </a:xfrm>
          <a:prstGeom prst="straightConnector1">
            <a:avLst/>
          </a:prstGeom>
          <a:noFill/>
          <a:ln w="9525" cap="flat" cmpd="sng">
            <a:solidFill>
              <a:srgbClr val="545454"/>
            </a:solidFill>
            <a:prstDash val="solid"/>
            <a:round/>
            <a:headEnd type="triangle" w="med" len="med"/>
            <a:tailEnd type="triangle" w="sm" len="sm"/>
          </a:ln>
        </p:spPr>
      </p:cxnSp>
      <p:sp>
        <p:nvSpPr>
          <p:cNvPr id="3127" name="Google Shape;3127;p251"/>
          <p:cNvSpPr txBox="1"/>
          <p:nvPr/>
        </p:nvSpPr>
        <p:spPr>
          <a:xfrm>
            <a:off x="9517499" y="5378925"/>
            <a:ext cx="306300" cy="192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500">
                <a:solidFill>
                  <a:schemeClr val="dk1"/>
                </a:solidFill>
                <a:latin typeface="Salesforce Sans"/>
                <a:ea typeface="Salesforce Sans"/>
                <a:cs typeface="Salesforce Sans"/>
                <a:sym typeface="Salesforce Sans"/>
              </a:rPr>
              <a:t>Train ML Models</a:t>
            </a:r>
            <a:endParaRPr sz="500">
              <a:solidFill>
                <a:schemeClr val="dk1"/>
              </a:solidFill>
              <a:latin typeface="Salesforce Sans"/>
              <a:ea typeface="Salesforce Sans"/>
              <a:cs typeface="Salesforce Sans"/>
              <a:sym typeface="Salesforce Sans"/>
            </a:endParaRPr>
          </a:p>
        </p:txBody>
      </p:sp>
      <p:sp>
        <p:nvSpPr>
          <p:cNvPr id="3128" name="Google Shape;3128;p251"/>
          <p:cNvSpPr txBox="1"/>
          <p:nvPr/>
        </p:nvSpPr>
        <p:spPr>
          <a:xfrm>
            <a:off x="9886525" y="5049575"/>
            <a:ext cx="345600" cy="24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500">
                <a:solidFill>
                  <a:schemeClr val="dk1"/>
                </a:solidFill>
                <a:latin typeface="Salesforce Sans"/>
                <a:ea typeface="Salesforce Sans"/>
                <a:cs typeface="Salesforce Sans"/>
                <a:sym typeface="Salesforce Sans"/>
              </a:rPr>
              <a:t>Import &amp; Run ML Models</a:t>
            </a:r>
            <a:endParaRPr sz="500">
              <a:solidFill>
                <a:schemeClr val="dk1"/>
              </a:solidFill>
              <a:latin typeface="Salesforce Sans"/>
              <a:ea typeface="Salesforce Sans"/>
              <a:cs typeface="Salesforce Sans"/>
              <a:sym typeface="Salesforce Sans"/>
            </a:endParaRPr>
          </a:p>
        </p:txBody>
      </p:sp>
      <p:sp>
        <p:nvSpPr>
          <p:cNvPr id="3129" name="Google Shape;3129;p251"/>
          <p:cNvSpPr txBox="1"/>
          <p:nvPr/>
        </p:nvSpPr>
        <p:spPr>
          <a:xfrm>
            <a:off x="7236305" y="5347799"/>
            <a:ext cx="455400" cy="192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500">
                <a:solidFill>
                  <a:schemeClr val="dk1"/>
                </a:solidFill>
                <a:latin typeface="Salesforce Sans"/>
                <a:ea typeface="Salesforce Sans"/>
                <a:cs typeface="Salesforce Sans"/>
                <a:sym typeface="Salesforce Sans"/>
              </a:rPr>
              <a:t>Data Federation</a:t>
            </a:r>
            <a:endParaRPr sz="500">
              <a:solidFill>
                <a:schemeClr val="dk1"/>
              </a:solidFill>
              <a:latin typeface="Salesforce Sans"/>
              <a:ea typeface="Salesforce Sans"/>
              <a:cs typeface="Salesforce Sans"/>
              <a:sym typeface="Salesforce Sans"/>
            </a:endParaRPr>
          </a:p>
        </p:txBody>
      </p:sp>
      <p:sp>
        <p:nvSpPr>
          <p:cNvPr id="3130" name="Google Shape;3130;p251"/>
          <p:cNvSpPr/>
          <p:nvPr/>
        </p:nvSpPr>
        <p:spPr>
          <a:xfrm>
            <a:off x="2272985" y="5384760"/>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980000"/>
          </a:solidFill>
          <a:ln w="9525"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131" name="Google Shape;3131;p251"/>
          <p:cNvSpPr/>
          <p:nvPr/>
        </p:nvSpPr>
        <p:spPr>
          <a:xfrm>
            <a:off x="5573425" y="5646150"/>
            <a:ext cx="981000" cy="477900"/>
          </a:xfrm>
          <a:prstGeom prst="roundRect">
            <a:avLst>
              <a:gd name="adj" fmla="val 16667"/>
            </a:avLst>
          </a:prstGeom>
          <a:noFill/>
          <a:ln w="9525" cap="flat" cmpd="sng">
            <a:solidFill>
              <a:srgbClr val="1D28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a:solidFill>
                  <a:srgbClr val="1D2834"/>
                </a:solidFill>
                <a:latin typeface="Salesforce Sans"/>
                <a:ea typeface="Salesforce Sans"/>
                <a:cs typeface="Salesforce Sans"/>
                <a:sym typeface="Salesforce Sans"/>
              </a:rPr>
              <a:t>1P Systems</a:t>
            </a:r>
            <a:endParaRPr sz="800" b="1" i="0" u="none" strike="noStrike" cap="none">
              <a:solidFill>
                <a:srgbClr val="1D2834"/>
              </a:solidFill>
              <a:latin typeface="Salesforce Sans"/>
              <a:ea typeface="Salesforce Sans"/>
              <a:cs typeface="Salesforce Sans"/>
              <a:sym typeface="Salesforce Sans"/>
            </a:endParaRPr>
          </a:p>
        </p:txBody>
      </p:sp>
      <p:pic>
        <p:nvPicPr>
          <p:cNvPr id="3132" name="Google Shape;3132;p251"/>
          <p:cNvPicPr preferRelativeResize="0"/>
          <p:nvPr/>
        </p:nvPicPr>
        <p:blipFill>
          <a:blip r:embed="rId7">
            <a:alphaModFix/>
          </a:blip>
          <a:stretch>
            <a:fillRect/>
          </a:stretch>
        </p:blipFill>
        <p:spPr>
          <a:xfrm>
            <a:off x="5975997" y="5295286"/>
            <a:ext cx="176400" cy="176411"/>
          </a:xfrm>
          <a:prstGeom prst="rect">
            <a:avLst/>
          </a:prstGeom>
          <a:noFill/>
          <a:ln>
            <a:noFill/>
          </a:ln>
        </p:spPr>
      </p:pic>
      <p:cxnSp>
        <p:nvCxnSpPr>
          <p:cNvPr id="3133" name="Google Shape;3133;p251"/>
          <p:cNvCxnSpPr>
            <a:stCxn id="3131" idx="0"/>
          </p:cNvCxnSpPr>
          <p:nvPr/>
        </p:nvCxnSpPr>
        <p:spPr>
          <a:xfrm rot="10800000">
            <a:off x="6058825" y="5471850"/>
            <a:ext cx="5100" cy="174300"/>
          </a:xfrm>
          <a:prstGeom prst="straightConnector1">
            <a:avLst/>
          </a:prstGeom>
          <a:noFill/>
          <a:ln w="9525" cap="flat" cmpd="sng">
            <a:solidFill>
              <a:srgbClr val="545454"/>
            </a:solidFill>
            <a:prstDash val="dash"/>
            <a:round/>
            <a:headEnd type="none" w="med" len="med"/>
            <a:tailEnd type="triangle" w="sm" len="sm"/>
          </a:ln>
        </p:spPr>
      </p:cxnSp>
      <p:cxnSp>
        <p:nvCxnSpPr>
          <p:cNvPr id="3134" name="Google Shape;3134;p251"/>
          <p:cNvCxnSpPr>
            <a:stCxn id="3132" idx="0"/>
          </p:cNvCxnSpPr>
          <p:nvPr/>
        </p:nvCxnSpPr>
        <p:spPr>
          <a:xfrm rot="10800000">
            <a:off x="6064197" y="5154886"/>
            <a:ext cx="0" cy="140400"/>
          </a:xfrm>
          <a:prstGeom prst="straightConnector1">
            <a:avLst/>
          </a:prstGeom>
          <a:noFill/>
          <a:ln w="9525" cap="flat" cmpd="sng">
            <a:solidFill>
              <a:srgbClr val="545454"/>
            </a:solidFill>
            <a:prstDash val="dash"/>
            <a:round/>
            <a:headEnd type="none" w="med" len="med"/>
            <a:tailEnd type="none" w="sm" len="sm"/>
          </a:ln>
        </p:spPr>
      </p:cxnSp>
      <p:grpSp>
        <p:nvGrpSpPr>
          <p:cNvPr id="3135" name="Google Shape;3135;p251"/>
          <p:cNvGrpSpPr/>
          <p:nvPr/>
        </p:nvGrpSpPr>
        <p:grpSpPr>
          <a:xfrm>
            <a:off x="5498659" y="5245393"/>
            <a:ext cx="511763" cy="299710"/>
            <a:chOff x="5319145" y="5217344"/>
            <a:chExt cx="511763" cy="299710"/>
          </a:xfrm>
        </p:grpSpPr>
        <p:sp>
          <p:nvSpPr>
            <p:cNvPr id="3136" name="Google Shape;3136;p251"/>
            <p:cNvSpPr txBox="1"/>
            <p:nvPr/>
          </p:nvSpPr>
          <p:spPr>
            <a:xfrm>
              <a:off x="5440908" y="5280005"/>
              <a:ext cx="390000" cy="192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500">
                  <a:solidFill>
                    <a:schemeClr val="dk1"/>
                  </a:solidFill>
                  <a:latin typeface="Salesforce Sans"/>
                  <a:ea typeface="Salesforce Sans"/>
                  <a:cs typeface="Salesforce Sans"/>
                  <a:sym typeface="Salesforce Sans"/>
                </a:rPr>
                <a:t>Ingestion </a:t>
              </a:r>
              <a:endParaRPr sz="500">
                <a:solidFill>
                  <a:schemeClr val="dk1"/>
                </a:solidFill>
                <a:latin typeface="Salesforce Sans"/>
                <a:ea typeface="Salesforce Sans"/>
                <a:cs typeface="Salesforce Sans"/>
                <a:sym typeface="Salesforce Sans"/>
              </a:endParaRPr>
            </a:p>
            <a:p>
              <a:pPr marL="0" lvl="0" indent="0" algn="ctr" rtl="0">
                <a:spcBef>
                  <a:spcPts val="0"/>
                </a:spcBef>
                <a:spcAft>
                  <a:spcPts val="0"/>
                </a:spcAft>
                <a:buNone/>
              </a:pPr>
              <a:r>
                <a:rPr lang="en-US" sz="500">
                  <a:solidFill>
                    <a:schemeClr val="dk1"/>
                  </a:solidFill>
                  <a:latin typeface="Salesforce Sans"/>
                  <a:ea typeface="Salesforce Sans"/>
                  <a:cs typeface="Salesforce Sans"/>
                  <a:sym typeface="Salesforce Sans"/>
                </a:rPr>
                <a:t>API</a:t>
              </a:r>
              <a:endParaRPr sz="500">
                <a:solidFill>
                  <a:schemeClr val="dk1"/>
                </a:solidFill>
                <a:latin typeface="Salesforce Sans"/>
                <a:ea typeface="Salesforce Sans"/>
                <a:cs typeface="Salesforce Sans"/>
                <a:sym typeface="Salesforce Sans"/>
              </a:endParaRPr>
            </a:p>
          </p:txBody>
        </p:sp>
        <p:sp>
          <p:nvSpPr>
            <p:cNvPr id="3137" name="Google Shape;3137;p251"/>
            <p:cNvSpPr/>
            <p:nvPr/>
          </p:nvSpPr>
          <p:spPr>
            <a:xfrm>
              <a:off x="5319145" y="5217344"/>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FF99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138" name="Google Shape;3138;p251"/>
            <p:cNvSpPr/>
            <p:nvPr/>
          </p:nvSpPr>
          <p:spPr>
            <a:xfrm>
              <a:off x="5320016" y="5379921"/>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00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sp>
        <p:nvSpPr>
          <p:cNvPr id="3139" name="Google Shape;3139;p251"/>
          <p:cNvSpPr/>
          <p:nvPr/>
        </p:nvSpPr>
        <p:spPr>
          <a:xfrm>
            <a:off x="5573700" y="6191900"/>
            <a:ext cx="981000" cy="513900"/>
          </a:xfrm>
          <a:prstGeom prst="roundRect">
            <a:avLst>
              <a:gd name="adj" fmla="val 16667"/>
            </a:avLst>
          </a:prstGeom>
          <a:noFill/>
          <a:ln w="9525" cap="flat" cmpd="sng">
            <a:solidFill>
              <a:srgbClr val="1D28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a:solidFill>
                  <a:srgbClr val="1D2834"/>
                </a:solidFill>
                <a:latin typeface="Salesforce Sans"/>
                <a:ea typeface="Salesforce Sans"/>
                <a:cs typeface="Salesforce Sans"/>
                <a:sym typeface="Salesforce Sans"/>
              </a:rPr>
              <a:t>3P Systems</a:t>
            </a:r>
            <a:endParaRPr sz="800" b="1" i="0" u="none" strike="noStrike" cap="none">
              <a:solidFill>
                <a:srgbClr val="1D2834"/>
              </a:solidFill>
              <a:latin typeface="Salesforce Sans"/>
              <a:ea typeface="Salesforce Sans"/>
              <a:cs typeface="Salesforce Sans"/>
              <a:sym typeface="Salesforce Sans"/>
            </a:endParaRPr>
          </a:p>
        </p:txBody>
      </p:sp>
      <p:grpSp>
        <p:nvGrpSpPr>
          <p:cNvPr id="3140" name="Google Shape;3140;p251"/>
          <p:cNvGrpSpPr/>
          <p:nvPr/>
        </p:nvGrpSpPr>
        <p:grpSpPr>
          <a:xfrm>
            <a:off x="3181300" y="5143150"/>
            <a:ext cx="867450" cy="1604300"/>
            <a:chOff x="3181300" y="5143150"/>
            <a:chExt cx="867450" cy="1604300"/>
          </a:xfrm>
        </p:grpSpPr>
        <p:sp>
          <p:nvSpPr>
            <p:cNvPr id="3141" name="Google Shape;3141;p251"/>
            <p:cNvSpPr/>
            <p:nvPr/>
          </p:nvSpPr>
          <p:spPr>
            <a:xfrm>
              <a:off x="3181300" y="5646150"/>
              <a:ext cx="850500" cy="11013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p:txBody>
        </p:sp>
        <p:sp>
          <p:nvSpPr>
            <p:cNvPr id="3142" name="Google Shape;3142;p251"/>
            <p:cNvSpPr txBox="1"/>
            <p:nvPr/>
          </p:nvSpPr>
          <p:spPr>
            <a:xfrm>
              <a:off x="3475173" y="5723446"/>
              <a:ext cx="571200" cy="2532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B2C Commerce</a:t>
              </a:r>
              <a:endParaRPr sz="800" b="1">
                <a:solidFill>
                  <a:srgbClr val="032D60"/>
                </a:solidFill>
                <a:latin typeface="Salesforce Sans"/>
                <a:ea typeface="Salesforce Sans"/>
                <a:cs typeface="Salesforce Sans"/>
                <a:sym typeface="Salesforce Sans"/>
              </a:endParaRPr>
            </a:p>
          </p:txBody>
        </p:sp>
        <p:pic>
          <p:nvPicPr>
            <p:cNvPr id="3143" name="Google Shape;3143;p251" descr="CloudIcons_5x5_RGB-01-09.png"/>
            <p:cNvPicPr preferRelativeResize="0"/>
            <p:nvPr/>
          </p:nvPicPr>
          <p:blipFill rotWithShape="1">
            <a:blip r:embed="rId8">
              <a:alphaModFix/>
            </a:blip>
            <a:srcRect/>
            <a:stretch/>
          </p:blipFill>
          <p:spPr>
            <a:xfrm>
              <a:off x="3236897" y="5703741"/>
              <a:ext cx="188200" cy="187726"/>
            </a:xfrm>
            <a:prstGeom prst="rect">
              <a:avLst/>
            </a:prstGeom>
            <a:noFill/>
            <a:ln>
              <a:noFill/>
            </a:ln>
          </p:spPr>
        </p:pic>
        <p:sp>
          <p:nvSpPr>
            <p:cNvPr id="3144" name="Google Shape;3144;p251"/>
            <p:cNvSpPr txBox="1"/>
            <p:nvPr/>
          </p:nvSpPr>
          <p:spPr>
            <a:xfrm>
              <a:off x="3242950" y="5991450"/>
              <a:ext cx="80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Salesforce Sans"/>
                  <a:ea typeface="Salesforce Sans"/>
                  <a:cs typeface="Salesforce Sans"/>
                  <a:sym typeface="Salesforce Sans"/>
                </a:rPr>
                <a:t>Product Catalog</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Product</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Sales Order</a:t>
              </a:r>
              <a:endParaRPr sz="600">
                <a:latin typeface="Salesforce Sans"/>
                <a:ea typeface="Salesforce Sans"/>
                <a:cs typeface="Salesforce Sans"/>
                <a:sym typeface="Salesforce Sans"/>
              </a:endParaRPr>
            </a:p>
            <a:p>
              <a:pPr marL="0" lvl="0" indent="0" algn="l" rtl="0">
                <a:spcBef>
                  <a:spcPts val="0"/>
                </a:spcBef>
                <a:spcAft>
                  <a:spcPts val="0"/>
                </a:spcAft>
                <a:buNone/>
              </a:pPr>
              <a:r>
                <a:rPr lang="en-US" sz="600">
                  <a:latin typeface="Salesforce Sans"/>
                  <a:ea typeface="Salesforce Sans"/>
                  <a:cs typeface="Salesforce Sans"/>
                  <a:sym typeface="Salesforce Sans"/>
                </a:rPr>
                <a:t>Customer</a:t>
              </a:r>
              <a:endParaRPr sz="600">
                <a:latin typeface="Salesforce Sans"/>
                <a:ea typeface="Salesforce Sans"/>
                <a:cs typeface="Salesforce Sans"/>
                <a:sym typeface="Salesforce Sans"/>
              </a:endParaRPr>
            </a:p>
          </p:txBody>
        </p:sp>
        <p:cxnSp>
          <p:nvCxnSpPr>
            <p:cNvPr id="3145" name="Google Shape;3145;p251"/>
            <p:cNvCxnSpPr/>
            <p:nvPr/>
          </p:nvCxnSpPr>
          <p:spPr>
            <a:xfrm rot="10800000">
              <a:off x="3639212" y="5143150"/>
              <a:ext cx="900" cy="512400"/>
            </a:xfrm>
            <a:prstGeom prst="straightConnector1">
              <a:avLst/>
            </a:prstGeom>
            <a:noFill/>
            <a:ln w="9525" cap="flat" cmpd="sng">
              <a:solidFill>
                <a:srgbClr val="545454"/>
              </a:solidFill>
              <a:prstDash val="dash"/>
              <a:round/>
              <a:headEnd type="none" w="med" len="med"/>
              <a:tailEnd type="none" w="sm" len="sm"/>
            </a:ln>
          </p:spPr>
        </p:cxnSp>
      </p:grpSp>
      <p:grpSp>
        <p:nvGrpSpPr>
          <p:cNvPr id="3146" name="Google Shape;3146;p251"/>
          <p:cNvGrpSpPr/>
          <p:nvPr/>
        </p:nvGrpSpPr>
        <p:grpSpPr>
          <a:xfrm>
            <a:off x="4383640" y="5410498"/>
            <a:ext cx="345469" cy="137141"/>
            <a:chOff x="3607600" y="5433120"/>
            <a:chExt cx="345469" cy="137141"/>
          </a:xfrm>
        </p:grpSpPr>
        <p:sp>
          <p:nvSpPr>
            <p:cNvPr id="3147" name="Google Shape;3147;p251"/>
            <p:cNvSpPr/>
            <p:nvPr/>
          </p:nvSpPr>
          <p:spPr>
            <a:xfrm>
              <a:off x="3815901" y="5433120"/>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999999"/>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148" name="Google Shape;3148;p251"/>
            <p:cNvSpPr/>
            <p:nvPr/>
          </p:nvSpPr>
          <p:spPr>
            <a:xfrm>
              <a:off x="3607600" y="5433128"/>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0D9DD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grpSp>
        <p:nvGrpSpPr>
          <p:cNvPr id="3149" name="Google Shape;3149;p251"/>
          <p:cNvGrpSpPr/>
          <p:nvPr/>
        </p:nvGrpSpPr>
        <p:grpSpPr>
          <a:xfrm>
            <a:off x="7775825" y="1182624"/>
            <a:ext cx="850500" cy="629700"/>
            <a:chOff x="8664500" y="205329"/>
            <a:chExt cx="850500" cy="629700"/>
          </a:xfrm>
        </p:grpSpPr>
        <p:sp>
          <p:nvSpPr>
            <p:cNvPr id="3150" name="Google Shape;3150;p251"/>
            <p:cNvSpPr/>
            <p:nvPr/>
          </p:nvSpPr>
          <p:spPr>
            <a:xfrm>
              <a:off x="8664500" y="205329"/>
              <a:ext cx="850500" cy="6297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p:txBody>
        </p:sp>
        <p:sp>
          <p:nvSpPr>
            <p:cNvPr id="3151" name="Google Shape;3151;p251"/>
            <p:cNvSpPr txBox="1"/>
            <p:nvPr/>
          </p:nvSpPr>
          <p:spPr>
            <a:xfrm>
              <a:off x="8932966" y="267364"/>
              <a:ext cx="571200" cy="2478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B2C Commerce</a:t>
              </a:r>
              <a:endParaRPr sz="800" b="1">
                <a:solidFill>
                  <a:srgbClr val="032D60"/>
                </a:solidFill>
                <a:latin typeface="Salesforce Sans"/>
                <a:ea typeface="Salesforce Sans"/>
                <a:cs typeface="Salesforce Sans"/>
                <a:sym typeface="Salesforce Sans"/>
              </a:endParaRPr>
            </a:p>
          </p:txBody>
        </p:sp>
        <p:pic>
          <p:nvPicPr>
            <p:cNvPr id="3152" name="Google Shape;3152;p251" descr="CloudIcons_5x5_RGB-01-09.png"/>
            <p:cNvPicPr preferRelativeResize="0"/>
            <p:nvPr/>
          </p:nvPicPr>
          <p:blipFill rotWithShape="1">
            <a:blip r:embed="rId8">
              <a:alphaModFix/>
            </a:blip>
            <a:srcRect/>
            <a:stretch/>
          </p:blipFill>
          <p:spPr>
            <a:xfrm>
              <a:off x="8706002" y="292841"/>
              <a:ext cx="188200" cy="187726"/>
            </a:xfrm>
            <a:prstGeom prst="rect">
              <a:avLst/>
            </a:prstGeom>
            <a:noFill/>
            <a:ln>
              <a:noFill/>
            </a:ln>
          </p:spPr>
        </p:pic>
        <p:sp>
          <p:nvSpPr>
            <p:cNvPr id="3153" name="Google Shape;3153;p251"/>
            <p:cNvSpPr/>
            <p:nvPr/>
          </p:nvSpPr>
          <p:spPr>
            <a:xfrm>
              <a:off x="8770593" y="599681"/>
              <a:ext cx="666300" cy="1752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600">
                  <a:latin typeface="Salesforce Sans"/>
                  <a:ea typeface="Salesforce Sans"/>
                  <a:cs typeface="Salesforce Sans"/>
                  <a:sym typeface="Salesforce Sans"/>
                </a:rPr>
                <a:t>Customer Groups</a:t>
              </a:r>
              <a:endParaRPr sz="600">
                <a:latin typeface="Salesforce Sans"/>
                <a:ea typeface="Salesforce Sans"/>
                <a:cs typeface="Salesforce Sans"/>
                <a:sym typeface="Salesforce Sans"/>
              </a:endParaRPr>
            </a:p>
          </p:txBody>
        </p:sp>
      </p:grpSp>
      <p:grpSp>
        <p:nvGrpSpPr>
          <p:cNvPr id="3154" name="Google Shape;3154;p251"/>
          <p:cNvGrpSpPr/>
          <p:nvPr/>
        </p:nvGrpSpPr>
        <p:grpSpPr>
          <a:xfrm>
            <a:off x="3224157" y="5399660"/>
            <a:ext cx="345469" cy="137141"/>
            <a:chOff x="3607600" y="5433120"/>
            <a:chExt cx="345469" cy="137141"/>
          </a:xfrm>
        </p:grpSpPr>
        <p:sp>
          <p:nvSpPr>
            <p:cNvPr id="3155" name="Google Shape;3155;p251"/>
            <p:cNvSpPr/>
            <p:nvPr/>
          </p:nvSpPr>
          <p:spPr>
            <a:xfrm>
              <a:off x="3815901" y="5433120"/>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999999"/>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156" name="Google Shape;3156;p251"/>
            <p:cNvSpPr/>
            <p:nvPr/>
          </p:nvSpPr>
          <p:spPr>
            <a:xfrm>
              <a:off x="3607600" y="5433128"/>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0D9DD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grpSp>
        <p:nvGrpSpPr>
          <p:cNvPr id="3157" name="Google Shape;3157;p251"/>
          <p:cNvGrpSpPr/>
          <p:nvPr/>
        </p:nvGrpSpPr>
        <p:grpSpPr>
          <a:xfrm>
            <a:off x="4323980" y="5131975"/>
            <a:ext cx="888300" cy="1615475"/>
            <a:chOff x="4323980" y="5131975"/>
            <a:chExt cx="888300" cy="1615475"/>
          </a:xfrm>
        </p:grpSpPr>
        <p:sp>
          <p:nvSpPr>
            <p:cNvPr id="3158" name="Google Shape;3158;p251"/>
            <p:cNvSpPr/>
            <p:nvPr/>
          </p:nvSpPr>
          <p:spPr>
            <a:xfrm>
              <a:off x="4359125" y="5646150"/>
              <a:ext cx="850500" cy="11013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a:p>
              <a:pPr marL="0" lvl="0" indent="0" algn="l" rtl="0">
                <a:spcBef>
                  <a:spcPts val="0"/>
                </a:spcBef>
                <a:spcAft>
                  <a:spcPts val="0"/>
                </a:spcAft>
                <a:buNone/>
              </a:pPr>
              <a:endParaRPr sz="1100">
                <a:solidFill>
                  <a:srgbClr val="181818"/>
                </a:solidFill>
              </a:endParaRPr>
            </a:p>
          </p:txBody>
        </p:sp>
        <p:pic>
          <p:nvPicPr>
            <p:cNvPr id="3159" name="Google Shape;3159;p251" descr="CloudIcons_5x5_RGB-01-07.png"/>
            <p:cNvPicPr preferRelativeResize="0"/>
            <p:nvPr/>
          </p:nvPicPr>
          <p:blipFill rotWithShape="1">
            <a:blip r:embed="rId5">
              <a:alphaModFix/>
            </a:blip>
            <a:srcRect/>
            <a:stretch/>
          </p:blipFill>
          <p:spPr>
            <a:xfrm>
              <a:off x="4380162" y="5728836"/>
              <a:ext cx="228000" cy="227422"/>
            </a:xfrm>
            <a:prstGeom prst="rect">
              <a:avLst/>
            </a:prstGeom>
            <a:noFill/>
            <a:ln>
              <a:noFill/>
            </a:ln>
          </p:spPr>
        </p:pic>
        <p:sp>
          <p:nvSpPr>
            <p:cNvPr id="3160" name="Google Shape;3160;p251"/>
            <p:cNvSpPr txBox="1"/>
            <p:nvPr/>
          </p:nvSpPr>
          <p:spPr>
            <a:xfrm>
              <a:off x="4632319" y="5728399"/>
              <a:ext cx="571200" cy="2478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Marketing </a:t>
              </a:r>
              <a:endParaRPr sz="800" b="1">
                <a:solidFill>
                  <a:srgbClr val="032D60"/>
                </a:solidFill>
                <a:latin typeface="Salesforce Sans"/>
                <a:ea typeface="Salesforce Sans"/>
                <a:cs typeface="Salesforce Sans"/>
                <a:sym typeface="Salesforce Sans"/>
              </a:endParaRPr>
            </a:p>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Cloud</a:t>
              </a:r>
              <a:endParaRPr sz="800" b="1">
                <a:solidFill>
                  <a:srgbClr val="032D60"/>
                </a:solidFill>
                <a:latin typeface="Salesforce Sans"/>
                <a:ea typeface="Salesforce Sans"/>
                <a:cs typeface="Salesforce Sans"/>
                <a:sym typeface="Salesforce Sans"/>
              </a:endParaRPr>
            </a:p>
          </p:txBody>
        </p:sp>
        <p:cxnSp>
          <p:nvCxnSpPr>
            <p:cNvPr id="3161" name="Google Shape;3161;p251"/>
            <p:cNvCxnSpPr/>
            <p:nvPr/>
          </p:nvCxnSpPr>
          <p:spPr>
            <a:xfrm rot="10800000">
              <a:off x="4777935" y="5131975"/>
              <a:ext cx="900" cy="512400"/>
            </a:xfrm>
            <a:prstGeom prst="straightConnector1">
              <a:avLst/>
            </a:prstGeom>
            <a:noFill/>
            <a:ln w="9525" cap="flat" cmpd="sng">
              <a:solidFill>
                <a:srgbClr val="545454"/>
              </a:solidFill>
              <a:prstDash val="dash"/>
              <a:round/>
              <a:headEnd type="none" w="med" len="med"/>
              <a:tailEnd type="none" w="sm" len="sm"/>
            </a:ln>
          </p:spPr>
        </p:cxnSp>
        <p:sp>
          <p:nvSpPr>
            <p:cNvPr id="3162" name="Google Shape;3162;p251"/>
            <p:cNvSpPr txBox="1"/>
            <p:nvPr/>
          </p:nvSpPr>
          <p:spPr>
            <a:xfrm>
              <a:off x="4323980" y="6010025"/>
              <a:ext cx="888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00">
                  <a:latin typeface="Salesforce Sans"/>
                  <a:ea typeface="Salesforce Sans"/>
                  <a:cs typeface="Salesforce Sans"/>
                  <a:sym typeface="Salesforce Sans"/>
                </a:rPr>
                <a:t>Engagement Data:</a:t>
              </a:r>
              <a:endParaRPr sz="600">
                <a:latin typeface="Salesforce Sans"/>
                <a:ea typeface="Salesforce Sans"/>
                <a:cs typeface="Salesforce Sans"/>
                <a:sym typeface="Salesforce Sans"/>
              </a:endParaRPr>
            </a:p>
            <a:p>
              <a:pPr marL="0" lvl="0" indent="0" algn="ctr" rtl="0">
                <a:spcBef>
                  <a:spcPts val="0"/>
                </a:spcBef>
                <a:spcAft>
                  <a:spcPts val="0"/>
                </a:spcAft>
                <a:buNone/>
              </a:pPr>
              <a:r>
                <a:rPr lang="en-US" sz="600">
                  <a:latin typeface="Salesforce Sans"/>
                  <a:ea typeface="Salesforce Sans"/>
                  <a:cs typeface="Salesforce Sans"/>
                  <a:sym typeface="Salesforce Sans"/>
                </a:rPr>
                <a:t>Email</a:t>
              </a:r>
              <a:endParaRPr sz="600">
                <a:latin typeface="Salesforce Sans"/>
                <a:ea typeface="Salesforce Sans"/>
                <a:cs typeface="Salesforce Sans"/>
                <a:sym typeface="Salesforce Sans"/>
              </a:endParaRPr>
            </a:p>
            <a:p>
              <a:pPr marL="0" lvl="0" indent="0" algn="ctr" rtl="0">
                <a:spcBef>
                  <a:spcPts val="0"/>
                </a:spcBef>
                <a:spcAft>
                  <a:spcPts val="0"/>
                </a:spcAft>
                <a:buNone/>
              </a:pPr>
              <a:r>
                <a:rPr lang="en-US" sz="600">
                  <a:latin typeface="Salesforce Sans"/>
                  <a:ea typeface="Salesforce Sans"/>
                  <a:cs typeface="Salesforce Sans"/>
                  <a:sym typeface="Salesforce Sans"/>
                </a:rPr>
                <a:t>SMS</a:t>
              </a:r>
              <a:endParaRPr sz="600">
                <a:latin typeface="Salesforce Sans"/>
                <a:ea typeface="Salesforce Sans"/>
                <a:cs typeface="Salesforce Sans"/>
                <a:sym typeface="Salesforce Sans"/>
              </a:endParaRPr>
            </a:p>
            <a:p>
              <a:pPr marL="0" lvl="0" indent="0" algn="ctr" rtl="0">
                <a:spcBef>
                  <a:spcPts val="0"/>
                </a:spcBef>
                <a:spcAft>
                  <a:spcPts val="0"/>
                </a:spcAft>
                <a:buNone/>
              </a:pPr>
              <a:r>
                <a:rPr lang="en-US" sz="600">
                  <a:latin typeface="Salesforce Sans"/>
                  <a:ea typeface="Salesforce Sans"/>
                  <a:cs typeface="Salesforce Sans"/>
                  <a:sym typeface="Salesforce Sans"/>
                </a:rPr>
                <a:t>Mobile</a:t>
              </a:r>
              <a:endParaRPr sz="600">
                <a:latin typeface="Salesforce Sans"/>
                <a:ea typeface="Salesforce Sans"/>
                <a:cs typeface="Salesforce Sans"/>
                <a:sym typeface="Salesforce Sans"/>
              </a:endParaRPr>
            </a:p>
          </p:txBody>
        </p:sp>
      </p:grpSp>
      <p:sp>
        <p:nvSpPr>
          <p:cNvPr id="3072" name="Google Shape;3072;p251"/>
          <p:cNvSpPr/>
          <p:nvPr/>
        </p:nvSpPr>
        <p:spPr>
          <a:xfrm>
            <a:off x="8692500" y="3646150"/>
            <a:ext cx="866100" cy="323100"/>
          </a:xfrm>
          <a:prstGeom prst="roundRect">
            <a:avLst>
              <a:gd name="adj" fmla="val 8289"/>
            </a:avLst>
          </a:prstGeom>
          <a:solidFill>
            <a:schemeClr val="lt1"/>
          </a:solid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Activation</a:t>
            </a:r>
            <a:endParaRPr sz="600">
              <a:latin typeface="Salesforce Sans"/>
              <a:ea typeface="Salesforce Sans"/>
              <a:cs typeface="Salesforce Sans"/>
              <a:sym typeface="Salesforce Sans"/>
            </a:endParaRPr>
          </a:p>
        </p:txBody>
      </p:sp>
      <p:cxnSp>
        <p:nvCxnSpPr>
          <p:cNvPr id="3163" name="Google Shape;3163;p251"/>
          <p:cNvCxnSpPr>
            <a:stCxn id="3100" idx="3"/>
            <a:endCxn id="3164" idx="2"/>
          </p:cNvCxnSpPr>
          <p:nvPr/>
        </p:nvCxnSpPr>
        <p:spPr>
          <a:xfrm rot="10800000" flipH="1">
            <a:off x="10569177" y="2578363"/>
            <a:ext cx="797100" cy="586800"/>
          </a:xfrm>
          <a:prstGeom prst="bentConnector2">
            <a:avLst/>
          </a:prstGeom>
          <a:noFill/>
          <a:ln w="9525" cap="flat" cmpd="sng">
            <a:solidFill>
              <a:srgbClr val="545454"/>
            </a:solidFill>
            <a:prstDash val="solid"/>
            <a:round/>
            <a:headEnd type="none" w="med" len="med"/>
            <a:tailEnd type="triangle" w="sm" len="sm"/>
          </a:ln>
        </p:spPr>
      </p:cxnSp>
      <p:sp>
        <p:nvSpPr>
          <p:cNvPr id="3165" name="Google Shape;3165;p251"/>
          <p:cNvSpPr txBox="1"/>
          <p:nvPr/>
        </p:nvSpPr>
        <p:spPr>
          <a:xfrm flipH="1">
            <a:off x="10723618" y="2974570"/>
            <a:ext cx="290700" cy="144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400">
                <a:solidFill>
                  <a:srgbClr val="1C1C1C"/>
                </a:solidFill>
                <a:latin typeface="Salesforce Sans"/>
                <a:ea typeface="Salesforce Sans"/>
                <a:cs typeface="Salesforce Sans"/>
                <a:sym typeface="Salesforce Sans"/>
              </a:rPr>
              <a:t>Accelerated Queries</a:t>
            </a:r>
            <a:endParaRPr sz="400">
              <a:solidFill>
                <a:srgbClr val="1C1C1C"/>
              </a:solidFill>
              <a:latin typeface="Salesforce Sans"/>
              <a:ea typeface="Salesforce Sans"/>
              <a:cs typeface="Salesforce Sans"/>
              <a:sym typeface="Salesforce Sans"/>
            </a:endParaRPr>
          </a:p>
        </p:txBody>
      </p:sp>
      <p:sp>
        <p:nvSpPr>
          <p:cNvPr id="3166" name="Google Shape;3166;p251"/>
          <p:cNvSpPr/>
          <p:nvPr/>
        </p:nvSpPr>
        <p:spPr>
          <a:xfrm>
            <a:off x="11093130" y="2966655"/>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93C47D"/>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nvGrpSpPr>
          <p:cNvPr id="3167" name="Google Shape;3167;p251"/>
          <p:cNvGrpSpPr/>
          <p:nvPr/>
        </p:nvGrpSpPr>
        <p:grpSpPr>
          <a:xfrm>
            <a:off x="10763862" y="1751320"/>
            <a:ext cx="1171408" cy="827151"/>
            <a:chOff x="10915996" y="3016799"/>
            <a:chExt cx="1171408" cy="827151"/>
          </a:xfrm>
        </p:grpSpPr>
        <p:sp>
          <p:nvSpPr>
            <p:cNvPr id="3164" name="Google Shape;3164;p251"/>
            <p:cNvSpPr/>
            <p:nvPr/>
          </p:nvSpPr>
          <p:spPr>
            <a:xfrm>
              <a:off x="10988100" y="3027050"/>
              <a:ext cx="1060800" cy="816900"/>
            </a:xfrm>
            <a:prstGeom prst="roundRect">
              <a:avLst>
                <a:gd name="adj" fmla="val 8289"/>
              </a:avLst>
            </a:prstGeom>
            <a:solidFill>
              <a:schemeClr val="lt1"/>
            </a:solid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800">
                <a:latin typeface="Salesforce Sans"/>
                <a:ea typeface="Salesforce Sans"/>
                <a:cs typeface="Salesforce Sans"/>
                <a:sym typeface="Salesforce Sans"/>
              </a:endParaRPr>
            </a:p>
            <a:p>
              <a:pPr marL="0" marR="0" lvl="0" indent="0" algn="l" rtl="0">
                <a:spcBef>
                  <a:spcPts val="0"/>
                </a:spcBef>
                <a:spcAft>
                  <a:spcPts val="0"/>
                </a:spcAft>
                <a:buNone/>
              </a:pPr>
              <a:endParaRPr sz="900">
                <a:latin typeface="Salesforce Sans"/>
                <a:ea typeface="Salesforce Sans"/>
                <a:cs typeface="Salesforce Sans"/>
                <a:sym typeface="Salesforce Sans"/>
              </a:endParaRPr>
            </a:p>
          </p:txBody>
        </p:sp>
        <p:grpSp>
          <p:nvGrpSpPr>
            <p:cNvPr id="3168" name="Google Shape;3168;p251"/>
            <p:cNvGrpSpPr/>
            <p:nvPr/>
          </p:nvGrpSpPr>
          <p:grpSpPr>
            <a:xfrm>
              <a:off x="10915996" y="3016799"/>
              <a:ext cx="872090" cy="238490"/>
              <a:chOff x="1113501" y="1239724"/>
              <a:chExt cx="1162477" cy="317987"/>
            </a:xfrm>
          </p:grpSpPr>
          <p:pic>
            <p:nvPicPr>
              <p:cNvPr id="3169" name="Google Shape;3169;p251"/>
              <p:cNvPicPr preferRelativeResize="0"/>
              <p:nvPr/>
            </p:nvPicPr>
            <p:blipFill>
              <a:blip r:embed="rId9">
                <a:alphaModFix/>
              </a:blip>
              <a:stretch>
                <a:fillRect/>
              </a:stretch>
            </p:blipFill>
            <p:spPr>
              <a:xfrm>
                <a:off x="1113501" y="1239724"/>
                <a:ext cx="472407" cy="317987"/>
              </a:xfrm>
              <a:prstGeom prst="rect">
                <a:avLst/>
              </a:prstGeom>
              <a:noFill/>
              <a:ln>
                <a:noFill/>
              </a:ln>
            </p:spPr>
          </p:pic>
          <p:sp>
            <p:nvSpPr>
              <p:cNvPr id="3170" name="Google Shape;3170;p251"/>
              <p:cNvSpPr txBox="1"/>
              <p:nvPr/>
            </p:nvSpPr>
            <p:spPr>
              <a:xfrm>
                <a:off x="1514577" y="1285980"/>
                <a:ext cx="761400" cy="192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Tableau</a:t>
                </a:r>
                <a:endParaRPr sz="800" b="1">
                  <a:solidFill>
                    <a:srgbClr val="032D60"/>
                  </a:solidFill>
                  <a:latin typeface="Salesforce Sans"/>
                  <a:ea typeface="Salesforce Sans"/>
                  <a:cs typeface="Salesforce Sans"/>
                  <a:sym typeface="Salesforce Sans"/>
                </a:endParaRPr>
              </a:p>
            </p:txBody>
          </p:sp>
        </p:grpSp>
        <p:sp>
          <p:nvSpPr>
            <p:cNvPr id="3171" name="Google Shape;3171;p251"/>
            <p:cNvSpPr txBox="1"/>
            <p:nvPr/>
          </p:nvSpPr>
          <p:spPr>
            <a:xfrm flipH="1">
              <a:off x="11026605" y="3304026"/>
              <a:ext cx="1060800" cy="426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600" b="1" u="sng">
                  <a:solidFill>
                    <a:srgbClr val="1C1C1C"/>
                  </a:solidFill>
                  <a:latin typeface="Salesforce Sans"/>
                  <a:ea typeface="Salesforce Sans"/>
                  <a:cs typeface="Salesforce Sans"/>
                  <a:sym typeface="Salesforce Sans"/>
                </a:rPr>
                <a:t>Data Cloud Accelerators</a:t>
              </a:r>
              <a:endParaRPr sz="600" b="1" u="sng">
                <a:solidFill>
                  <a:srgbClr val="1C1C1C"/>
                </a:solidFill>
                <a:latin typeface="Salesforce Sans"/>
                <a:ea typeface="Salesforce Sans"/>
                <a:cs typeface="Salesforce Sans"/>
                <a:sym typeface="Salesforce Sans"/>
              </a:endParaRPr>
            </a:p>
            <a:p>
              <a:pPr marL="0" lvl="0" indent="0" algn="l" rtl="0">
                <a:spcBef>
                  <a:spcPts val="0"/>
                </a:spcBef>
                <a:spcAft>
                  <a:spcPts val="0"/>
                </a:spcAft>
                <a:buNone/>
              </a:pPr>
              <a:r>
                <a:rPr lang="en-US" sz="600">
                  <a:solidFill>
                    <a:srgbClr val="1C1C1C"/>
                  </a:solidFill>
                  <a:latin typeface="Salesforce Sans"/>
                  <a:ea typeface="Salesforce Sans"/>
                  <a:cs typeface="Salesforce Sans"/>
                  <a:sym typeface="Salesforce Sans"/>
                </a:rPr>
                <a:t>Identity Resolution</a:t>
              </a:r>
              <a:endParaRPr sz="600">
                <a:solidFill>
                  <a:srgbClr val="1C1C1C"/>
                </a:solidFill>
                <a:latin typeface="Salesforce Sans"/>
                <a:ea typeface="Salesforce Sans"/>
                <a:cs typeface="Salesforce Sans"/>
                <a:sym typeface="Salesforce Sans"/>
              </a:endParaRPr>
            </a:p>
            <a:p>
              <a:pPr marL="0" lvl="0" indent="0" algn="l" rtl="0">
                <a:spcBef>
                  <a:spcPts val="0"/>
                </a:spcBef>
                <a:spcAft>
                  <a:spcPts val="0"/>
                </a:spcAft>
                <a:buNone/>
              </a:pPr>
              <a:r>
                <a:rPr lang="en-US" sz="600">
                  <a:solidFill>
                    <a:srgbClr val="1C1C1C"/>
                  </a:solidFill>
                  <a:latin typeface="Salesforce Sans"/>
                  <a:ea typeface="Salesforce Sans"/>
                  <a:cs typeface="Salesforce Sans"/>
                  <a:sym typeface="Salesforce Sans"/>
                </a:rPr>
                <a:t>Sales Pipeline</a:t>
              </a:r>
              <a:endParaRPr sz="600">
                <a:solidFill>
                  <a:srgbClr val="1C1C1C"/>
                </a:solidFill>
                <a:latin typeface="Salesforce Sans"/>
                <a:ea typeface="Salesforce Sans"/>
                <a:cs typeface="Salesforce Sans"/>
                <a:sym typeface="Salesforce Sans"/>
              </a:endParaRPr>
            </a:p>
            <a:p>
              <a:pPr marL="0" lvl="0" indent="0" algn="l" rtl="0">
                <a:spcBef>
                  <a:spcPts val="0"/>
                </a:spcBef>
                <a:spcAft>
                  <a:spcPts val="0"/>
                </a:spcAft>
                <a:buNone/>
              </a:pPr>
              <a:r>
                <a:rPr lang="en-US" sz="600">
                  <a:solidFill>
                    <a:srgbClr val="1C1C1C"/>
                  </a:solidFill>
                  <a:latin typeface="Salesforce Sans"/>
                  <a:ea typeface="Salesforce Sans"/>
                  <a:cs typeface="Salesforce Sans"/>
                  <a:sym typeface="Salesforce Sans"/>
                </a:rPr>
                <a:t>Service Desk</a:t>
              </a:r>
              <a:endParaRPr sz="600">
                <a:solidFill>
                  <a:srgbClr val="1C1C1C"/>
                </a:solidFill>
                <a:latin typeface="Salesforce Sans"/>
                <a:ea typeface="Salesforce Sans"/>
                <a:cs typeface="Salesforce Sans"/>
                <a:sym typeface="Salesforce Sans"/>
              </a:endParaRPr>
            </a:p>
            <a:p>
              <a:pPr marL="0" lvl="0" indent="0" algn="l" rtl="0">
                <a:spcBef>
                  <a:spcPts val="0"/>
                </a:spcBef>
                <a:spcAft>
                  <a:spcPts val="0"/>
                </a:spcAft>
                <a:buNone/>
              </a:pPr>
              <a:r>
                <a:rPr lang="en-US" sz="600">
                  <a:solidFill>
                    <a:schemeClr val="dk1"/>
                  </a:solidFill>
                  <a:latin typeface="Salesforce Sans"/>
                  <a:ea typeface="Salesforce Sans"/>
                  <a:cs typeface="Salesforce Sans"/>
                  <a:sym typeface="Salesforce Sans"/>
                </a:rPr>
                <a:t>Email Marketing Campaigns</a:t>
              </a:r>
              <a:endParaRPr sz="600">
                <a:solidFill>
                  <a:schemeClr val="dk1"/>
                </a:solidFill>
                <a:latin typeface="Salesforce Sans"/>
                <a:ea typeface="Salesforce Sans"/>
                <a:cs typeface="Salesforce Sans"/>
                <a:sym typeface="Salesforce Sans"/>
              </a:endParaRPr>
            </a:p>
            <a:p>
              <a:pPr marL="0" lvl="0" indent="0" algn="l" rtl="0">
                <a:spcBef>
                  <a:spcPts val="0"/>
                </a:spcBef>
                <a:spcAft>
                  <a:spcPts val="0"/>
                </a:spcAft>
                <a:buNone/>
              </a:pPr>
              <a:endParaRPr sz="600">
                <a:solidFill>
                  <a:srgbClr val="1C1C1C"/>
                </a:solidFill>
                <a:latin typeface="Salesforce Sans"/>
                <a:ea typeface="Salesforce Sans"/>
                <a:cs typeface="Salesforce Sans"/>
                <a:sym typeface="Salesforce Sans"/>
              </a:endParaRPr>
            </a:p>
          </p:txBody>
        </p:sp>
      </p:grpSp>
      <p:sp>
        <p:nvSpPr>
          <p:cNvPr id="3172" name="Google Shape;3172;p251"/>
          <p:cNvSpPr/>
          <p:nvPr/>
        </p:nvSpPr>
        <p:spPr>
          <a:xfrm>
            <a:off x="5822675" y="1544225"/>
            <a:ext cx="724200" cy="6333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100">
              <a:latin typeface="Salesforce Sans"/>
              <a:ea typeface="Salesforce Sans"/>
              <a:cs typeface="Salesforce Sans"/>
              <a:sym typeface="Salesforce Sans"/>
            </a:endParaRPr>
          </a:p>
          <a:p>
            <a:pPr marL="0" marR="0" lvl="0" indent="0" algn="l" rtl="0">
              <a:spcBef>
                <a:spcPts val="0"/>
              </a:spcBef>
              <a:spcAft>
                <a:spcPts val="0"/>
              </a:spcAft>
              <a:buNone/>
            </a:pPr>
            <a:endParaRPr sz="1200">
              <a:latin typeface="Salesforce Sans"/>
              <a:ea typeface="Salesforce Sans"/>
              <a:cs typeface="Salesforce Sans"/>
              <a:sym typeface="Salesforce Sans"/>
            </a:endParaRPr>
          </a:p>
        </p:txBody>
      </p:sp>
      <p:sp>
        <p:nvSpPr>
          <p:cNvPr id="3173" name="Google Shape;3173;p251"/>
          <p:cNvSpPr txBox="1"/>
          <p:nvPr/>
        </p:nvSpPr>
        <p:spPr>
          <a:xfrm>
            <a:off x="6042254" y="1541991"/>
            <a:ext cx="345600" cy="192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Slack</a:t>
            </a:r>
            <a:endParaRPr sz="800" b="1">
              <a:solidFill>
                <a:srgbClr val="032D60"/>
              </a:solidFill>
              <a:latin typeface="Salesforce Sans"/>
              <a:ea typeface="Salesforce Sans"/>
              <a:cs typeface="Salesforce Sans"/>
              <a:sym typeface="Salesforce Sans"/>
            </a:endParaRPr>
          </a:p>
        </p:txBody>
      </p:sp>
      <p:sp>
        <p:nvSpPr>
          <p:cNvPr id="3174" name="Google Shape;3174;p251"/>
          <p:cNvSpPr/>
          <p:nvPr/>
        </p:nvSpPr>
        <p:spPr>
          <a:xfrm>
            <a:off x="5924949" y="1838105"/>
            <a:ext cx="535200" cy="2475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Workflow</a:t>
            </a:r>
            <a:endParaRPr sz="800">
              <a:latin typeface="Salesforce Sans"/>
              <a:ea typeface="Salesforce Sans"/>
              <a:cs typeface="Salesforce Sans"/>
              <a:sym typeface="Salesforce Sans"/>
            </a:endParaRPr>
          </a:p>
        </p:txBody>
      </p:sp>
      <p:pic>
        <p:nvPicPr>
          <p:cNvPr id="3175" name="Google Shape;3175;p251"/>
          <p:cNvPicPr preferRelativeResize="0"/>
          <p:nvPr/>
        </p:nvPicPr>
        <p:blipFill>
          <a:blip r:embed="rId10">
            <a:alphaModFix/>
          </a:blip>
          <a:stretch>
            <a:fillRect/>
          </a:stretch>
        </p:blipFill>
        <p:spPr>
          <a:xfrm>
            <a:off x="5872944" y="1610979"/>
            <a:ext cx="137175" cy="137175"/>
          </a:xfrm>
          <a:prstGeom prst="rect">
            <a:avLst/>
          </a:prstGeom>
          <a:noFill/>
          <a:ln>
            <a:noFill/>
          </a:ln>
        </p:spPr>
      </p:pic>
      <p:cxnSp>
        <p:nvCxnSpPr>
          <p:cNvPr id="3176" name="Google Shape;3176;p251"/>
          <p:cNvCxnSpPr>
            <a:stCxn id="3177" idx="0"/>
            <a:endCxn id="3174" idx="2"/>
          </p:cNvCxnSpPr>
          <p:nvPr/>
        </p:nvCxnSpPr>
        <p:spPr>
          <a:xfrm rot="10800000">
            <a:off x="6192488" y="2085500"/>
            <a:ext cx="137100" cy="290700"/>
          </a:xfrm>
          <a:prstGeom prst="straightConnector1">
            <a:avLst/>
          </a:prstGeom>
          <a:noFill/>
          <a:ln w="9525" cap="flat" cmpd="sng">
            <a:solidFill>
              <a:srgbClr val="545454"/>
            </a:solidFill>
            <a:prstDash val="dash"/>
            <a:round/>
            <a:headEnd type="none" w="med" len="med"/>
            <a:tailEnd type="triangle" w="sm" len="sm"/>
          </a:ln>
        </p:spPr>
      </p:cxnSp>
      <p:cxnSp>
        <p:nvCxnSpPr>
          <p:cNvPr id="3178" name="Google Shape;3178;p251"/>
          <p:cNvCxnSpPr>
            <a:stCxn id="3086" idx="0"/>
          </p:cNvCxnSpPr>
          <p:nvPr/>
        </p:nvCxnSpPr>
        <p:spPr>
          <a:xfrm rot="10800000" flipH="1">
            <a:off x="6129157" y="2596600"/>
            <a:ext cx="200100" cy="414300"/>
          </a:xfrm>
          <a:prstGeom prst="straightConnector1">
            <a:avLst/>
          </a:prstGeom>
          <a:noFill/>
          <a:ln w="9525" cap="flat" cmpd="sng">
            <a:solidFill>
              <a:srgbClr val="545454"/>
            </a:solidFill>
            <a:prstDash val="dash"/>
            <a:round/>
            <a:headEnd type="none" w="med" len="med"/>
            <a:tailEnd type="triangle" w="sm" len="sm"/>
          </a:ln>
        </p:spPr>
      </p:cxnSp>
      <p:sp>
        <p:nvSpPr>
          <p:cNvPr id="3179" name="Google Shape;3179;p251"/>
          <p:cNvSpPr/>
          <p:nvPr/>
        </p:nvSpPr>
        <p:spPr>
          <a:xfrm>
            <a:off x="6725638" y="1800113"/>
            <a:ext cx="535200" cy="3387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Any System</a:t>
            </a:r>
            <a:endParaRPr sz="800">
              <a:latin typeface="Salesforce Sans"/>
              <a:ea typeface="Salesforce Sans"/>
              <a:cs typeface="Salesforce Sans"/>
              <a:sym typeface="Salesforce Sans"/>
            </a:endParaRPr>
          </a:p>
        </p:txBody>
      </p:sp>
      <p:cxnSp>
        <p:nvCxnSpPr>
          <p:cNvPr id="3180" name="Google Shape;3180;p251"/>
          <p:cNvCxnSpPr/>
          <p:nvPr/>
        </p:nvCxnSpPr>
        <p:spPr>
          <a:xfrm rot="10800000" flipH="1">
            <a:off x="6435001" y="2148950"/>
            <a:ext cx="369900" cy="287400"/>
          </a:xfrm>
          <a:prstGeom prst="straightConnector1">
            <a:avLst/>
          </a:prstGeom>
          <a:noFill/>
          <a:ln w="9525" cap="flat" cmpd="sng">
            <a:solidFill>
              <a:srgbClr val="545454"/>
            </a:solidFill>
            <a:prstDash val="dash"/>
            <a:round/>
            <a:headEnd type="none" w="med" len="med"/>
            <a:tailEnd type="triangle" w="sm" len="sm"/>
          </a:ln>
        </p:spPr>
      </p:cxnSp>
      <p:pic>
        <p:nvPicPr>
          <p:cNvPr id="3181" name="Google Shape;3181;p251"/>
          <p:cNvPicPr preferRelativeResize="0"/>
          <p:nvPr/>
        </p:nvPicPr>
        <p:blipFill>
          <a:blip r:embed="rId7">
            <a:alphaModFix/>
          </a:blip>
          <a:stretch>
            <a:fillRect/>
          </a:stretch>
        </p:blipFill>
        <p:spPr>
          <a:xfrm>
            <a:off x="6244719" y="2385270"/>
            <a:ext cx="228000" cy="228032"/>
          </a:xfrm>
          <a:prstGeom prst="rect">
            <a:avLst/>
          </a:prstGeom>
          <a:noFill/>
          <a:ln>
            <a:noFill/>
          </a:ln>
        </p:spPr>
      </p:pic>
      <p:sp>
        <p:nvSpPr>
          <p:cNvPr id="3182" name="Google Shape;3182;p251"/>
          <p:cNvSpPr txBox="1"/>
          <p:nvPr/>
        </p:nvSpPr>
        <p:spPr>
          <a:xfrm flipH="1">
            <a:off x="5829376" y="2644320"/>
            <a:ext cx="345600" cy="13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chemeClr val="dk1"/>
                </a:solidFill>
                <a:latin typeface="Salesforce Sans"/>
                <a:ea typeface="Salesforce Sans"/>
                <a:cs typeface="Salesforce Sans"/>
                <a:sym typeface="Salesforce Sans"/>
              </a:rPr>
              <a:t>Webhooks</a:t>
            </a:r>
            <a:endParaRPr sz="500">
              <a:solidFill>
                <a:schemeClr val="dk1"/>
              </a:solidFill>
              <a:latin typeface="Salesforce Sans"/>
              <a:ea typeface="Salesforce Sans"/>
              <a:cs typeface="Salesforce Sans"/>
              <a:sym typeface="Salesforce Sans"/>
            </a:endParaRPr>
          </a:p>
        </p:txBody>
      </p:sp>
      <p:sp>
        <p:nvSpPr>
          <p:cNvPr id="3177" name="Google Shape;3177;p251"/>
          <p:cNvSpPr txBox="1"/>
          <p:nvPr/>
        </p:nvSpPr>
        <p:spPr>
          <a:xfrm>
            <a:off x="6288038" y="2376200"/>
            <a:ext cx="831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solidFill>
                <a:srgbClr val="5C656A"/>
              </a:solidFill>
            </a:endParaRPr>
          </a:p>
        </p:txBody>
      </p:sp>
      <p:sp>
        <p:nvSpPr>
          <p:cNvPr id="3183" name="Google Shape;3183;p251"/>
          <p:cNvSpPr/>
          <p:nvPr/>
        </p:nvSpPr>
        <p:spPr>
          <a:xfrm>
            <a:off x="8590270" y="5418480"/>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999999"/>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094" name="Google Shape;3094;p251"/>
          <p:cNvSpPr/>
          <p:nvPr/>
        </p:nvSpPr>
        <p:spPr>
          <a:xfrm>
            <a:off x="3389046" y="2146650"/>
            <a:ext cx="446700" cy="278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Flow</a:t>
            </a:r>
            <a:endParaRPr sz="800">
              <a:latin typeface="Salesforce Sans"/>
              <a:ea typeface="Salesforce Sans"/>
              <a:cs typeface="Salesforce Sans"/>
              <a:sym typeface="Salesforce Sans"/>
            </a:endParaRPr>
          </a:p>
        </p:txBody>
      </p:sp>
      <p:cxnSp>
        <p:nvCxnSpPr>
          <p:cNvPr id="3184" name="Google Shape;3184;p251"/>
          <p:cNvCxnSpPr/>
          <p:nvPr/>
        </p:nvCxnSpPr>
        <p:spPr>
          <a:xfrm rot="10800000">
            <a:off x="3671242" y="2428227"/>
            <a:ext cx="3000" cy="426600"/>
          </a:xfrm>
          <a:prstGeom prst="straightConnector1">
            <a:avLst/>
          </a:prstGeom>
          <a:noFill/>
          <a:ln w="9525" cap="flat" cmpd="sng">
            <a:solidFill>
              <a:srgbClr val="545454"/>
            </a:solidFill>
            <a:prstDash val="solid"/>
            <a:round/>
            <a:headEnd type="none" w="med" len="med"/>
            <a:tailEnd type="triangle" w="sm" len="sm"/>
          </a:ln>
        </p:spPr>
      </p:cxnSp>
      <p:sp>
        <p:nvSpPr>
          <p:cNvPr id="3185" name="Google Shape;3185;p251"/>
          <p:cNvSpPr txBox="1"/>
          <p:nvPr/>
        </p:nvSpPr>
        <p:spPr>
          <a:xfrm flipH="1">
            <a:off x="3714912" y="2648300"/>
            <a:ext cx="546300" cy="13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Record-Triggered</a:t>
            </a:r>
            <a:endParaRPr sz="500">
              <a:solidFill>
                <a:srgbClr val="1C1C1C"/>
              </a:solidFill>
              <a:latin typeface="Salesforce Sans"/>
              <a:ea typeface="Salesforce Sans"/>
              <a:cs typeface="Salesforce Sans"/>
              <a:sym typeface="Salesforce Sans"/>
            </a:endParaRPr>
          </a:p>
        </p:txBody>
      </p:sp>
      <p:sp>
        <p:nvSpPr>
          <p:cNvPr id="3186" name="Google Shape;3186;p251"/>
          <p:cNvSpPr/>
          <p:nvPr/>
        </p:nvSpPr>
        <p:spPr>
          <a:xfrm>
            <a:off x="2715591" y="2149050"/>
            <a:ext cx="626100" cy="2859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CRM Enrichment</a:t>
            </a:r>
            <a:endParaRPr sz="800">
              <a:latin typeface="Salesforce Sans"/>
              <a:ea typeface="Salesforce Sans"/>
              <a:cs typeface="Salesforce Sans"/>
              <a:sym typeface="Salesforce Sans"/>
            </a:endParaRPr>
          </a:p>
        </p:txBody>
      </p:sp>
      <p:cxnSp>
        <p:nvCxnSpPr>
          <p:cNvPr id="3187" name="Google Shape;3187;p251"/>
          <p:cNvCxnSpPr/>
          <p:nvPr/>
        </p:nvCxnSpPr>
        <p:spPr>
          <a:xfrm rot="10800000">
            <a:off x="3018906" y="2423113"/>
            <a:ext cx="3000" cy="426600"/>
          </a:xfrm>
          <a:prstGeom prst="straightConnector1">
            <a:avLst/>
          </a:prstGeom>
          <a:noFill/>
          <a:ln w="9525" cap="flat" cmpd="sng">
            <a:solidFill>
              <a:srgbClr val="545454"/>
            </a:solidFill>
            <a:prstDash val="solid"/>
            <a:round/>
            <a:headEnd type="none" w="med" len="med"/>
            <a:tailEnd type="triangle" w="sm" len="sm"/>
          </a:ln>
        </p:spPr>
      </p:cxnSp>
      <p:sp>
        <p:nvSpPr>
          <p:cNvPr id="3188" name="Google Shape;3188;p251"/>
          <p:cNvSpPr txBox="1"/>
          <p:nvPr/>
        </p:nvSpPr>
        <p:spPr>
          <a:xfrm flipH="1">
            <a:off x="3123219" y="2640893"/>
            <a:ext cx="446700" cy="13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Data Cloud</a:t>
            </a:r>
            <a:endParaRPr sz="500">
              <a:solidFill>
                <a:srgbClr val="1C1C1C"/>
              </a:solidFill>
              <a:latin typeface="Salesforce Sans"/>
              <a:ea typeface="Salesforce Sans"/>
              <a:cs typeface="Salesforce Sans"/>
              <a:sym typeface="Salesforce Sans"/>
            </a:endParaRPr>
          </a:p>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      APIs</a:t>
            </a:r>
            <a:endParaRPr sz="500">
              <a:solidFill>
                <a:srgbClr val="1C1C1C"/>
              </a:solidFill>
              <a:latin typeface="Salesforce Sans"/>
              <a:ea typeface="Salesforce Sans"/>
              <a:cs typeface="Salesforce Sans"/>
              <a:sym typeface="Salesforce Sans"/>
            </a:endParaRPr>
          </a:p>
        </p:txBody>
      </p:sp>
      <p:sp>
        <p:nvSpPr>
          <p:cNvPr id="3189" name="Google Shape;3189;p251"/>
          <p:cNvSpPr txBox="1"/>
          <p:nvPr/>
        </p:nvSpPr>
        <p:spPr>
          <a:xfrm flipH="1">
            <a:off x="2580634" y="2635298"/>
            <a:ext cx="401400" cy="159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Copied Fields</a:t>
            </a:r>
            <a:endParaRPr sz="500">
              <a:solidFill>
                <a:srgbClr val="1C1C1C"/>
              </a:solidFill>
              <a:latin typeface="Salesforce Sans"/>
              <a:ea typeface="Salesforce Sans"/>
              <a:cs typeface="Salesforce Sans"/>
              <a:sym typeface="Salesforce Sans"/>
            </a:endParaRPr>
          </a:p>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Relationships</a:t>
            </a:r>
            <a:endParaRPr sz="500">
              <a:solidFill>
                <a:srgbClr val="1C1C1C"/>
              </a:solidFill>
              <a:latin typeface="Salesforce Sans"/>
              <a:ea typeface="Salesforce Sans"/>
              <a:cs typeface="Salesforce Sans"/>
              <a:sym typeface="Salesforce Sans"/>
            </a:endParaRPr>
          </a:p>
        </p:txBody>
      </p:sp>
      <p:sp>
        <p:nvSpPr>
          <p:cNvPr id="3190" name="Google Shape;3190;p251"/>
          <p:cNvSpPr/>
          <p:nvPr/>
        </p:nvSpPr>
        <p:spPr>
          <a:xfrm>
            <a:off x="2992821" y="1707648"/>
            <a:ext cx="626100" cy="323100"/>
          </a:xfrm>
          <a:prstGeom prst="roundRect">
            <a:avLst>
              <a:gd name="adj" fmla="val 8289"/>
            </a:avLst>
          </a:prstGeom>
          <a:solidFill>
            <a:srgbClr val="FFFFFF"/>
          </a:solid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Gen AI Grounding</a:t>
            </a:r>
            <a:endParaRPr sz="800">
              <a:latin typeface="Salesforce Sans"/>
              <a:ea typeface="Salesforce Sans"/>
              <a:cs typeface="Salesforce Sans"/>
              <a:sym typeface="Salesforce Sans"/>
            </a:endParaRPr>
          </a:p>
        </p:txBody>
      </p:sp>
      <p:sp>
        <p:nvSpPr>
          <p:cNvPr id="3191" name="Google Shape;3191;p251"/>
          <p:cNvSpPr/>
          <p:nvPr/>
        </p:nvSpPr>
        <p:spPr>
          <a:xfrm>
            <a:off x="2247426" y="2641046"/>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93C47D"/>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192" name="Google Shape;3192;p251"/>
          <p:cNvSpPr txBox="1"/>
          <p:nvPr/>
        </p:nvSpPr>
        <p:spPr>
          <a:xfrm flipH="1">
            <a:off x="1817559" y="2633595"/>
            <a:ext cx="446700" cy="13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Direct Data Query</a:t>
            </a:r>
            <a:endParaRPr sz="500">
              <a:solidFill>
                <a:srgbClr val="1C1C1C"/>
              </a:solidFill>
              <a:latin typeface="Salesforce Sans"/>
              <a:ea typeface="Salesforce Sans"/>
              <a:cs typeface="Salesforce Sans"/>
              <a:sym typeface="Salesforce Sans"/>
            </a:endParaRPr>
          </a:p>
        </p:txBody>
      </p:sp>
      <p:sp>
        <p:nvSpPr>
          <p:cNvPr id="3193" name="Google Shape;3193;p251"/>
          <p:cNvSpPr/>
          <p:nvPr/>
        </p:nvSpPr>
        <p:spPr>
          <a:xfrm>
            <a:off x="4877406" y="1827700"/>
            <a:ext cx="390000" cy="2835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Flow</a:t>
            </a:r>
            <a:endParaRPr sz="800">
              <a:latin typeface="Salesforce Sans"/>
              <a:ea typeface="Salesforce Sans"/>
              <a:cs typeface="Salesforce Sans"/>
              <a:sym typeface="Salesforce Sans"/>
            </a:endParaRPr>
          </a:p>
        </p:txBody>
      </p:sp>
      <p:cxnSp>
        <p:nvCxnSpPr>
          <p:cNvPr id="3194" name="Google Shape;3194;p251"/>
          <p:cNvCxnSpPr>
            <a:stCxn id="3068" idx="0"/>
            <a:endCxn id="3193" idx="2"/>
          </p:cNvCxnSpPr>
          <p:nvPr/>
        </p:nvCxnSpPr>
        <p:spPr>
          <a:xfrm rot="10800000">
            <a:off x="5072475" y="2111225"/>
            <a:ext cx="627900" cy="900000"/>
          </a:xfrm>
          <a:prstGeom prst="straightConnector1">
            <a:avLst/>
          </a:prstGeom>
          <a:noFill/>
          <a:ln w="9525" cap="flat" cmpd="sng">
            <a:solidFill>
              <a:srgbClr val="545454"/>
            </a:solidFill>
            <a:prstDash val="dash"/>
            <a:round/>
            <a:headEnd type="none" w="med" len="med"/>
            <a:tailEnd type="triangle" w="sm" len="sm"/>
          </a:ln>
        </p:spPr>
      </p:cxnSp>
      <p:sp>
        <p:nvSpPr>
          <p:cNvPr id="3195" name="Google Shape;3195;p251"/>
          <p:cNvSpPr/>
          <p:nvPr/>
        </p:nvSpPr>
        <p:spPr>
          <a:xfrm>
            <a:off x="4188517" y="1826513"/>
            <a:ext cx="626100" cy="2859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CRM Enrichment</a:t>
            </a:r>
            <a:endParaRPr sz="800">
              <a:latin typeface="Salesforce Sans"/>
              <a:ea typeface="Salesforce Sans"/>
              <a:cs typeface="Salesforce Sans"/>
              <a:sym typeface="Salesforce Sans"/>
            </a:endParaRPr>
          </a:p>
        </p:txBody>
      </p:sp>
      <p:sp>
        <p:nvSpPr>
          <p:cNvPr id="3097" name="Google Shape;3097;p251"/>
          <p:cNvSpPr/>
          <p:nvPr/>
        </p:nvSpPr>
        <p:spPr>
          <a:xfrm>
            <a:off x="9617625" y="1455150"/>
            <a:ext cx="885900" cy="1123800"/>
          </a:xfrm>
          <a:prstGeom prst="roundRect">
            <a:avLst>
              <a:gd name="adj" fmla="val 8289"/>
            </a:avLst>
          </a:prstGeom>
          <a:solidFill>
            <a:srgbClr val="FFFFFF"/>
          </a:solidFill>
          <a:ln w="9525" cap="flat" cmpd="sng">
            <a:solidFill>
              <a:srgbClr val="545454"/>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US" sz="800" b="1">
                <a:solidFill>
                  <a:srgbClr val="032D60"/>
                </a:solidFill>
                <a:latin typeface="Salesforce Sans"/>
                <a:ea typeface="Salesforce Sans"/>
                <a:cs typeface="Salesforce Sans"/>
                <a:sym typeface="Salesforce Sans"/>
              </a:rPr>
              <a:t>Ad Services</a:t>
            </a:r>
            <a:endParaRPr sz="800" b="1">
              <a:solidFill>
                <a:srgbClr val="032D60"/>
              </a:solidFill>
              <a:latin typeface="Salesforce Sans"/>
              <a:ea typeface="Salesforce Sans"/>
              <a:cs typeface="Salesforce Sans"/>
              <a:sym typeface="Salesforce Sans"/>
            </a:endParaRPr>
          </a:p>
        </p:txBody>
      </p:sp>
      <p:sp>
        <p:nvSpPr>
          <p:cNvPr id="3196" name="Google Shape;3196;p251"/>
          <p:cNvSpPr/>
          <p:nvPr/>
        </p:nvSpPr>
        <p:spPr>
          <a:xfrm>
            <a:off x="9668775" y="2344224"/>
            <a:ext cx="805800" cy="183000"/>
          </a:xfrm>
          <a:prstGeom prst="roundRect">
            <a:avLst>
              <a:gd name="adj" fmla="val 8289"/>
            </a:avLst>
          </a:prstGeom>
          <a:solidFill>
            <a:srgbClr val="FFFFFF"/>
          </a:solidFill>
          <a:ln w="9525" cap="flat" cmpd="sng">
            <a:solidFill>
              <a:srgbClr val="D5D5D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800" b="1">
                <a:solidFill>
                  <a:srgbClr val="032D60"/>
                </a:solidFill>
                <a:latin typeface="Salesforce Sans"/>
                <a:ea typeface="Salesforce Sans"/>
                <a:cs typeface="Salesforce Sans"/>
                <a:sym typeface="Salesforce Sans"/>
              </a:rPr>
              <a:t>Amazon Ads</a:t>
            </a:r>
            <a:endParaRPr sz="800" b="1">
              <a:solidFill>
                <a:srgbClr val="032D60"/>
              </a:solidFill>
              <a:latin typeface="Salesforce Sans"/>
              <a:ea typeface="Salesforce Sans"/>
              <a:cs typeface="Salesforce Sans"/>
              <a:sym typeface="Salesforce Sans"/>
            </a:endParaRPr>
          </a:p>
        </p:txBody>
      </p:sp>
      <p:sp>
        <p:nvSpPr>
          <p:cNvPr id="3197" name="Google Shape;3197;p251"/>
          <p:cNvSpPr/>
          <p:nvPr/>
        </p:nvSpPr>
        <p:spPr>
          <a:xfrm>
            <a:off x="9662425" y="1683998"/>
            <a:ext cx="805800" cy="183000"/>
          </a:xfrm>
          <a:prstGeom prst="roundRect">
            <a:avLst>
              <a:gd name="adj" fmla="val 8289"/>
            </a:avLst>
          </a:prstGeom>
          <a:solidFill>
            <a:srgbClr val="FFFFFF"/>
          </a:solidFill>
          <a:ln w="9525" cap="flat" cmpd="sng">
            <a:solidFill>
              <a:srgbClr val="D5D5D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800" b="1">
                <a:solidFill>
                  <a:srgbClr val="032D60"/>
                </a:solidFill>
                <a:latin typeface="Salesforce Sans"/>
                <a:ea typeface="Salesforce Sans"/>
                <a:cs typeface="Salesforce Sans"/>
                <a:sym typeface="Salesforce Sans"/>
              </a:rPr>
              <a:t>LinkedIn Ads</a:t>
            </a:r>
            <a:endParaRPr sz="800" b="1">
              <a:solidFill>
                <a:srgbClr val="032D60"/>
              </a:solidFill>
              <a:latin typeface="Salesforce Sans"/>
              <a:ea typeface="Salesforce Sans"/>
              <a:cs typeface="Salesforce Sans"/>
              <a:sym typeface="Salesforce Sans"/>
            </a:endParaRPr>
          </a:p>
        </p:txBody>
      </p:sp>
      <p:sp>
        <p:nvSpPr>
          <p:cNvPr id="3198" name="Google Shape;3198;p251"/>
          <p:cNvSpPr/>
          <p:nvPr/>
        </p:nvSpPr>
        <p:spPr>
          <a:xfrm>
            <a:off x="9662425" y="1902585"/>
            <a:ext cx="805800" cy="183000"/>
          </a:xfrm>
          <a:prstGeom prst="roundRect">
            <a:avLst>
              <a:gd name="adj" fmla="val 8289"/>
            </a:avLst>
          </a:prstGeom>
          <a:solidFill>
            <a:srgbClr val="FFFFFF"/>
          </a:solidFill>
          <a:ln w="9525" cap="flat" cmpd="sng">
            <a:solidFill>
              <a:srgbClr val="D5D5D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800" b="1">
                <a:solidFill>
                  <a:srgbClr val="032D60"/>
                </a:solidFill>
                <a:latin typeface="Salesforce Sans"/>
                <a:ea typeface="Salesforce Sans"/>
                <a:cs typeface="Salesforce Sans"/>
                <a:sym typeface="Salesforce Sans"/>
              </a:rPr>
              <a:t>Meta Ads</a:t>
            </a:r>
            <a:endParaRPr sz="800" b="1">
              <a:solidFill>
                <a:srgbClr val="032D60"/>
              </a:solidFill>
              <a:latin typeface="Salesforce Sans"/>
              <a:ea typeface="Salesforce Sans"/>
              <a:cs typeface="Salesforce Sans"/>
              <a:sym typeface="Salesforce Sans"/>
            </a:endParaRPr>
          </a:p>
        </p:txBody>
      </p:sp>
      <p:sp>
        <p:nvSpPr>
          <p:cNvPr id="3199" name="Google Shape;3199;p251"/>
          <p:cNvSpPr/>
          <p:nvPr/>
        </p:nvSpPr>
        <p:spPr>
          <a:xfrm>
            <a:off x="9668775" y="2123410"/>
            <a:ext cx="805800" cy="183000"/>
          </a:xfrm>
          <a:prstGeom prst="roundRect">
            <a:avLst>
              <a:gd name="adj" fmla="val 8289"/>
            </a:avLst>
          </a:prstGeom>
          <a:solidFill>
            <a:srgbClr val="FFFFFF"/>
          </a:solidFill>
          <a:ln w="9525" cap="flat" cmpd="sng">
            <a:solidFill>
              <a:srgbClr val="D5D5D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800" b="1">
                <a:solidFill>
                  <a:srgbClr val="032D60"/>
                </a:solidFill>
                <a:latin typeface="Salesforce Sans"/>
                <a:ea typeface="Salesforce Sans"/>
                <a:cs typeface="Salesforce Sans"/>
                <a:sym typeface="Salesforce Sans"/>
              </a:rPr>
              <a:t>Google Ads</a:t>
            </a:r>
            <a:endParaRPr sz="800" b="1">
              <a:solidFill>
                <a:srgbClr val="032D60"/>
              </a:solidFill>
              <a:latin typeface="Salesforce Sans"/>
              <a:ea typeface="Salesforce Sans"/>
              <a:cs typeface="Salesforce Sans"/>
              <a:sym typeface="Salesforce Sans"/>
            </a:endParaRPr>
          </a:p>
        </p:txBody>
      </p:sp>
      <p:sp>
        <p:nvSpPr>
          <p:cNvPr id="3200" name="Google Shape;3200;p251"/>
          <p:cNvSpPr/>
          <p:nvPr/>
        </p:nvSpPr>
        <p:spPr>
          <a:xfrm>
            <a:off x="8790200" y="1622150"/>
            <a:ext cx="678300" cy="183000"/>
          </a:xfrm>
          <a:prstGeom prst="roundRect">
            <a:avLst>
              <a:gd name="adj" fmla="val 8289"/>
            </a:avLst>
          </a:prstGeom>
          <a:solidFill>
            <a:srgbClr val="FFFFFF"/>
          </a:solidFill>
          <a:ln w="9525" cap="flat" cmpd="sng">
            <a:solidFill>
              <a:srgbClr val="D5D5D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800" b="1">
                <a:solidFill>
                  <a:srgbClr val="032D60"/>
                </a:solidFill>
                <a:latin typeface="Salesforce Sans"/>
                <a:ea typeface="Salesforce Sans"/>
                <a:cs typeface="Salesforce Sans"/>
                <a:sym typeface="Salesforce Sans"/>
              </a:rPr>
              <a:t>Marketo</a:t>
            </a:r>
            <a:endParaRPr sz="800" b="1">
              <a:solidFill>
                <a:srgbClr val="032D60"/>
              </a:solidFill>
              <a:latin typeface="Salesforce Sans"/>
              <a:ea typeface="Salesforce Sans"/>
              <a:cs typeface="Salesforce Sans"/>
              <a:sym typeface="Salesforce Sans"/>
            </a:endParaRPr>
          </a:p>
        </p:txBody>
      </p:sp>
      <p:sp>
        <p:nvSpPr>
          <p:cNvPr id="3201" name="Google Shape;3201;p251"/>
          <p:cNvSpPr/>
          <p:nvPr/>
        </p:nvSpPr>
        <p:spPr>
          <a:xfrm>
            <a:off x="8790200" y="1857100"/>
            <a:ext cx="678300" cy="183000"/>
          </a:xfrm>
          <a:prstGeom prst="roundRect">
            <a:avLst>
              <a:gd name="adj" fmla="val 8289"/>
            </a:avLst>
          </a:prstGeom>
          <a:solidFill>
            <a:srgbClr val="FFFFFF"/>
          </a:solidFill>
          <a:ln w="9525" cap="flat" cmpd="sng">
            <a:solidFill>
              <a:srgbClr val="D5D5D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800" b="1">
                <a:solidFill>
                  <a:srgbClr val="032D60"/>
                </a:solidFill>
                <a:latin typeface="Salesforce Sans"/>
                <a:ea typeface="Salesforce Sans"/>
                <a:cs typeface="Salesforce Sans"/>
                <a:sym typeface="Salesforce Sans"/>
              </a:rPr>
              <a:t>Eloqua</a:t>
            </a:r>
            <a:endParaRPr sz="800" b="1">
              <a:solidFill>
                <a:srgbClr val="032D60"/>
              </a:solidFill>
              <a:latin typeface="Salesforce Sans"/>
              <a:ea typeface="Salesforce Sans"/>
              <a:cs typeface="Salesforce Sans"/>
              <a:sym typeface="Salesforce Sans"/>
            </a:endParaRPr>
          </a:p>
        </p:txBody>
      </p:sp>
      <p:sp>
        <p:nvSpPr>
          <p:cNvPr id="3051" name="Google Shape;3051;p251"/>
          <p:cNvSpPr txBox="1"/>
          <p:nvPr/>
        </p:nvSpPr>
        <p:spPr>
          <a:xfrm>
            <a:off x="6414000" y="3006100"/>
            <a:ext cx="1551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p>
        </p:txBody>
      </p:sp>
      <p:sp>
        <p:nvSpPr>
          <p:cNvPr id="3046" name="Google Shape;3046;p251"/>
          <p:cNvSpPr txBox="1"/>
          <p:nvPr/>
        </p:nvSpPr>
        <p:spPr>
          <a:xfrm>
            <a:off x="1361059" y="2887555"/>
            <a:ext cx="1551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p>
        </p:txBody>
      </p:sp>
      <p:cxnSp>
        <p:nvCxnSpPr>
          <p:cNvPr id="3202" name="Google Shape;3202;p251"/>
          <p:cNvCxnSpPr>
            <a:stCxn id="3057" idx="0"/>
            <a:endCxn id="3063" idx="2"/>
          </p:cNvCxnSpPr>
          <p:nvPr/>
        </p:nvCxnSpPr>
        <p:spPr>
          <a:xfrm rot="10800000">
            <a:off x="4453923" y="4231600"/>
            <a:ext cx="0" cy="217500"/>
          </a:xfrm>
          <a:prstGeom prst="straightConnector1">
            <a:avLst/>
          </a:prstGeom>
          <a:noFill/>
          <a:ln w="9525" cap="flat" cmpd="sng">
            <a:solidFill>
              <a:srgbClr val="545454"/>
            </a:solidFill>
            <a:prstDash val="dash"/>
            <a:round/>
            <a:headEnd type="none" w="med" len="med"/>
            <a:tailEnd type="triangle" w="sm" len="sm"/>
          </a:ln>
        </p:spPr>
      </p:cxnSp>
      <p:sp>
        <p:nvSpPr>
          <p:cNvPr id="3203" name="Google Shape;3203;p251"/>
          <p:cNvSpPr txBox="1"/>
          <p:nvPr/>
        </p:nvSpPr>
        <p:spPr>
          <a:xfrm>
            <a:off x="7223600" y="4916000"/>
            <a:ext cx="1551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p>
        </p:txBody>
      </p:sp>
      <p:grpSp>
        <p:nvGrpSpPr>
          <p:cNvPr id="3204" name="Google Shape;3204;p251"/>
          <p:cNvGrpSpPr/>
          <p:nvPr/>
        </p:nvGrpSpPr>
        <p:grpSpPr>
          <a:xfrm>
            <a:off x="2062500" y="5137601"/>
            <a:ext cx="936500" cy="1609849"/>
            <a:chOff x="2062500" y="5137601"/>
            <a:chExt cx="936500" cy="1609849"/>
          </a:xfrm>
        </p:grpSpPr>
        <p:sp>
          <p:nvSpPr>
            <p:cNvPr id="3205" name="Google Shape;3205;p251"/>
            <p:cNvSpPr/>
            <p:nvPr/>
          </p:nvSpPr>
          <p:spPr>
            <a:xfrm>
              <a:off x="2062500" y="5646150"/>
              <a:ext cx="885900" cy="11013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100">
                <a:latin typeface="Salesforce Sans"/>
                <a:ea typeface="Salesforce Sans"/>
                <a:cs typeface="Salesforce Sans"/>
                <a:sym typeface="Salesforce Sans"/>
              </a:endParaRPr>
            </a:p>
            <a:p>
              <a:pPr marL="0" marR="0" lvl="0" indent="0" algn="l" rtl="0">
                <a:spcBef>
                  <a:spcPts val="0"/>
                </a:spcBef>
                <a:spcAft>
                  <a:spcPts val="0"/>
                </a:spcAft>
                <a:buNone/>
              </a:pPr>
              <a:endParaRPr sz="1200">
                <a:latin typeface="Salesforce Sans"/>
                <a:ea typeface="Salesforce Sans"/>
                <a:cs typeface="Salesforce Sans"/>
                <a:sym typeface="Salesforce Sans"/>
              </a:endParaRPr>
            </a:p>
          </p:txBody>
        </p:sp>
        <p:sp>
          <p:nvSpPr>
            <p:cNvPr id="3206" name="Google Shape;3206;p251"/>
            <p:cNvSpPr txBox="1"/>
            <p:nvPr/>
          </p:nvSpPr>
          <p:spPr>
            <a:xfrm>
              <a:off x="2318300" y="5594425"/>
              <a:ext cx="680700" cy="2634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032D60"/>
                  </a:solidFill>
                  <a:latin typeface="Salesforce Sans"/>
                  <a:ea typeface="Salesforce Sans"/>
                  <a:cs typeface="Salesforce Sans"/>
                  <a:sym typeface="Salesforce Sans"/>
                </a:rPr>
                <a:t>Other Orgs…</a:t>
              </a:r>
              <a:endParaRPr sz="800" b="1">
                <a:solidFill>
                  <a:srgbClr val="032D60"/>
                </a:solidFill>
                <a:latin typeface="Salesforce Sans"/>
                <a:ea typeface="Salesforce Sans"/>
                <a:cs typeface="Salesforce Sans"/>
                <a:sym typeface="Salesforce Sans"/>
              </a:endParaRPr>
            </a:p>
          </p:txBody>
        </p:sp>
        <p:pic>
          <p:nvPicPr>
            <p:cNvPr id="3207" name="Google Shape;3207;p251"/>
            <p:cNvPicPr preferRelativeResize="0"/>
            <p:nvPr/>
          </p:nvPicPr>
          <p:blipFill>
            <a:blip r:embed="rId4">
              <a:alphaModFix/>
            </a:blip>
            <a:stretch>
              <a:fillRect/>
            </a:stretch>
          </p:blipFill>
          <p:spPr>
            <a:xfrm>
              <a:off x="2090582" y="5718833"/>
              <a:ext cx="228000" cy="163826"/>
            </a:xfrm>
            <a:prstGeom prst="rect">
              <a:avLst/>
            </a:prstGeom>
            <a:noFill/>
            <a:ln>
              <a:noFill/>
            </a:ln>
          </p:spPr>
        </p:pic>
        <p:cxnSp>
          <p:nvCxnSpPr>
            <p:cNvPr id="3208" name="Google Shape;3208;p251"/>
            <p:cNvCxnSpPr/>
            <p:nvPr/>
          </p:nvCxnSpPr>
          <p:spPr>
            <a:xfrm rot="10800000">
              <a:off x="2477619" y="5137601"/>
              <a:ext cx="900" cy="512400"/>
            </a:xfrm>
            <a:prstGeom prst="straightConnector1">
              <a:avLst/>
            </a:prstGeom>
            <a:noFill/>
            <a:ln w="9525" cap="flat" cmpd="sng">
              <a:solidFill>
                <a:srgbClr val="545454"/>
              </a:solidFill>
              <a:prstDash val="dash"/>
              <a:round/>
              <a:headEnd type="none" w="med" len="med"/>
              <a:tailEnd type="none" w="sm" len="sm"/>
            </a:ln>
          </p:spPr>
        </p:cxnSp>
        <p:sp>
          <p:nvSpPr>
            <p:cNvPr id="3209" name="Google Shape;3209;p251"/>
            <p:cNvSpPr txBox="1"/>
            <p:nvPr/>
          </p:nvSpPr>
          <p:spPr>
            <a:xfrm>
              <a:off x="2107125" y="5987825"/>
              <a:ext cx="76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Salesforce Sans"/>
                  <a:ea typeface="Salesforce Sans"/>
                  <a:cs typeface="Salesforce Sans"/>
                  <a:sym typeface="Salesforce Sans"/>
                </a:rPr>
                <a:t>Standard &amp; Custom Objects</a:t>
              </a:r>
              <a:endParaRPr sz="600">
                <a:latin typeface="Salesforce Sans"/>
                <a:ea typeface="Salesforce Sans"/>
                <a:cs typeface="Salesforce Sans"/>
                <a:sym typeface="Salesforce Sans"/>
              </a:endParaRPr>
            </a:p>
          </p:txBody>
        </p:sp>
      </p:grpSp>
      <p:sp>
        <p:nvSpPr>
          <p:cNvPr id="3210" name="Google Shape;3210;p251"/>
          <p:cNvSpPr txBox="1"/>
          <p:nvPr/>
        </p:nvSpPr>
        <p:spPr>
          <a:xfrm>
            <a:off x="10635806" y="3460744"/>
            <a:ext cx="306300" cy="192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500">
                <a:solidFill>
                  <a:schemeClr val="dk1"/>
                </a:solidFill>
                <a:latin typeface="Salesforce Sans"/>
                <a:ea typeface="Salesforce Sans"/>
                <a:cs typeface="Salesforce Sans"/>
                <a:sym typeface="Salesforce Sans"/>
              </a:rPr>
              <a:t>Data Shares</a:t>
            </a:r>
            <a:endParaRPr sz="500">
              <a:solidFill>
                <a:schemeClr val="dk1"/>
              </a:solidFill>
              <a:latin typeface="Salesforce Sans"/>
              <a:ea typeface="Salesforce Sans"/>
              <a:cs typeface="Salesforce Sans"/>
              <a:sym typeface="Salesforce Sans"/>
            </a:endParaRPr>
          </a:p>
        </p:txBody>
      </p:sp>
      <p:grpSp>
        <p:nvGrpSpPr>
          <p:cNvPr id="3211" name="Google Shape;3211;p251"/>
          <p:cNvGrpSpPr/>
          <p:nvPr/>
        </p:nvGrpSpPr>
        <p:grpSpPr>
          <a:xfrm>
            <a:off x="11086979" y="3432875"/>
            <a:ext cx="981000" cy="460357"/>
            <a:chOff x="11056324" y="3453125"/>
            <a:chExt cx="981000" cy="460357"/>
          </a:xfrm>
        </p:grpSpPr>
        <p:sp>
          <p:nvSpPr>
            <p:cNvPr id="3212" name="Google Shape;3212;p251"/>
            <p:cNvSpPr/>
            <p:nvPr/>
          </p:nvSpPr>
          <p:spPr>
            <a:xfrm>
              <a:off x="11056324" y="3453125"/>
              <a:ext cx="981000" cy="435900"/>
            </a:xfrm>
            <a:prstGeom prst="roundRect">
              <a:avLst>
                <a:gd name="adj" fmla="val 16667"/>
              </a:avLst>
            </a:prstGeom>
            <a:solidFill>
              <a:schemeClr val="lt1"/>
            </a:solidFill>
            <a:ln w="9525" cap="flat" cmpd="sng">
              <a:solidFill>
                <a:srgbClr val="1D28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00" b="1" i="0" u="none" strike="noStrike" cap="none">
                <a:solidFill>
                  <a:srgbClr val="1D2834"/>
                </a:solidFill>
                <a:latin typeface="Arial"/>
                <a:ea typeface="Arial"/>
                <a:cs typeface="Arial"/>
                <a:sym typeface="Arial"/>
              </a:endParaRPr>
            </a:p>
          </p:txBody>
        </p:sp>
        <p:pic>
          <p:nvPicPr>
            <p:cNvPr id="3213" name="Google Shape;3213;p251" descr="Google Shape;8938;p864"/>
            <p:cNvPicPr preferRelativeResize="0"/>
            <p:nvPr/>
          </p:nvPicPr>
          <p:blipFill rotWithShape="1">
            <a:blip r:embed="rId11">
              <a:alphaModFix/>
            </a:blip>
            <a:srcRect/>
            <a:stretch/>
          </p:blipFill>
          <p:spPr>
            <a:xfrm>
              <a:off x="11136384" y="3506131"/>
              <a:ext cx="137175" cy="150901"/>
            </a:xfrm>
            <a:prstGeom prst="rect">
              <a:avLst/>
            </a:prstGeom>
            <a:noFill/>
            <a:ln>
              <a:noFill/>
            </a:ln>
          </p:spPr>
        </p:pic>
        <p:sp>
          <p:nvSpPr>
            <p:cNvPr id="3214" name="Google Shape;3214;p251"/>
            <p:cNvSpPr txBox="1"/>
            <p:nvPr/>
          </p:nvSpPr>
          <p:spPr>
            <a:xfrm>
              <a:off x="11321896" y="3516398"/>
              <a:ext cx="626100" cy="123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181818"/>
                  </a:solidFill>
                  <a:latin typeface="Salesforce Sans"/>
                  <a:ea typeface="Salesforce Sans"/>
                  <a:cs typeface="Salesforce Sans"/>
                  <a:sym typeface="Salesforce Sans"/>
                </a:rPr>
                <a:t>Snowflake</a:t>
              </a:r>
              <a:endParaRPr sz="800" b="1">
                <a:solidFill>
                  <a:srgbClr val="181818"/>
                </a:solidFill>
                <a:latin typeface="Salesforce Sans"/>
                <a:ea typeface="Salesforce Sans"/>
                <a:cs typeface="Salesforce Sans"/>
                <a:sym typeface="Salesforce Sans"/>
              </a:endParaRPr>
            </a:p>
          </p:txBody>
        </p:sp>
        <p:grpSp>
          <p:nvGrpSpPr>
            <p:cNvPr id="3215" name="Google Shape;3215;p251"/>
            <p:cNvGrpSpPr/>
            <p:nvPr/>
          </p:nvGrpSpPr>
          <p:grpSpPr>
            <a:xfrm>
              <a:off x="11230177" y="3620982"/>
              <a:ext cx="678300" cy="292500"/>
              <a:chOff x="2696620" y="6083304"/>
              <a:chExt cx="678300" cy="292500"/>
            </a:xfrm>
          </p:grpSpPr>
          <p:sp>
            <p:nvSpPr>
              <p:cNvPr id="3216" name="Google Shape;3216;p251"/>
              <p:cNvSpPr/>
              <p:nvPr/>
            </p:nvSpPr>
            <p:spPr>
              <a:xfrm>
                <a:off x="2755430" y="6165242"/>
                <a:ext cx="560700" cy="128100"/>
              </a:xfrm>
              <a:prstGeom prst="rect">
                <a:avLst/>
              </a:prstGeom>
              <a:solidFill>
                <a:srgbClr val="92929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217" name="Google Shape;3217;p251"/>
              <p:cNvSpPr txBox="1"/>
              <p:nvPr/>
            </p:nvSpPr>
            <p:spPr>
              <a:xfrm>
                <a:off x="2696620" y="6083304"/>
                <a:ext cx="6783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a:solidFill>
                      <a:schemeClr val="lt1"/>
                    </a:solidFill>
                    <a:latin typeface="Avant Garde Demi SFDC"/>
                    <a:ea typeface="Avant Garde Demi SFDC"/>
                    <a:cs typeface="Avant Garde Demi SFDC"/>
                    <a:sym typeface="Avant Garde Demi SFDC"/>
                  </a:rPr>
                  <a:t>     BYOL</a:t>
                </a:r>
                <a:endParaRPr sz="700">
                  <a:solidFill>
                    <a:schemeClr val="lt1"/>
                  </a:solidFill>
                  <a:latin typeface="Avant Garde Demi SFDC"/>
                  <a:ea typeface="Avant Garde Demi SFDC"/>
                  <a:cs typeface="Avant Garde Demi SFDC"/>
                  <a:sym typeface="Avant Garde Demi SFDC"/>
                </a:endParaRPr>
              </a:p>
            </p:txBody>
          </p:sp>
        </p:grpSp>
      </p:grpSp>
      <p:cxnSp>
        <p:nvCxnSpPr>
          <p:cNvPr id="3218" name="Google Shape;3218;p251"/>
          <p:cNvCxnSpPr>
            <a:stCxn id="3219" idx="3"/>
            <a:endCxn id="3212" idx="1"/>
          </p:cNvCxnSpPr>
          <p:nvPr/>
        </p:nvCxnSpPr>
        <p:spPr>
          <a:xfrm rot="10800000" flipH="1">
            <a:off x="10569172" y="3650968"/>
            <a:ext cx="517800" cy="2400"/>
          </a:xfrm>
          <a:prstGeom prst="straightConnector1">
            <a:avLst/>
          </a:prstGeom>
          <a:noFill/>
          <a:ln w="9525" cap="flat" cmpd="sng">
            <a:solidFill>
              <a:srgbClr val="545454"/>
            </a:solidFill>
            <a:prstDash val="solid"/>
            <a:round/>
            <a:headEnd type="none" w="med" len="med"/>
            <a:tailEnd type="triangle" w="sm" len="sm"/>
          </a:ln>
        </p:spPr>
      </p:cxnSp>
      <p:sp>
        <p:nvSpPr>
          <p:cNvPr id="3219" name="Google Shape;3219;p251"/>
          <p:cNvSpPr txBox="1"/>
          <p:nvPr/>
        </p:nvSpPr>
        <p:spPr>
          <a:xfrm>
            <a:off x="10278472" y="3591868"/>
            <a:ext cx="2907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sp>
        <p:nvSpPr>
          <p:cNvPr id="3220" name="Google Shape;3220;p251"/>
          <p:cNvSpPr/>
          <p:nvPr/>
        </p:nvSpPr>
        <p:spPr>
          <a:xfrm>
            <a:off x="11072800" y="3955110"/>
            <a:ext cx="992100" cy="402600"/>
          </a:xfrm>
          <a:prstGeom prst="roundRect">
            <a:avLst>
              <a:gd name="adj" fmla="val 16667"/>
            </a:avLst>
          </a:prstGeom>
          <a:solidFill>
            <a:schemeClr val="lt1"/>
          </a:solidFill>
          <a:ln w="9525" cap="flat" cmpd="sng">
            <a:solidFill>
              <a:srgbClr val="1D28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a:solidFill>
                  <a:srgbClr val="1D2834"/>
                </a:solidFill>
                <a:latin typeface="Salesforce Sans"/>
                <a:ea typeface="Salesforce Sans"/>
                <a:cs typeface="Salesforce Sans"/>
                <a:sym typeface="Salesforce Sans"/>
              </a:rPr>
              <a:t>Other Systems</a:t>
            </a:r>
            <a:endParaRPr sz="800" b="1" i="0" u="none" strike="noStrike" cap="none">
              <a:solidFill>
                <a:srgbClr val="1D2834"/>
              </a:solidFill>
              <a:latin typeface="Salesforce Sans"/>
              <a:ea typeface="Salesforce Sans"/>
              <a:cs typeface="Salesforce Sans"/>
              <a:sym typeface="Salesforce Sans"/>
            </a:endParaRPr>
          </a:p>
        </p:txBody>
      </p:sp>
      <p:sp>
        <p:nvSpPr>
          <p:cNvPr id="3221" name="Google Shape;3221;p251"/>
          <p:cNvSpPr txBox="1"/>
          <p:nvPr/>
        </p:nvSpPr>
        <p:spPr>
          <a:xfrm flipH="1">
            <a:off x="10630374" y="3963540"/>
            <a:ext cx="446700" cy="13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Data Cloud</a:t>
            </a:r>
            <a:endParaRPr sz="500">
              <a:solidFill>
                <a:srgbClr val="1C1C1C"/>
              </a:solidFill>
              <a:latin typeface="Salesforce Sans"/>
              <a:ea typeface="Salesforce Sans"/>
              <a:cs typeface="Salesforce Sans"/>
              <a:sym typeface="Salesforce Sans"/>
            </a:endParaRPr>
          </a:p>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      APIs</a:t>
            </a:r>
            <a:endParaRPr sz="500">
              <a:solidFill>
                <a:srgbClr val="1C1C1C"/>
              </a:solidFill>
              <a:latin typeface="Salesforce Sans"/>
              <a:ea typeface="Salesforce Sans"/>
              <a:cs typeface="Salesforce Sans"/>
              <a:sym typeface="Salesforce Sans"/>
            </a:endParaRPr>
          </a:p>
        </p:txBody>
      </p:sp>
      <p:cxnSp>
        <p:nvCxnSpPr>
          <p:cNvPr id="3222" name="Google Shape;3222;p251"/>
          <p:cNvCxnSpPr>
            <a:stCxn id="3223" idx="3"/>
            <a:endCxn id="3220" idx="1"/>
          </p:cNvCxnSpPr>
          <p:nvPr/>
        </p:nvCxnSpPr>
        <p:spPr>
          <a:xfrm>
            <a:off x="10567307" y="4155696"/>
            <a:ext cx="505500" cy="600"/>
          </a:xfrm>
          <a:prstGeom prst="straightConnector1">
            <a:avLst/>
          </a:prstGeom>
          <a:noFill/>
          <a:ln w="9525" cap="flat" cmpd="sng">
            <a:solidFill>
              <a:srgbClr val="545454"/>
            </a:solidFill>
            <a:prstDash val="solid"/>
            <a:round/>
            <a:headEnd type="none" w="med" len="med"/>
            <a:tailEnd type="triangle" w="sm" len="sm"/>
          </a:ln>
        </p:spPr>
      </p:cxnSp>
      <p:sp>
        <p:nvSpPr>
          <p:cNvPr id="3223" name="Google Shape;3223;p251"/>
          <p:cNvSpPr txBox="1"/>
          <p:nvPr/>
        </p:nvSpPr>
        <p:spPr>
          <a:xfrm>
            <a:off x="10276607" y="4094196"/>
            <a:ext cx="2907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sp>
        <p:nvSpPr>
          <p:cNvPr id="3224" name="Google Shape;3224;p251"/>
          <p:cNvSpPr txBox="1"/>
          <p:nvPr/>
        </p:nvSpPr>
        <p:spPr>
          <a:xfrm flipH="1">
            <a:off x="10700360" y="4205635"/>
            <a:ext cx="239400" cy="13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rgbClr val="1C1C1C"/>
                </a:solidFill>
                <a:latin typeface="Salesforce Sans"/>
                <a:ea typeface="Salesforce Sans"/>
                <a:cs typeface="Salesforce Sans"/>
                <a:sym typeface="Salesforce Sans"/>
              </a:rPr>
              <a:t>JDBC</a:t>
            </a:r>
            <a:endParaRPr sz="500">
              <a:solidFill>
                <a:srgbClr val="1C1C1C"/>
              </a:solidFill>
              <a:latin typeface="Salesforce Sans"/>
              <a:ea typeface="Salesforce Sans"/>
              <a:cs typeface="Salesforce Sans"/>
              <a:sym typeface="Salesforce Sans"/>
            </a:endParaRPr>
          </a:p>
        </p:txBody>
      </p:sp>
      <p:sp>
        <p:nvSpPr>
          <p:cNvPr id="3225" name="Google Shape;3225;p251"/>
          <p:cNvSpPr txBox="1"/>
          <p:nvPr/>
        </p:nvSpPr>
        <p:spPr>
          <a:xfrm flipH="1">
            <a:off x="8537945" y="2679767"/>
            <a:ext cx="390000" cy="13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500">
                <a:solidFill>
                  <a:schemeClr val="dk1"/>
                </a:solidFill>
                <a:latin typeface="Salesforce Sans"/>
                <a:ea typeface="Salesforce Sans"/>
                <a:cs typeface="Salesforce Sans"/>
                <a:sym typeface="Salesforce Sans"/>
              </a:rPr>
              <a:t>Segments</a:t>
            </a:r>
            <a:endParaRPr sz="500">
              <a:solidFill>
                <a:schemeClr val="dk1"/>
              </a:solidFill>
              <a:latin typeface="Salesforce Sans"/>
              <a:ea typeface="Salesforce Sans"/>
              <a:cs typeface="Salesforce Sans"/>
              <a:sym typeface="Salesforce Sans"/>
            </a:endParaRPr>
          </a:p>
        </p:txBody>
      </p:sp>
      <p:sp>
        <p:nvSpPr>
          <p:cNvPr id="3226" name="Google Shape;3226;p251"/>
          <p:cNvSpPr/>
          <p:nvPr/>
        </p:nvSpPr>
        <p:spPr>
          <a:xfrm>
            <a:off x="3576700" y="3883960"/>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E06666"/>
          </a:solidFill>
          <a:ln w="9525" cap="flat" cmpd="sng">
            <a:solidFill>
              <a:srgbClr val="05628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nvGrpSpPr>
          <p:cNvPr id="3227" name="Google Shape;3227;p251"/>
          <p:cNvGrpSpPr/>
          <p:nvPr/>
        </p:nvGrpSpPr>
        <p:grpSpPr>
          <a:xfrm>
            <a:off x="6874013" y="107475"/>
            <a:ext cx="5016946" cy="841775"/>
            <a:chOff x="6874013" y="107475"/>
            <a:chExt cx="5016946" cy="841775"/>
          </a:xfrm>
        </p:grpSpPr>
        <p:grpSp>
          <p:nvGrpSpPr>
            <p:cNvPr id="3228" name="Google Shape;3228;p251"/>
            <p:cNvGrpSpPr/>
            <p:nvPr/>
          </p:nvGrpSpPr>
          <p:grpSpPr>
            <a:xfrm>
              <a:off x="10400774" y="237955"/>
              <a:ext cx="1490182" cy="159598"/>
              <a:chOff x="13557675" y="540513"/>
              <a:chExt cx="3457500" cy="410700"/>
            </a:xfrm>
          </p:grpSpPr>
          <p:cxnSp>
            <p:nvCxnSpPr>
              <p:cNvPr id="3229" name="Google Shape;3229;p251"/>
              <p:cNvCxnSpPr/>
              <p:nvPr/>
            </p:nvCxnSpPr>
            <p:spPr>
              <a:xfrm>
                <a:off x="13557675" y="775375"/>
                <a:ext cx="3457500" cy="0"/>
              </a:xfrm>
              <a:prstGeom prst="straightConnector1">
                <a:avLst/>
              </a:prstGeom>
              <a:noFill/>
              <a:ln w="9525" cap="flat" cmpd="sng">
                <a:solidFill>
                  <a:srgbClr val="032D60"/>
                </a:solidFill>
                <a:prstDash val="solid"/>
                <a:round/>
                <a:headEnd type="triangle" w="med" len="med"/>
                <a:tailEnd type="triangle" w="med" len="med"/>
              </a:ln>
            </p:spPr>
          </p:cxnSp>
          <p:sp>
            <p:nvSpPr>
              <p:cNvPr id="3230" name="Google Shape;3230;p251"/>
              <p:cNvSpPr/>
              <p:nvPr/>
            </p:nvSpPr>
            <p:spPr>
              <a:xfrm>
                <a:off x="14615287" y="540513"/>
                <a:ext cx="1494300" cy="410700"/>
              </a:xfrm>
              <a:prstGeom prst="roundRect">
                <a:avLst>
                  <a:gd name="adj" fmla="val 50000"/>
                </a:avLst>
              </a:prstGeom>
              <a:solidFill>
                <a:srgbClr val="FFFFFF"/>
              </a:solidFill>
              <a:ln w="9525" cap="flat" cmpd="sng">
                <a:solidFill>
                  <a:srgbClr val="05628A"/>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800">
                    <a:solidFill>
                      <a:srgbClr val="05628A"/>
                    </a:solidFill>
                    <a:latin typeface="Salesforce Sans"/>
                    <a:ea typeface="Salesforce Sans"/>
                    <a:cs typeface="Salesforce Sans"/>
                    <a:sym typeface="Salesforce Sans"/>
                  </a:rPr>
                  <a:t>Real-Time</a:t>
                </a:r>
                <a:endParaRPr sz="900"/>
              </a:p>
            </p:txBody>
          </p:sp>
        </p:grpSp>
        <p:grpSp>
          <p:nvGrpSpPr>
            <p:cNvPr id="3231" name="Google Shape;3231;p251"/>
            <p:cNvGrpSpPr/>
            <p:nvPr/>
          </p:nvGrpSpPr>
          <p:grpSpPr>
            <a:xfrm>
              <a:off x="10400776" y="573875"/>
              <a:ext cx="1490182" cy="323043"/>
              <a:chOff x="13557675" y="345952"/>
              <a:chExt cx="3457500" cy="831300"/>
            </a:xfrm>
          </p:grpSpPr>
          <p:cxnSp>
            <p:nvCxnSpPr>
              <p:cNvPr id="3232" name="Google Shape;3232;p251"/>
              <p:cNvCxnSpPr/>
              <p:nvPr/>
            </p:nvCxnSpPr>
            <p:spPr>
              <a:xfrm>
                <a:off x="13557675" y="775375"/>
                <a:ext cx="3457500" cy="0"/>
              </a:xfrm>
              <a:prstGeom prst="straightConnector1">
                <a:avLst/>
              </a:prstGeom>
              <a:noFill/>
              <a:ln w="9525" cap="flat" cmpd="sng">
                <a:solidFill>
                  <a:srgbClr val="032D60"/>
                </a:solidFill>
                <a:prstDash val="dash"/>
                <a:round/>
                <a:headEnd type="triangle" w="med" len="med"/>
                <a:tailEnd type="triangle" w="med" len="med"/>
              </a:ln>
            </p:spPr>
          </p:cxnSp>
          <p:sp>
            <p:nvSpPr>
              <p:cNvPr id="3233" name="Google Shape;3233;p251"/>
              <p:cNvSpPr/>
              <p:nvPr/>
            </p:nvSpPr>
            <p:spPr>
              <a:xfrm>
                <a:off x="14539299" y="345952"/>
                <a:ext cx="1733100" cy="831300"/>
              </a:xfrm>
              <a:prstGeom prst="roundRect">
                <a:avLst>
                  <a:gd name="adj" fmla="val 50000"/>
                </a:avLst>
              </a:prstGeom>
              <a:solidFill>
                <a:srgbClr val="FFFFFF"/>
              </a:solidFill>
              <a:ln w="9525" cap="flat" cmpd="sng">
                <a:solidFill>
                  <a:srgbClr val="05628A"/>
                </a:solidFill>
                <a:prstDash val="dash"/>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800">
                    <a:solidFill>
                      <a:srgbClr val="05628A"/>
                    </a:solidFill>
                    <a:latin typeface="Salesforce Sans"/>
                    <a:ea typeface="Salesforce Sans"/>
                    <a:cs typeface="Salesforce Sans"/>
                    <a:sym typeface="Salesforce Sans"/>
                  </a:rPr>
                  <a:t>Scheduled or Async</a:t>
                </a:r>
                <a:endParaRPr sz="900"/>
              </a:p>
            </p:txBody>
          </p:sp>
        </p:grpSp>
        <p:sp>
          <p:nvSpPr>
            <p:cNvPr id="3234" name="Google Shape;3234;p251"/>
            <p:cNvSpPr txBox="1"/>
            <p:nvPr/>
          </p:nvSpPr>
          <p:spPr>
            <a:xfrm>
              <a:off x="6874013" y="107475"/>
              <a:ext cx="948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solidFill>
                    <a:srgbClr val="032D60"/>
                  </a:solidFill>
                  <a:latin typeface="Salesforce Sans"/>
                  <a:ea typeface="Salesforce Sans"/>
                  <a:cs typeface="Salesforce Sans"/>
                  <a:sym typeface="Salesforce Sans"/>
                </a:rPr>
                <a:t>Frequency</a:t>
              </a:r>
              <a:endParaRPr sz="800" b="1"/>
            </a:p>
          </p:txBody>
        </p:sp>
        <p:grpSp>
          <p:nvGrpSpPr>
            <p:cNvPr id="3235" name="Google Shape;3235;p251"/>
            <p:cNvGrpSpPr/>
            <p:nvPr/>
          </p:nvGrpSpPr>
          <p:grpSpPr>
            <a:xfrm>
              <a:off x="7002589" y="377210"/>
              <a:ext cx="796713" cy="323100"/>
              <a:chOff x="7002589" y="397550"/>
              <a:chExt cx="796713" cy="323100"/>
            </a:xfrm>
          </p:grpSpPr>
          <p:sp>
            <p:nvSpPr>
              <p:cNvPr id="3236" name="Google Shape;3236;p251"/>
              <p:cNvSpPr txBox="1"/>
              <p:nvPr/>
            </p:nvSpPr>
            <p:spPr>
              <a:xfrm>
                <a:off x="7087702" y="397550"/>
                <a:ext cx="71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rgbClr val="032D60"/>
                    </a:solidFill>
                    <a:latin typeface="Salesforce Sans"/>
                    <a:ea typeface="Salesforce Sans"/>
                    <a:cs typeface="Salesforce Sans"/>
                    <a:sym typeface="Salesforce Sans"/>
                  </a:rPr>
                  <a:t>Real-time</a:t>
                </a:r>
                <a:endParaRPr sz="700"/>
              </a:p>
            </p:txBody>
          </p:sp>
          <p:sp>
            <p:nvSpPr>
              <p:cNvPr id="3237" name="Google Shape;3237;p251"/>
              <p:cNvSpPr/>
              <p:nvPr/>
            </p:nvSpPr>
            <p:spPr>
              <a:xfrm>
                <a:off x="7002589" y="479576"/>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93C47D"/>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grpSp>
          <p:nvGrpSpPr>
            <p:cNvPr id="3238" name="Google Shape;3238;p251"/>
            <p:cNvGrpSpPr/>
            <p:nvPr/>
          </p:nvGrpSpPr>
          <p:grpSpPr>
            <a:xfrm>
              <a:off x="8780606" y="132285"/>
              <a:ext cx="736974" cy="323100"/>
              <a:chOff x="9331370" y="397550"/>
              <a:chExt cx="736974" cy="323100"/>
            </a:xfrm>
          </p:grpSpPr>
          <p:sp>
            <p:nvSpPr>
              <p:cNvPr id="3239" name="Google Shape;3239;p251"/>
              <p:cNvSpPr txBox="1"/>
              <p:nvPr/>
            </p:nvSpPr>
            <p:spPr>
              <a:xfrm>
                <a:off x="9442244" y="397550"/>
                <a:ext cx="626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rgbClr val="032D60"/>
                    </a:solidFill>
                    <a:latin typeface="Salesforce Sans"/>
                    <a:ea typeface="Salesforce Sans"/>
                    <a:cs typeface="Salesforce Sans"/>
                    <a:sym typeface="Salesforce Sans"/>
                  </a:rPr>
                  <a:t>Hourly</a:t>
                </a:r>
                <a:endParaRPr sz="700"/>
              </a:p>
            </p:txBody>
          </p:sp>
          <p:sp>
            <p:nvSpPr>
              <p:cNvPr id="3240" name="Google Shape;3240;p251"/>
              <p:cNvSpPr/>
              <p:nvPr/>
            </p:nvSpPr>
            <p:spPr>
              <a:xfrm>
                <a:off x="9331370" y="479576"/>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999999"/>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grpSp>
          <p:nvGrpSpPr>
            <p:cNvPr id="3241" name="Google Shape;3241;p251"/>
            <p:cNvGrpSpPr/>
            <p:nvPr/>
          </p:nvGrpSpPr>
          <p:grpSpPr>
            <a:xfrm>
              <a:off x="9527080" y="377210"/>
              <a:ext cx="675367" cy="323100"/>
              <a:chOff x="9331370" y="650100"/>
              <a:chExt cx="675367" cy="323100"/>
            </a:xfrm>
          </p:grpSpPr>
          <p:sp>
            <p:nvSpPr>
              <p:cNvPr id="3242" name="Google Shape;3242;p251"/>
              <p:cNvSpPr/>
              <p:nvPr/>
            </p:nvSpPr>
            <p:spPr>
              <a:xfrm>
                <a:off x="9331370" y="742711"/>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0D9DD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243" name="Google Shape;3243;p251"/>
              <p:cNvSpPr txBox="1"/>
              <p:nvPr/>
            </p:nvSpPr>
            <p:spPr>
              <a:xfrm>
                <a:off x="9432837" y="650100"/>
                <a:ext cx="573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rgbClr val="032D60"/>
                    </a:solidFill>
                    <a:latin typeface="Salesforce Sans"/>
                    <a:ea typeface="Salesforce Sans"/>
                    <a:cs typeface="Salesforce Sans"/>
                    <a:sym typeface="Salesforce Sans"/>
                  </a:rPr>
                  <a:t>Daily</a:t>
                </a:r>
                <a:endParaRPr sz="900"/>
              </a:p>
            </p:txBody>
          </p:sp>
        </p:grpSp>
        <p:grpSp>
          <p:nvGrpSpPr>
            <p:cNvPr id="3244" name="Google Shape;3244;p251"/>
            <p:cNvGrpSpPr/>
            <p:nvPr/>
          </p:nvGrpSpPr>
          <p:grpSpPr>
            <a:xfrm>
              <a:off x="7855261" y="626150"/>
              <a:ext cx="1033120" cy="323100"/>
              <a:chOff x="6936737" y="650100"/>
              <a:chExt cx="1033120" cy="323100"/>
            </a:xfrm>
          </p:grpSpPr>
          <p:sp>
            <p:nvSpPr>
              <p:cNvPr id="3245" name="Google Shape;3245;p251"/>
              <p:cNvSpPr/>
              <p:nvPr/>
            </p:nvSpPr>
            <p:spPr>
              <a:xfrm>
                <a:off x="6936737" y="742711"/>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FF99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246" name="Google Shape;3246;p251"/>
              <p:cNvSpPr txBox="1"/>
              <p:nvPr/>
            </p:nvSpPr>
            <p:spPr>
              <a:xfrm>
                <a:off x="7021857" y="650100"/>
                <a:ext cx="948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rgbClr val="032D60"/>
                    </a:solidFill>
                    <a:latin typeface="Salesforce Sans"/>
                    <a:ea typeface="Salesforce Sans"/>
                    <a:cs typeface="Salesforce Sans"/>
                    <a:sym typeface="Salesforce Sans"/>
                  </a:rPr>
                  <a:t>Up to 15 mins</a:t>
                </a:r>
                <a:endParaRPr sz="700"/>
              </a:p>
            </p:txBody>
          </p:sp>
        </p:grpSp>
        <p:grpSp>
          <p:nvGrpSpPr>
            <p:cNvPr id="3247" name="Google Shape;3247;p251"/>
            <p:cNvGrpSpPr/>
            <p:nvPr/>
          </p:nvGrpSpPr>
          <p:grpSpPr>
            <a:xfrm>
              <a:off x="9531796" y="122200"/>
              <a:ext cx="1079756" cy="323100"/>
              <a:chOff x="8039323" y="642175"/>
              <a:chExt cx="1079756" cy="323100"/>
            </a:xfrm>
          </p:grpSpPr>
          <p:sp>
            <p:nvSpPr>
              <p:cNvPr id="3248" name="Google Shape;3248;p251"/>
              <p:cNvSpPr/>
              <p:nvPr/>
            </p:nvSpPr>
            <p:spPr>
              <a:xfrm>
                <a:off x="8039323" y="734774"/>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E06666"/>
              </a:solid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249" name="Google Shape;3249;p251"/>
              <p:cNvSpPr txBox="1"/>
              <p:nvPr/>
            </p:nvSpPr>
            <p:spPr>
              <a:xfrm>
                <a:off x="8138079" y="642175"/>
                <a:ext cx="981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rgbClr val="032D60"/>
                    </a:solidFill>
                    <a:latin typeface="Salesforce Sans"/>
                    <a:ea typeface="Salesforce Sans"/>
                    <a:cs typeface="Salesforce Sans"/>
                    <a:sym typeface="Salesforce Sans"/>
                  </a:rPr>
                  <a:t>12 hrs</a:t>
                </a:r>
                <a:endParaRPr sz="700"/>
              </a:p>
            </p:txBody>
          </p:sp>
        </p:grpSp>
        <p:grpSp>
          <p:nvGrpSpPr>
            <p:cNvPr id="3250" name="Google Shape;3250;p251"/>
            <p:cNvGrpSpPr/>
            <p:nvPr/>
          </p:nvGrpSpPr>
          <p:grpSpPr>
            <a:xfrm>
              <a:off x="7002550" y="626150"/>
              <a:ext cx="715400" cy="323100"/>
              <a:chOff x="7002550" y="626150"/>
              <a:chExt cx="715400" cy="323100"/>
            </a:xfrm>
          </p:grpSpPr>
          <p:sp>
            <p:nvSpPr>
              <p:cNvPr id="3251" name="Google Shape;3251;p251"/>
              <p:cNvSpPr txBox="1"/>
              <p:nvPr/>
            </p:nvSpPr>
            <p:spPr>
              <a:xfrm>
                <a:off x="7105051" y="626150"/>
                <a:ext cx="612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rgbClr val="032D60"/>
                    </a:solidFill>
                    <a:latin typeface="Salesforce Sans"/>
                    <a:ea typeface="Salesforce Sans"/>
                    <a:cs typeface="Salesforce Sans"/>
                    <a:sym typeface="Salesforce Sans"/>
                  </a:rPr>
                  <a:t>2 mins</a:t>
                </a:r>
                <a:endParaRPr sz="700"/>
              </a:p>
            </p:txBody>
          </p:sp>
          <p:sp>
            <p:nvSpPr>
              <p:cNvPr id="3252" name="Google Shape;3252;p251"/>
              <p:cNvSpPr/>
              <p:nvPr/>
            </p:nvSpPr>
            <p:spPr>
              <a:xfrm>
                <a:off x="7002550" y="708175"/>
                <a:ext cx="137167" cy="140416"/>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FF9900"/>
              </a:solidFill>
              <a:ln w="9525" cap="flat" cmpd="sng">
                <a:solidFill>
                  <a:srgbClr val="00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grpSp>
        <p:grpSp>
          <p:nvGrpSpPr>
            <p:cNvPr id="3253" name="Google Shape;3253;p251"/>
            <p:cNvGrpSpPr/>
            <p:nvPr/>
          </p:nvGrpSpPr>
          <p:grpSpPr>
            <a:xfrm>
              <a:off x="7848243" y="122200"/>
              <a:ext cx="711658" cy="323100"/>
              <a:chOff x="7969266" y="122200"/>
              <a:chExt cx="711658" cy="323100"/>
            </a:xfrm>
          </p:grpSpPr>
          <p:sp>
            <p:nvSpPr>
              <p:cNvPr id="3254" name="Google Shape;3254;p251"/>
              <p:cNvSpPr/>
              <p:nvPr/>
            </p:nvSpPr>
            <p:spPr>
              <a:xfrm>
                <a:off x="7969266" y="214786"/>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E06666"/>
              </a:solidFill>
              <a:ln w="9525" cap="flat" cmpd="sng">
                <a:solidFill>
                  <a:srgbClr val="E06666"/>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255" name="Google Shape;3255;p251"/>
              <p:cNvSpPr txBox="1"/>
              <p:nvPr/>
            </p:nvSpPr>
            <p:spPr>
              <a:xfrm>
                <a:off x="8068024" y="122200"/>
                <a:ext cx="612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rgbClr val="032D60"/>
                    </a:solidFill>
                    <a:latin typeface="Salesforce Sans"/>
                    <a:ea typeface="Salesforce Sans"/>
                    <a:cs typeface="Salesforce Sans"/>
                    <a:sym typeface="Salesforce Sans"/>
                  </a:rPr>
                  <a:t>5 mins</a:t>
                </a:r>
                <a:endParaRPr sz="700"/>
              </a:p>
            </p:txBody>
          </p:sp>
        </p:grpSp>
        <p:grpSp>
          <p:nvGrpSpPr>
            <p:cNvPr id="3256" name="Google Shape;3256;p251"/>
            <p:cNvGrpSpPr/>
            <p:nvPr/>
          </p:nvGrpSpPr>
          <p:grpSpPr>
            <a:xfrm>
              <a:off x="7857609" y="377210"/>
              <a:ext cx="822964" cy="323100"/>
              <a:chOff x="7978633" y="367125"/>
              <a:chExt cx="822964" cy="323100"/>
            </a:xfrm>
          </p:grpSpPr>
          <p:sp>
            <p:nvSpPr>
              <p:cNvPr id="3257" name="Google Shape;3257;p251"/>
              <p:cNvSpPr/>
              <p:nvPr/>
            </p:nvSpPr>
            <p:spPr>
              <a:xfrm>
                <a:off x="7978633" y="459713"/>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980000"/>
              </a:solidFill>
              <a:ln w="9525"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258" name="Google Shape;3258;p251"/>
              <p:cNvSpPr txBox="1"/>
              <p:nvPr/>
            </p:nvSpPr>
            <p:spPr>
              <a:xfrm>
                <a:off x="8077397" y="367125"/>
                <a:ext cx="724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rgbClr val="032D60"/>
                    </a:solidFill>
                    <a:latin typeface="Salesforce Sans"/>
                    <a:ea typeface="Salesforce Sans"/>
                    <a:cs typeface="Salesforce Sans"/>
                    <a:sym typeface="Salesforce Sans"/>
                  </a:rPr>
                  <a:t>10 mins</a:t>
                </a:r>
                <a:endParaRPr sz="700"/>
              </a:p>
            </p:txBody>
          </p:sp>
        </p:grpSp>
        <p:grpSp>
          <p:nvGrpSpPr>
            <p:cNvPr id="3259" name="Google Shape;3259;p251"/>
            <p:cNvGrpSpPr/>
            <p:nvPr/>
          </p:nvGrpSpPr>
          <p:grpSpPr>
            <a:xfrm>
              <a:off x="8780606" y="377210"/>
              <a:ext cx="604855" cy="323100"/>
              <a:chOff x="10983096" y="1707650"/>
              <a:chExt cx="604855" cy="323100"/>
            </a:xfrm>
          </p:grpSpPr>
          <p:sp>
            <p:nvSpPr>
              <p:cNvPr id="3260" name="Google Shape;3260;p251"/>
              <p:cNvSpPr/>
              <p:nvPr/>
            </p:nvSpPr>
            <p:spPr>
              <a:xfrm>
                <a:off x="10983096" y="1800250"/>
                <a:ext cx="137167" cy="137133"/>
              </a:xfrm>
              <a:custGeom>
                <a:avLst/>
                <a:gdLst/>
                <a:ahLst/>
                <a:cxnLst/>
                <a:rect l="l" t="t" r="r" b="b"/>
                <a:pathLst>
                  <a:path w="20775" h="21528" extrusionOk="0">
                    <a:moveTo>
                      <a:pt x="4443" y="0"/>
                    </a:moveTo>
                    <a:cubicBezTo>
                      <a:pt x="3319" y="0"/>
                      <a:pt x="2194" y="436"/>
                      <a:pt x="1308" y="1307"/>
                    </a:cubicBezTo>
                    <a:cubicBezTo>
                      <a:pt x="-398" y="3012"/>
                      <a:pt x="-421" y="5538"/>
                      <a:pt x="1158" y="7281"/>
                    </a:cubicBezTo>
                    <a:cubicBezTo>
                      <a:pt x="579" y="8553"/>
                      <a:pt x="241" y="9945"/>
                      <a:pt x="241" y="11434"/>
                    </a:cubicBezTo>
                    <a:cubicBezTo>
                      <a:pt x="241" y="14816"/>
                      <a:pt x="1944" y="17795"/>
                      <a:pt x="4526" y="19625"/>
                    </a:cubicBezTo>
                    <a:lnTo>
                      <a:pt x="3309" y="20850"/>
                    </a:lnTo>
                    <a:cubicBezTo>
                      <a:pt x="3144" y="21012"/>
                      <a:pt x="3144" y="21217"/>
                      <a:pt x="3309" y="21379"/>
                    </a:cubicBezTo>
                    <a:cubicBezTo>
                      <a:pt x="3392" y="21460"/>
                      <a:pt x="3482" y="21528"/>
                      <a:pt x="3593" y="21528"/>
                    </a:cubicBezTo>
                    <a:cubicBezTo>
                      <a:pt x="3730" y="21528"/>
                      <a:pt x="3843" y="21444"/>
                      <a:pt x="3926" y="21363"/>
                    </a:cubicBezTo>
                    <a:lnTo>
                      <a:pt x="5210" y="20055"/>
                    </a:lnTo>
                    <a:cubicBezTo>
                      <a:pt x="6735" y="20963"/>
                      <a:pt x="8493" y="21528"/>
                      <a:pt x="10396" y="21528"/>
                    </a:cubicBezTo>
                    <a:cubicBezTo>
                      <a:pt x="12473" y="21528"/>
                      <a:pt x="14406" y="20896"/>
                      <a:pt x="16016" y="19840"/>
                    </a:cubicBezTo>
                    <a:lnTo>
                      <a:pt x="17650" y="21379"/>
                    </a:lnTo>
                    <a:cubicBezTo>
                      <a:pt x="17733" y="21460"/>
                      <a:pt x="17823" y="21528"/>
                      <a:pt x="17934" y="21528"/>
                    </a:cubicBezTo>
                    <a:cubicBezTo>
                      <a:pt x="18072" y="21528"/>
                      <a:pt x="18179" y="21433"/>
                      <a:pt x="18234" y="21379"/>
                    </a:cubicBezTo>
                    <a:cubicBezTo>
                      <a:pt x="18399" y="21217"/>
                      <a:pt x="18400" y="21012"/>
                      <a:pt x="18234" y="20850"/>
                    </a:cubicBezTo>
                    <a:lnTo>
                      <a:pt x="16666" y="19327"/>
                    </a:lnTo>
                    <a:cubicBezTo>
                      <a:pt x="19037" y="17480"/>
                      <a:pt x="20585" y="14646"/>
                      <a:pt x="20585" y="11434"/>
                    </a:cubicBezTo>
                    <a:cubicBezTo>
                      <a:pt x="20585" y="10017"/>
                      <a:pt x="20284" y="8687"/>
                      <a:pt x="19751" y="7463"/>
                    </a:cubicBezTo>
                    <a:cubicBezTo>
                      <a:pt x="21179" y="5728"/>
                      <a:pt x="21136" y="3322"/>
                      <a:pt x="19484" y="1671"/>
                    </a:cubicBezTo>
                    <a:cubicBezTo>
                      <a:pt x="17713" y="-72"/>
                      <a:pt x="15013" y="-72"/>
                      <a:pt x="13214" y="1671"/>
                    </a:cubicBezTo>
                    <a:cubicBezTo>
                      <a:pt x="13186" y="1699"/>
                      <a:pt x="13233" y="1739"/>
                      <a:pt x="13214" y="1771"/>
                    </a:cubicBezTo>
                    <a:cubicBezTo>
                      <a:pt x="12314" y="1511"/>
                      <a:pt x="11379" y="1324"/>
                      <a:pt x="10396" y="1324"/>
                    </a:cubicBezTo>
                    <a:cubicBezTo>
                      <a:pt x="9417" y="1324"/>
                      <a:pt x="8490" y="1515"/>
                      <a:pt x="7595" y="1771"/>
                    </a:cubicBezTo>
                    <a:cubicBezTo>
                      <a:pt x="7674" y="1619"/>
                      <a:pt x="7728" y="1438"/>
                      <a:pt x="7595" y="1307"/>
                    </a:cubicBezTo>
                    <a:cubicBezTo>
                      <a:pt x="6695" y="436"/>
                      <a:pt x="5567" y="0"/>
                      <a:pt x="4443" y="0"/>
                    </a:cubicBezTo>
                    <a:close/>
                    <a:moveTo>
                      <a:pt x="4443" y="811"/>
                    </a:moveTo>
                    <a:cubicBezTo>
                      <a:pt x="5360" y="811"/>
                      <a:pt x="6278" y="1178"/>
                      <a:pt x="7011" y="1886"/>
                    </a:cubicBezTo>
                    <a:cubicBezTo>
                      <a:pt x="7063" y="1938"/>
                      <a:pt x="7131" y="1867"/>
                      <a:pt x="7194" y="1886"/>
                    </a:cubicBezTo>
                    <a:cubicBezTo>
                      <a:pt x="4791" y="2681"/>
                      <a:pt x="2818" y="4331"/>
                      <a:pt x="1591" y="6487"/>
                    </a:cubicBezTo>
                    <a:cubicBezTo>
                      <a:pt x="524" y="5084"/>
                      <a:pt x="584" y="3198"/>
                      <a:pt x="1892" y="1886"/>
                    </a:cubicBezTo>
                    <a:cubicBezTo>
                      <a:pt x="2611" y="1178"/>
                      <a:pt x="3526" y="811"/>
                      <a:pt x="4443" y="811"/>
                    </a:cubicBezTo>
                    <a:close/>
                    <a:moveTo>
                      <a:pt x="16366" y="1191"/>
                    </a:moveTo>
                    <a:cubicBezTo>
                      <a:pt x="17283" y="1191"/>
                      <a:pt x="18198" y="1542"/>
                      <a:pt x="18918" y="2251"/>
                    </a:cubicBezTo>
                    <a:cubicBezTo>
                      <a:pt x="20171" y="3508"/>
                      <a:pt x="20264" y="5302"/>
                      <a:pt x="19334" y="6685"/>
                    </a:cubicBezTo>
                    <a:cubicBezTo>
                      <a:pt x="18196" y="4593"/>
                      <a:pt x="16359" y="2932"/>
                      <a:pt x="14115" y="2052"/>
                    </a:cubicBezTo>
                    <a:cubicBezTo>
                      <a:pt x="14793" y="1514"/>
                      <a:pt x="15567" y="1191"/>
                      <a:pt x="16366" y="1191"/>
                    </a:cubicBezTo>
                    <a:close/>
                    <a:moveTo>
                      <a:pt x="10396" y="2151"/>
                    </a:moveTo>
                    <a:cubicBezTo>
                      <a:pt x="14193" y="2151"/>
                      <a:pt x="17450" y="4394"/>
                      <a:pt x="18918" y="7628"/>
                    </a:cubicBezTo>
                    <a:cubicBezTo>
                      <a:pt x="18930" y="7712"/>
                      <a:pt x="18849" y="7793"/>
                      <a:pt x="18918" y="7860"/>
                    </a:cubicBezTo>
                    <a:cubicBezTo>
                      <a:pt x="18954" y="7896"/>
                      <a:pt x="19009" y="7892"/>
                      <a:pt x="19051" y="7910"/>
                    </a:cubicBezTo>
                    <a:cubicBezTo>
                      <a:pt x="19500" y="8997"/>
                      <a:pt x="19768" y="10183"/>
                      <a:pt x="19768" y="11434"/>
                    </a:cubicBezTo>
                    <a:cubicBezTo>
                      <a:pt x="19768" y="16557"/>
                      <a:pt x="15559" y="20734"/>
                      <a:pt x="10396" y="20734"/>
                    </a:cubicBezTo>
                    <a:cubicBezTo>
                      <a:pt x="5234" y="20734"/>
                      <a:pt x="1041" y="16557"/>
                      <a:pt x="1041" y="11434"/>
                    </a:cubicBezTo>
                    <a:cubicBezTo>
                      <a:pt x="1041" y="6284"/>
                      <a:pt x="5234" y="2151"/>
                      <a:pt x="10396" y="2151"/>
                    </a:cubicBezTo>
                    <a:close/>
                    <a:moveTo>
                      <a:pt x="11313" y="5428"/>
                    </a:moveTo>
                    <a:cubicBezTo>
                      <a:pt x="11065" y="5428"/>
                      <a:pt x="10896" y="5595"/>
                      <a:pt x="10896" y="5841"/>
                    </a:cubicBezTo>
                    <a:lnTo>
                      <a:pt x="10896" y="11467"/>
                    </a:lnTo>
                    <a:lnTo>
                      <a:pt x="7194" y="11467"/>
                    </a:lnTo>
                    <a:cubicBezTo>
                      <a:pt x="6946" y="11467"/>
                      <a:pt x="6794" y="11635"/>
                      <a:pt x="6794" y="11881"/>
                    </a:cubicBezTo>
                    <a:cubicBezTo>
                      <a:pt x="6794" y="12100"/>
                      <a:pt x="6946" y="12262"/>
                      <a:pt x="7194" y="12262"/>
                    </a:cubicBezTo>
                    <a:lnTo>
                      <a:pt x="11313" y="12262"/>
                    </a:lnTo>
                    <a:cubicBezTo>
                      <a:pt x="11562" y="12262"/>
                      <a:pt x="11730" y="12072"/>
                      <a:pt x="11730" y="11881"/>
                    </a:cubicBezTo>
                    <a:lnTo>
                      <a:pt x="11730" y="5841"/>
                    </a:lnTo>
                    <a:cubicBezTo>
                      <a:pt x="11730" y="5595"/>
                      <a:pt x="11562" y="5428"/>
                      <a:pt x="11313" y="5428"/>
                    </a:cubicBezTo>
                    <a:close/>
                  </a:path>
                </a:pathLst>
              </a:custGeom>
              <a:solidFill>
                <a:srgbClr val="E06666"/>
              </a:solidFill>
              <a:ln w="9525" cap="flat" cmpd="sng">
                <a:solidFill>
                  <a:srgbClr val="05628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1">
                  <a:solidFill>
                    <a:srgbClr val="205CA0"/>
                  </a:solidFill>
                  <a:latin typeface="Calibri"/>
                  <a:ea typeface="Calibri"/>
                  <a:cs typeface="Calibri"/>
                  <a:sym typeface="Calibri"/>
                </a:endParaRPr>
              </a:p>
            </p:txBody>
          </p:sp>
          <p:sp>
            <p:nvSpPr>
              <p:cNvPr id="3261" name="Google Shape;3261;p251"/>
              <p:cNvSpPr txBox="1"/>
              <p:nvPr/>
            </p:nvSpPr>
            <p:spPr>
              <a:xfrm>
                <a:off x="11081851" y="1707650"/>
                <a:ext cx="506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rgbClr val="032D60"/>
                    </a:solidFill>
                    <a:latin typeface="Salesforce Sans"/>
                    <a:ea typeface="Salesforce Sans"/>
                    <a:cs typeface="Salesforce Sans"/>
                    <a:sym typeface="Salesforce Sans"/>
                  </a:rPr>
                  <a:t>6 hrs</a:t>
                </a:r>
                <a:endParaRPr sz="700"/>
              </a:p>
            </p:txBody>
          </p:sp>
        </p:grpSp>
      </p:grpSp>
      <p:sp>
        <p:nvSpPr>
          <p:cNvPr id="3262" name="Google Shape;3262;p251"/>
          <p:cNvSpPr/>
          <p:nvPr/>
        </p:nvSpPr>
        <p:spPr>
          <a:xfrm>
            <a:off x="9400113" y="4498025"/>
            <a:ext cx="888300" cy="323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Einstein 1 Studio</a:t>
            </a:r>
            <a:endParaRPr sz="800">
              <a:latin typeface="Salesforce Sans"/>
              <a:ea typeface="Salesforce Sans"/>
              <a:cs typeface="Salesforce Sans"/>
              <a:sym typeface="Salesforce Sans"/>
            </a:endParaRPr>
          </a:p>
          <a:p>
            <a:pPr marL="0" marR="0" lvl="0" indent="0" algn="ctr" rtl="0">
              <a:spcBef>
                <a:spcPts val="0"/>
              </a:spcBef>
              <a:spcAft>
                <a:spcPts val="0"/>
              </a:spcAft>
              <a:buNone/>
            </a:pPr>
            <a:r>
              <a:rPr lang="en-US" sz="600">
                <a:latin typeface="Salesforce Sans"/>
                <a:ea typeface="Salesforce Sans"/>
                <a:cs typeface="Salesforce Sans"/>
                <a:sym typeface="Salesforce Sans"/>
              </a:rPr>
              <a:t>Model Builder</a:t>
            </a:r>
            <a:endParaRPr sz="600">
              <a:latin typeface="Salesforce Sans"/>
              <a:ea typeface="Salesforce Sans"/>
              <a:cs typeface="Salesforce Sans"/>
              <a:sym typeface="Salesforce Sans"/>
            </a:endParaRPr>
          </a:p>
        </p:txBody>
      </p:sp>
      <p:sp>
        <p:nvSpPr>
          <p:cNvPr id="3263" name="Google Shape;3263;p251"/>
          <p:cNvSpPr/>
          <p:nvPr/>
        </p:nvSpPr>
        <p:spPr>
          <a:xfrm>
            <a:off x="8333650" y="4498025"/>
            <a:ext cx="805800" cy="323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ML Predictions </a:t>
            </a:r>
            <a:r>
              <a:rPr lang="en-US" sz="600">
                <a:latin typeface="Salesforce Sans"/>
                <a:ea typeface="Salesforce Sans"/>
                <a:cs typeface="Salesforce Sans"/>
                <a:sym typeface="Salesforce Sans"/>
              </a:rPr>
              <a:t>(Inferences)</a:t>
            </a:r>
            <a:endParaRPr sz="400">
              <a:latin typeface="Salesforce Sans"/>
              <a:ea typeface="Salesforce Sans"/>
              <a:cs typeface="Salesforce Sans"/>
              <a:sym typeface="Salesforce Sans"/>
            </a:endParaRPr>
          </a:p>
        </p:txBody>
      </p:sp>
      <p:cxnSp>
        <p:nvCxnSpPr>
          <p:cNvPr id="3264" name="Google Shape;3264;p251"/>
          <p:cNvCxnSpPr/>
          <p:nvPr/>
        </p:nvCxnSpPr>
        <p:spPr>
          <a:xfrm rot="10800000">
            <a:off x="9140550" y="4659575"/>
            <a:ext cx="260700" cy="0"/>
          </a:xfrm>
          <a:prstGeom prst="straightConnector1">
            <a:avLst/>
          </a:prstGeom>
          <a:noFill/>
          <a:ln w="9525" cap="flat" cmpd="sng">
            <a:solidFill>
              <a:srgbClr val="545454"/>
            </a:solidFill>
            <a:prstDash val="dash"/>
            <a:round/>
            <a:headEnd type="none" w="med" len="med"/>
            <a:tailEnd type="triangle" w="sm" len="sm"/>
          </a:ln>
        </p:spPr>
      </p:cxnSp>
      <p:cxnSp>
        <p:nvCxnSpPr>
          <p:cNvPr id="3265" name="Google Shape;3265;p251"/>
          <p:cNvCxnSpPr/>
          <p:nvPr/>
        </p:nvCxnSpPr>
        <p:spPr>
          <a:xfrm rot="10800000">
            <a:off x="7740850" y="3969275"/>
            <a:ext cx="592800" cy="690300"/>
          </a:xfrm>
          <a:prstGeom prst="straightConnector1">
            <a:avLst/>
          </a:prstGeom>
          <a:noFill/>
          <a:ln w="9525" cap="flat" cmpd="sng">
            <a:solidFill>
              <a:srgbClr val="545454"/>
            </a:solidFill>
            <a:prstDash val="dash"/>
            <a:round/>
            <a:headEnd type="none" w="med" len="med"/>
            <a:tailEnd type="triangle" w="sm" len="sm"/>
          </a:ln>
        </p:spPr>
      </p:cxnSp>
      <p:sp>
        <p:nvSpPr>
          <p:cNvPr id="3266" name="Google Shape;3266;p251"/>
          <p:cNvSpPr/>
          <p:nvPr/>
        </p:nvSpPr>
        <p:spPr>
          <a:xfrm>
            <a:off x="6930000" y="5646150"/>
            <a:ext cx="3658200" cy="1034400"/>
          </a:xfrm>
          <a:prstGeom prst="rect">
            <a:avLst/>
          </a:prstGeom>
          <a:noFill/>
          <a:ln w="9525" cap="flat" cmpd="sng">
            <a:solidFill>
              <a:srgbClr val="1D28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00" b="1" i="0" u="none" strike="noStrike" cap="none">
              <a:solidFill>
                <a:srgbClr val="1D2834"/>
              </a:solidFill>
              <a:latin typeface="Arial"/>
              <a:ea typeface="Arial"/>
              <a:cs typeface="Arial"/>
              <a:sym typeface="Arial"/>
            </a:endParaRPr>
          </a:p>
        </p:txBody>
      </p:sp>
      <p:sp>
        <p:nvSpPr>
          <p:cNvPr id="3267" name="Google Shape;3267;p251"/>
          <p:cNvSpPr txBox="1"/>
          <p:nvPr/>
        </p:nvSpPr>
        <p:spPr>
          <a:xfrm>
            <a:off x="8594139" y="6160027"/>
            <a:ext cx="446700" cy="228000"/>
          </a:xfrm>
          <a:prstGeom prst="rect">
            <a:avLst/>
          </a:prstGeom>
          <a:noFill/>
          <a:ln>
            <a:noFill/>
          </a:ln>
        </p:spPr>
        <p:txBody>
          <a:bodyPr spcFirstLastPara="1" wrap="square" lIns="0" tIns="0" rIns="0" bIns="0" anchor="b" anchorCtr="0">
            <a:noAutofit/>
          </a:bodyPr>
          <a:lstStyle/>
          <a:p>
            <a:pPr marL="0" lvl="0" indent="0" algn="ctr" rtl="0">
              <a:lnSpc>
                <a:spcPct val="95000"/>
              </a:lnSpc>
              <a:spcBef>
                <a:spcPts val="0"/>
              </a:spcBef>
              <a:spcAft>
                <a:spcPts val="0"/>
              </a:spcAft>
              <a:buNone/>
            </a:pPr>
            <a:r>
              <a:rPr lang="en-US" sz="800" b="1">
                <a:solidFill>
                  <a:srgbClr val="181818"/>
                </a:solidFill>
                <a:latin typeface="Salesforce Sans"/>
                <a:ea typeface="Salesforce Sans"/>
                <a:cs typeface="Salesforce Sans"/>
                <a:sym typeface="Salesforce Sans"/>
              </a:rPr>
              <a:t>Blob Storage</a:t>
            </a:r>
            <a:endParaRPr sz="800" b="1">
              <a:solidFill>
                <a:srgbClr val="181818"/>
              </a:solidFill>
              <a:latin typeface="Salesforce Sans"/>
              <a:ea typeface="Salesforce Sans"/>
              <a:cs typeface="Salesforce Sans"/>
              <a:sym typeface="Salesforce Sans"/>
            </a:endParaRPr>
          </a:p>
        </p:txBody>
      </p:sp>
      <p:sp>
        <p:nvSpPr>
          <p:cNvPr id="3268" name="Google Shape;3268;p251"/>
          <p:cNvSpPr/>
          <p:nvPr/>
        </p:nvSpPr>
        <p:spPr>
          <a:xfrm>
            <a:off x="9429299" y="5965106"/>
            <a:ext cx="914400" cy="323100"/>
          </a:xfrm>
          <a:prstGeom prst="roundRect">
            <a:avLst>
              <a:gd name="adj" fmla="val 8289"/>
            </a:avLst>
          </a:prstGeom>
          <a:noFill/>
          <a:ln w="9525" cap="flat" cmpd="sng">
            <a:solidFill>
              <a:srgbClr val="545454"/>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800">
                <a:latin typeface="Salesforce Sans"/>
                <a:ea typeface="Salesforce Sans"/>
                <a:cs typeface="Salesforce Sans"/>
                <a:sym typeface="Salesforce Sans"/>
              </a:rPr>
              <a:t>      Azure ML</a:t>
            </a:r>
            <a:endParaRPr sz="700">
              <a:latin typeface="Salesforce Sans"/>
              <a:ea typeface="Salesforce Sans"/>
              <a:cs typeface="Salesforce Sans"/>
              <a:sym typeface="Salesforce Sans"/>
            </a:endParaRPr>
          </a:p>
        </p:txBody>
      </p:sp>
      <p:sp>
        <p:nvSpPr>
          <p:cNvPr id="3269" name="Google Shape;3269;p251"/>
          <p:cNvSpPr txBox="1"/>
          <p:nvPr/>
        </p:nvSpPr>
        <p:spPr>
          <a:xfrm>
            <a:off x="9786222" y="5755125"/>
            <a:ext cx="257400" cy="1233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181818"/>
                </a:solidFill>
                <a:latin typeface="Salesforce Sans"/>
                <a:ea typeface="Salesforce Sans"/>
                <a:cs typeface="Salesforce Sans"/>
                <a:sym typeface="Salesforce Sans"/>
              </a:rPr>
              <a:t>ML</a:t>
            </a:r>
            <a:endParaRPr sz="800" b="1">
              <a:solidFill>
                <a:srgbClr val="181818"/>
              </a:solidFill>
              <a:latin typeface="Salesforce Sans"/>
              <a:ea typeface="Salesforce Sans"/>
              <a:cs typeface="Salesforce Sans"/>
              <a:sym typeface="Salesforce Sans"/>
            </a:endParaRPr>
          </a:p>
        </p:txBody>
      </p:sp>
      <p:sp>
        <p:nvSpPr>
          <p:cNvPr id="3270" name="Google Shape;3270;p251"/>
          <p:cNvSpPr txBox="1"/>
          <p:nvPr/>
        </p:nvSpPr>
        <p:spPr>
          <a:xfrm>
            <a:off x="9779525" y="5644888"/>
            <a:ext cx="1551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a:p>
        </p:txBody>
      </p:sp>
      <p:cxnSp>
        <p:nvCxnSpPr>
          <p:cNvPr id="3271" name="Google Shape;3271;p251"/>
          <p:cNvCxnSpPr>
            <a:stCxn id="3272" idx="0"/>
          </p:cNvCxnSpPr>
          <p:nvPr/>
        </p:nvCxnSpPr>
        <p:spPr>
          <a:xfrm rot="10800000" flipH="1">
            <a:off x="7795297" y="5135156"/>
            <a:ext cx="1200" cy="768000"/>
          </a:xfrm>
          <a:prstGeom prst="straightConnector1">
            <a:avLst/>
          </a:prstGeom>
          <a:noFill/>
          <a:ln w="9525" cap="flat" cmpd="sng">
            <a:solidFill>
              <a:srgbClr val="545454"/>
            </a:solidFill>
            <a:prstDash val="solid"/>
            <a:round/>
            <a:headEnd type="none" w="med" len="med"/>
            <a:tailEnd type="triangle" w="sm" len="sm"/>
          </a:ln>
        </p:spPr>
      </p:cxnSp>
      <p:grpSp>
        <p:nvGrpSpPr>
          <p:cNvPr id="3273" name="Google Shape;3273;p251"/>
          <p:cNvGrpSpPr/>
          <p:nvPr/>
        </p:nvGrpSpPr>
        <p:grpSpPr>
          <a:xfrm>
            <a:off x="9553078" y="6263444"/>
            <a:ext cx="678300" cy="292500"/>
            <a:chOff x="2696620" y="6083304"/>
            <a:chExt cx="678300" cy="292500"/>
          </a:xfrm>
        </p:grpSpPr>
        <p:sp>
          <p:nvSpPr>
            <p:cNvPr id="3274" name="Google Shape;3274;p251"/>
            <p:cNvSpPr/>
            <p:nvPr/>
          </p:nvSpPr>
          <p:spPr>
            <a:xfrm>
              <a:off x="2755430" y="6165242"/>
              <a:ext cx="560700" cy="128100"/>
            </a:xfrm>
            <a:prstGeom prst="rect">
              <a:avLst/>
            </a:prstGeom>
            <a:solidFill>
              <a:srgbClr val="92929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275" name="Google Shape;3275;p251"/>
            <p:cNvSpPr txBox="1"/>
            <p:nvPr/>
          </p:nvSpPr>
          <p:spPr>
            <a:xfrm>
              <a:off x="2696620" y="6083304"/>
              <a:ext cx="6783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a:solidFill>
                    <a:srgbClr val="FFFFFF"/>
                  </a:solidFill>
                  <a:latin typeface="Avant Garde Demi SFDC"/>
                  <a:ea typeface="Avant Garde Demi SFDC"/>
                  <a:cs typeface="Avant Garde Demi SFDC"/>
                  <a:sym typeface="Avant Garde Demi SFDC"/>
                </a:rPr>
                <a:t>    BYOM</a:t>
              </a:r>
              <a:endParaRPr sz="700">
                <a:solidFill>
                  <a:srgbClr val="FFFFFF"/>
                </a:solidFill>
                <a:latin typeface="Avant Garde Demi SFDC"/>
                <a:ea typeface="Avant Garde Demi SFDC"/>
                <a:cs typeface="Avant Garde Demi SFDC"/>
                <a:sym typeface="Avant Garde Demi SFDC"/>
              </a:endParaRPr>
            </a:p>
          </p:txBody>
        </p:sp>
      </p:grpSp>
      <p:grpSp>
        <p:nvGrpSpPr>
          <p:cNvPr id="3276" name="Google Shape;3276;p251"/>
          <p:cNvGrpSpPr/>
          <p:nvPr/>
        </p:nvGrpSpPr>
        <p:grpSpPr>
          <a:xfrm>
            <a:off x="7338097" y="5903156"/>
            <a:ext cx="914400" cy="460364"/>
            <a:chOff x="6844650" y="5679450"/>
            <a:chExt cx="914400" cy="460364"/>
          </a:xfrm>
        </p:grpSpPr>
        <p:sp>
          <p:nvSpPr>
            <p:cNvPr id="3272" name="Google Shape;3272;p251"/>
            <p:cNvSpPr/>
            <p:nvPr/>
          </p:nvSpPr>
          <p:spPr>
            <a:xfrm>
              <a:off x="6844650" y="5679450"/>
              <a:ext cx="914400" cy="435900"/>
            </a:xfrm>
            <a:prstGeom prst="roundRect">
              <a:avLst>
                <a:gd name="adj" fmla="val 16667"/>
              </a:avLst>
            </a:prstGeom>
            <a:noFill/>
            <a:ln w="9525" cap="flat" cmpd="sng">
              <a:solidFill>
                <a:srgbClr val="1D28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00" b="1" i="0" u="none" strike="noStrike" cap="none">
                <a:solidFill>
                  <a:srgbClr val="1D2834"/>
                </a:solidFill>
                <a:latin typeface="Arial"/>
                <a:ea typeface="Arial"/>
                <a:cs typeface="Arial"/>
                <a:sym typeface="Arial"/>
              </a:endParaRPr>
            </a:p>
          </p:txBody>
        </p:sp>
        <p:pic>
          <p:nvPicPr>
            <p:cNvPr id="3277" name="Google Shape;3277;p251" descr="Google Shape;8938;p864"/>
            <p:cNvPicPr preferRelativeResize="0"/>
            <p:nvPr/>
          </p:nvPicPr>
          <p:blipFill rotWithShape="1">
            <a:blip r:embed="rId11">
              <a:alphaModFix/>
            </a:blip>
            <a:srcRect/>
            <a:stretch/>
          </p:blipFill>
          <p:spPr>
            <a:xfrm>
              <a:off x="6924699" y="5732463"/>
              <a:ext cx="137175" cy="150901"/>
            </a:xfrm>
            <a:prstGeom prst="rect">
              <a:avLst/>
            </a:prstGeom>
            <a:noFill/>
            <a:ln>
              <a:noFill/>
            </a:ln>
          </p:spPr>
        </p:pic>
        <p:sp>
          <p:nvSpPr>
            <p:cNvPr id="3278" name="Google Shape;3278;p251"/>
            <p:cNvSpPr txBox="1"/>
            <p:nvPr/>
          </p:nvSpPr>
          <p:spPr>
            <a:xfrm>
              <a:off x="7110211" y="5742730"/>
              <a:ext cx="626100" cy="123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800" b="1">
                  <a:solidFill>
                    <a:srgbClr val="181818"/>
                  </a:solidFill>
                  <a:latin typeface="Salesforce Sans"/>
                  <a:ea typeface="Salesforce Sans"/>
                  <a:cs typeface="Salesforce Sans"/>
                  <a:sym typeface="Salesforce Sans"/>
                </a:rPr>
                <a:t>Snowflake</a:t>
              </a:r>
              <a:endParaRPr sz="800" b="1">
                <a:solidFill>
                  <a:srgbClr val="181818"/>
                </a:solidFill>
                <a:latin typeface="Salesforce Sans"/>
                <a:ea typeface="Salesforce Sans"/>
                <a:cs typeface="Salesforce Sans"/>
                <a:sym typeface="Salesforce Sans"/>
              </a:endParaRPr>
            </a:p>
          </p:txBody>
        </p:sp>
        <p:grpSp>
          <p:nvGrpSpPr>
            <p:cNvPr id="3279" name="Google Shape;3279;p251"/>
            <p:cNvGrpSpPr/>
            <p:nvPr/>
          </p:nvGrpSpPr>
          <p:grpSpPr>
            <a:xfrm>
              <a:off x="7018492" y="5847314"/>
              <a:ext cx="678300" cy="292500"/>
              <a:chOff x="2696620" y="6083304"/>
              <a:chExt cx="678300" cy="292500"/>
            </a:xfrm>
          </p:grpSpPr>
          <p:sp>
            <p:nvSpPr>
              <p:cNvPr id="3280" name="Google Shape;3280;p251"/>
              <p:cNvSpPr/>
              <p:nvPr/>
            </p:nvSpPr>
            <p:spPr>
              <a:xfrm>
                <a:off x="2755430" y="6165242"/>
                <a:ext cx="560700" cy="128100"/>
              </a:xfrm>
              <a:prstGeom prst="rect">
                <a:avLst/>
              </a:prstGeom>
              <a:solidFill>
                <a:srgbClr val="92929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281" name="Google Shape;3281;p251"/>
              <p:cNvSpPr txBox="1"/>
              <p:nvPr/>
            </p:nvSpPr>
            <p:spPr>
              <a:xfrm>
                <a:off x="2696620" y="6083304"/>
                <a:ext cx="6783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a:solidFill>
                      <a:srgbClr val="FFFFFF"/>
                    </a:solidFill>
                    <a:latin typeface="Avant Garde Demi SFDC"/>
                    <a:ea typeface="Avant Garde Demi SFDC"/>
                    <a:cs typeface="Avant Garde Demi SFDC"/>
                    <a:sym typeface="Avant Garde Demi SFDC"/>
                  </a:rPr>
                  <a:t>     BYOL</a:t>
                </a:r>
                <a:endParaRPr sz="700">
                  <a:solidFill>
                    <a:srgbClr val="FFFFFF"/>
                  </a:solidFill>
                  <a:latin typeface="Avant Garde Demi SFDC"/>
                  <a:ea typeface="Avant Garde Demi SFDC"/>
                  <a:cs typeface="Avant Garde Demi SFDC"/>
                  <a:sym typeface="Avant Garde Demi SFDC"/>
                </a:endParaRPr>
              </a:p>
            </p:txBody>
          </p:sp>
        </p:grpSp>
      </p:grpSp>
      <p:cxnSp>
        <p:nvCxnSpPr>
          <p:cNvPr id="3282" name="Google Shape;3282;p251"/>
          <p:cNvCxnSpPr>
            <a:stCxn id="3283" idx="0"/>
          </p:cNvCxnSpPr>
          <p:nvPr/>
        </p:nvCxnSpPr>
        <p:spPr>
          <a:xfrm rot="5400000" flipH="1">
            <a:off x="4979900" y="2026038"/>
            <a:ext cx="726000" cy="6949200"/>
          </a:xfrm>
          <a:prstGeom prst="bentConnector2">
            <a:avLst/>
          </a:prstGeom>
          <a:noFill/>
          <a:ln w="9525" cap="flat" cmpd="sng">
            <a:solidFill>
              <a:srgbClr val="545454"/>
            </a:solidFill>
            <a:prstDash val="dash"/>
            <a:round/>
            <a:headEnd type="none" w="med" len="med"/>
            <a:tailEnd type="none" w="sm" len="sm"/>
          </a:ln>
        </p:spPr>
      </p:cxnSp>
      <p:sp>
        <p:nvSpPr>
          <p:cNvPr id="3284" name="Google Shape;3284;p251"/>
          <p:cNvSpPr txBox="1"/>
          <p:nvPr/>
        </p:nvSpPr>
        <p:spPr>
          <a:xfrm>
            <a:off x="8665932" y="5847054"/>
            <a:ext cx="228000" cy="1230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None/>
            </a:pPr>
            <a:endParaRPr sz="800" b="1">
              <a:latin typeface="Salesforce Sans"/>
              <a:ea typeface="Salesforce Sans"/>
              <a:cs typeface="Salesforce Sans"/>
              <a:sym typeface="Salesforce Sans"/>
            </a:endParaRPr>
          </a:p>
        </p:txBody>
      </p:sp>
      <p:pic>
        <p:nvPicPr>
          <p:cNvPr id="3283" name="Google Shape;3283;p251"/>
          <p:cNvPicPr preferRelativeResize="0"/>
          <p:nvPr/>
        </p:nvPicPr>
        <p:blipFill>
          <a:blip r:embed="rId12">
            <a:alphaModFix/>
          </a:blip>
          <a:stretch>
            <a:fillRect/>
          </a:stretch>
        </p:blipFill>
        <p:spPr>
          <a:xfrm>
            <a:off x="8688800" y="5863638"/>
            <a:ext cx="257400" cy="257400"/>
          </a:xfrm>
          <a:prstGeom prst="rect">
            <a:avLst/>
          </a:prstGeom>
          <a:noFill/>
          <a:ln>
            <a:noFill/>
          </a:ln>
        </p:spPr>
      </p:pic>
      <p:pic>
        <p:nvPicPr>
          <p:cNvPr id="3285" name="Google Shape;3285;p251"/>
          <p:cNvPicPr preferRelativeResize="0"/>
          <p:nvPr/>
        </p:nvPicPr>
        <p:blipFill>
          <a:blip r:embed="rId13">
            <a:alphaModFix/>
          </a:blip>
          <a:stretch>
            <a:fillRect/>
          </a:stretch>
        </p:blipFill>
        <p:spPr>
          <a:xfrm>
            <a:off x="9490447" y="6026600"/>
            <a:ext cx="200100" cy="200100"/>
          </a:xfrm>
          <a:prstGeom prst="rect">
            <a:avLst/>
          </a:prstGeom>
          <a:noFill/>
          <a:ln>
            <a:noFill/>
          </a:ln>
        </p:spPr>
      </p:pic>
      <p:pic>
        <p:nvPicPr>
          <p:cNvPr id="3286" name="Google Shape;3286;p251"/>
          <p:cNvPicPr preferRelativeResize="0"/>
          <p:nvPr/>
        </p:nvPicPr>
        <p:blipFill>
          <a:blip r:embed="rId14">
            <a:alphaModFix/>
          </a:blip>
          <a:stretch>
            <a:fillRect/>
          </a:stretch>
        </p:blipFill>
        <p:spPr>
          <a:xfrm>
            <a:off x="6974175" y="5685125"/>
            <a:ext cx="200100" cy="200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90"/>
        <p:cNvGrpSpPr/>
        <p:nvPr/>
      </p:nvGrpSpPr>
      <p:grpSpPr>
        <a:xfrm>
          <a:off x="0" y="0"/>
          <a:ext cx="0" cy="0"/>
          <a:chOff x="0" y="0"/>
          <a:chExt cx="0" cy="0"/>
        </a:xfrm>
      </p:grpSpPr>
      <p:sp>
        <p:nvSpPr>
          <p:cNvPr id="3291" name="Google Shape;3291;p252"/>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t>Integração - Transbordo - Usuários Dedicados</a:t>
            </a:r>
            <a:endParaRPr sz="3000"/>
          </a:p>
        </p:txBody>
      </p:sp>
      <p:sp>
        <p:nvSpPr>
          <p:cNvPr id="3292" name="Google Shape;3292;p252"/>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Exemplo de integrações no transbordo de atendimento - usuários dedicados</a:t>
            </a:r>
            <a:endParaRPr/>
          </a:p>
        </p:txBody>
      </p:sp>
      <p:pic>
        <p:nvPicPr>
          <p:cNvPr id="3293" name="Google Shape;3293;p252"/>
          <p:cNvPicPr preferRelativeResize="0"/>
          <p:nvPr/>
        </p:nvPicPr>
        <p:blipFill rotWithShape="1">
          <a:blip r:embed="rId3">
            <a:alphaModFix/>
          </a:blip>
          <a:srcRect t="5045" b="10294"/>
          <a:stretch/>
        </p:blipFill>
        <p:spPr>
          <a:xfrm>
            <a:off x="2670813" y="1462400"/>
            <a:ext cx="6847199" cy="5242425"/>
          </a:xfrm>
          <a:prstGeom prst="rect">
            <a:avLst/>
          </a:prstGeom>
          <a:noFill/>
          <a:ln>
            <a:noFill/>
          </a:ln>
        </p:spPr>
      </p:pic>
      <p:pic>
        <p:nvPicPr>
          <p:cNvPr id="3294" name="Google Shape;3294;p252"/>
          <p:cNvPicPr preferRelativeResize="0"/>
          <p:nvPr/>
        </p:nvPicPr>
        <p:blipFill>
          <a:blip r:embed="rId4">
            <a:alphaModFix/>
          </a:blip>
          <a:stretch>
            <a:fillRect/>
          </a:stretch>
        </p:blipFill>
        <p:spPr>
          <a:xfrm>
            <a:off x="9453700" y="572165"/>
            <a:ext cx="1369751" cy="426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98"/>
        <p:cNvGrpSpPr/>
        <p:nvPr/>
      </p:nvGrpSpPr>
      <p:grpSpPr>
        <a:xfrm>
          <a:off x="0" y="0"/>
          <a:ext cx="0" cy="0"/>
          <a:chOff x="0" y="0"/>
          <a:chExt cx="0" cy="0"/>
        </a:xfrm>
      </p:grpSpPr>
      <p:sp>
        <p:nvSpPr>
          <p:cNvPr id="3299" name="Google Shape;3299;p253"/>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t>Integração - Transbordo - Usuário Único</a:t>
            </a:r>
            <a:endParaRPr sz="3000"/>
          </a:p>
        </p:txBody>
      </p:sp>
      <p:sp>
        <p:nvSpPr>
          <p:cNvPr id="3300" name="Google Shape;3300;p253"/>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Exemplo de integrações no transbordo de atendimento - usuário único</a:t>
            </a:r>
            <a:endParaRPr/>
          </a:p>
        </p:txBody>
      </p:sp>
      <p:pic>
        <p:nvPicPr>
          <p:cNvPr id="3301" name="Google Shape;3301;p253"/>
          <p:cNvPicPr preferRelativeResize="0"/>
          <p:nvPr/>
        </p:nvPicPr>
        <p:blipFill>
          <a:blip r:embed="rId3">
            <a:alphaModFix/>
          </a:blip>
          <a:stretch>
            <a:fillRect/>
          </a:stretch>
        </p:blipFill>
        <p:spPr>
          <a:xfrm>
            <a:off x="9453700" y="572165"/>
            <a:ext cx="1369751" cy="426700"/>
          </a:xfrm>
          <a:prstGeom prst="rect">
            <a:avLst/>
          </a:prstGeom>
          <a:noFill/>
          <a:ln>
            <a:noFill/>
          </a:ln>
        </p:spPr>
      </p:pic>
      <p:pic>
        <p:nvPicPr>
          <p:cNvPr id="3302" name="Google Shape;3302;p253"/>
          <p:cNvPicPr preferRelativeResize="0"/>
          <p:nvPr/>
        </p:nvPicPr>
        <p:blipFill rotWithShape="1">
          <a:blip r:embed="rId4">
            <a:alphaModFix/>
          </a:blip>
          <a:srcRect t="4941" b="9857"/>
          <a:stretch/>
        </p:blipFill>
        <p:spPr>
          <a:xfrm>
            <a:off x="2326213" y="1451850"/>
            <a:ext cx="6594725" cy="5307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3307" name="Google Shape;3307;p254"/>
          <p:cNvSpPr txBox="1">
            <a:spLocks noGrp="1"/>
          </p:cNvSpPr>
          <p:nvPr>
            <p:ph type="subTitle" idx="1"/>
          </p:nvPr>
        </p:nvSpPr>
        <p:spPr>
          <a:xfrm>
            <a:off x="576075" y="4028124"/>
            <a:ext cx="5043900" cy="20715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3308" name="Google Shape;3308;p254"/>
          <p:cNvSpPr txBox="1">
            <a:spLocks noGrp="1"/>
          </p:cNvSpPr>
          <p:nvPr>
            <p:ph type="title"/>
          </p:nvPr>
        </p:nvSpPr>
        <p:spPr>
          <a:xfrm>
            <a:off x="576075" y="1086125"/>
            <a:ext cx="6003600" cy="281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Salesforce como tecnologia para todas as Verticais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0000">
              <a:schemeClr val="lt1"/>
            </a:gs>
            <a:gs pos="100000">
              <a:srgbClr val="B38ACE"/>
            </a:gs>
          </a:gsLst>
          <a:lin ang="5400012" scaled="0"/>
        </a:gradFill>
        <a:effectLst/>
      </p:bgPr>
    </p:bg>
    <p:spTree>
      <p:nvGrpSpPr>
        <p:cNvPr id="1" name="Shape 3312"/>
        <p:cNvGrpSpPr/>
        <p:nvPr/>
      </p:nvGrpSpPr>
      <p:grpSpPr>
        <a:xfrm>
          <a:off x="0" y="0"/>
          <a:ext cx="0" cy="0"/>
          <a:chOff x="0" y="0"/>
          <a:chExt cx="0" cy="0"/>
        </a:xfrm>
      </p:grpSpPr>
      <p:sp>
        <p:nvSpPr>
          <p:cNvPr id="3313" name="Google Shape;3313;p255"/>
          <p:cNvSpPr/>
          <p:nvPr/>
        </p:nvSpPr>
        <p:spPr>
          <a:xfrm>
            <a:off x="5507850" y="2081750"/>
            <a:ext cx="5711700" cy="3200700"/>
          </a:xfrm>
          <a:prstGeom prst="roundRect">
            <a:avLst>
              <a:gd name="adj" fmla="val 5404"/>
            </a:avLst>
          </a:prstGeom>
          <a:solidFill>
            <a:schemeClr val="lt1"/>
          </a:solidFill>
          <a:ln>
            <a:noFill/>
          </a:ln>
          <a:effectLst>
            <a:outerShdw blurRad="257175"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314" name="Google Shape;3314;p255"/>
          <p:cNvSpPr txBox="1">
            <a:spLocks noGrp="1"/>
          </p:cNvSpPr>
          <p:nvPr>
            <p:ph type="title"/>
          </p:nvPr>
        </p:nvSpPr>
        <p:spPr>
          <a:xfrm>
            <a:off x="576075" y="14275"/>
            <a:ext cx="9510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800">
                <a:solidFill>
                  <a:srgbClr val="730394"/>
                </a:solidFill>
              </a:rPr>
              <a:t>Salesforce Industries</a:t>
            </a:r>
            <a:endParaRPr sz="3800">
              <a:solidFill>
                <a:srgbClr val="730394"/>
              </a:solidFill>
            </a:endParaRPr>
          </a:p>
        </p:txBody>
      </p:sp>
      <p:sp>
        <p:nvSpPr>
          <p:cNvPr id="3315" name="Google Shape;3315;p255"/>
          <p:cNvSpPr txBox="1">
            <a:spLocks noGrp="1"/>
          </p:cNvSpPr>
          <p:nvPr>
            <p:ph type="subTitle" idx="1"/>
          </p:nvPr>
        </p:nvSpPr>
        <p:spPr>
          <a:xfrm>
            <a:off x="576075" y="1107437"/>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sz="2400">
                <a:solidFill>
                  <a:srgbClr val="730394"/>
                </a:solidFill>
              </a:rPr>
              <a:t>CRM de IA nº 1 com especialização para cada setor</a:t>
            </a:r>
            <a:endParaRPr sz="2400">
              <a:solidFill>
                <a:srgbClr val="730394"/>
              </a:solidFill>
            </a:endParaRPr>
          </a:p>
        </p:txBody>
      </p:sp>
      <p:pic>
        <p:nvPicPr>
          <p:cNvPr id="3316" name="Google Shape;3316;p255"/>
          <p:cNvPicPr preferRelativeResize="0"/>
          <p:nvPr/>
        </p:nvPicPr>
        <p:blipFill rotWithShape="1">
          <a:blip r:embed="rId3">
            <a:alphaModFix/>
          </a:blip>
          <a:srcRect b="4598"/>
          <a:stretch/>
        </p:blipFill>
        <p:spPr>
          <a:xfrm>
            <a:off x="4650" y="4047475"/>
            <a:ext cx="12188826" cy="2810525"/>
          </a:xfrm>
          <a:prstGeom prst="rect">
            <a:avLst/>
          </a:prstGeom>
          <a:noFill/>
          <a:ln>
            <a:noFill/>
          </a:ln>
        </p:spPr>
      </p:pic>
      <p:sp>
        <p:nvSpPr>
          <p:cNvPr id="3317" name="Google Shape;3317;p255"/>
          <p:cNvSpPr txBox="1">
            <a:spLocks noGrp="1"/>
          </p:cNvSpPr>
          <p:nvPr>
            <p:ph type="body" idx="2"/>
          </p:nvPr>
        </p:nvSpPr>
        <p:spPr>
          <a:xfrm>
            <a:off x="576075" y="2093475"/>
            <a:ext cx="4290900" cy="272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a:solidFill>
                  <a:srgbClr val="481A54"/>
                </a:solidFill>
              </a:rPr>
              <a:t>A IA específica da indústria impulsiona a personalização e a produtividade</a:t>
            </a:r>
            <a:endParaRPr sz="1800">
              <a:solidFill>
                <a:srgbClr val="481A54"/>
              </a:solidFill>
            </a:endParaRPr>
          </a:p>
          <a:p>
            <a:pPr marL="0" lvl="0" indent="0" algn="l" rtl="0">
              <a:spcBef>
                <a:spcPts val="2500"/>
              </a:spcBef>
              <a:spcAft>
                <a:spcPts val="0"/>
              </a:spcAft>
              <a:buNone/>
            </a:pPr>
            <a:r>
              <a:rPr lang="en-US" sz="1800">
                <a:solidFill>
                  <a:srgbClr val="481A54"/>
                </a:solidFill>
              </a:rPr>
              <a:t>Integrações e fluxos de trabalho com inteligência integrada para obtenção de valor mais rápido</a:t>
            </a:r>
            <a:endParaRPr sz="1800">
              <a:solidFill>
                <a:srgbClr val="481A54"/>
              </a:solidFill>
            </a:endParaRPr>
          </a:p>
          <a:p>
            <a:pPr marL="0" lvl="0" indent="0" algn="l" rtl="0">
              <a:spcBef>
                <a:spcPts val="2500"/>
              </a:spcBef>
              <a:spcAft>
                <a:spcPts val="0"/>
              </a:spcAft>
              <a:buNone/>
            </a:pPr>
            <a:r>
              <a:rPr lang="en-US" sz="1800">
                <a:solidFill>
                  <a:srgbClr val="481A54"/>
                </a:solidFill>
              </a:rPr>
              <a:t>Conformidade pré-construída para cada indústria</a:t>
            </a:r>
            <a:endParaRPr sz="1800">
              <a:solidFill>
                <a:srgbClr val="481A54"/>
              </a:solidFill>
            </a:endParaRPr>
          </a:p>
          <a:p>
            <a:pPr marL="0" lvl="0" indent="0" algn="l" rtl="0">
              <a:spcBef>
                <a:spcPts val="2500"/>
              </a:spcBef>
              <a:spcAft>
                <a:spcPts val="2500"/>
              </a:spcAft>
              <a:buNone/>
            </a:pPr>
            <a:endParaRPr sz="1800">
              <a:solidFill>
                <a:srgbClr val="481A54"/>
              </a:solidFill>
            </a:endParaRPr>
          </a:p>
        </p:txBody>
      </p:sp>
      <p:grpSp>
        <p:nvGrpSpPr>
          <p:cNvPr id="3318" name="Google Shape;3318;p255"/>
          <p:cNvGrpSpPr/>
          <p:nvPr/>
        </p:nvGrpSpPr>
        <p:grpSpPr>
          <a:xfrm>
            <a:off x="9850815" y="4293188"/>
            <a:ext cx="1834200" cy="1802700"/>
            <a:chOff x="9753965" y="3940900"/>
            <a:chExt cx="1834200" cy="1802700"/>
          </a:xfrm>
        </p:grpSpPr>
        <p:sp>
          <p:nvSpPr>
            <p:cNvPr id="3319" name="Google Shape;3319;p255"/>
            <p:cNvSpPr/>
            <p:nvPr/>
          </p:nvSpPr>
          <p:spPr>
            <a:xfrm>
              <a:off x="9769715" y="3940900"/>
              <a:ext cx="1802700" cy="1802700"/>
            </a:xfrm>
            <a:prstGeom prst="ellipse">
              <a:avLst/>
            </a:prstGeom>
            <a:solidFill>
              <a:srgbClr val="730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320" name="Google Shape;3320;p255"/>
            <p:cNvSpPr txBox="1"/>
            <p:nvPr/>
          </p:nvSpPr>
          <p:spPr>
            <a:xfrm>
              <a:off x="9753965" y="4286707"/>
              <a:ext cx="1834200" cy="6966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None/>
              </a:pPr>
              <a:r>
                <a:rPr lang="en-US" sz="4600">
                  <a:solidFill>
                    <a:srgbClr val="FFFFFF"/>
                  </a:solidFill>
                  <a:latin typeface="Avant Garde Demi SFDC"/>
                  <a:ea typeface="Avant Garde Demi SFDC"/>
                  <a:cs typeface="Avant Garde Demi SFDC"/>
                  <a:sym typeface="Avant Garde Demi SFDC"/>
                </a:rPr>
                <a:t>188%</a:t>
              </a:r>
              <a:endParaRPr sz="4600">
                <a:solidFill>
                  <a:srgbClr val="FFFFFF"/>
                </a:solidFill>
                <a:latin typeface="Avant Garde Demi SFDC"/>
                <a:ea typeface="Avant Garde Demi SFDC"/>
                <a:cs typeface="Avant Garde Demi SFDC"/>
                <a:sym typeface="Avant Garde Demi SFDC"/>
              </a:endParaRPr>
            </a:p>
          </p:txBody>
        </p:sp>
        <p:sp>
          <p:nvSpPr>
            <p:cNvPr id="3321" name="Google Shape;3321;p255"/>
            <p:cNvSpPr txBox="1"/>
            <p:nvPr/>
          </p:nvSpPr>
          <p:spPr>
            <a:xfrm>
              <a:off x="9769715" y="4984492"/>
              <a:ext cx="1802700" cy="2217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r>
                <a:rPr lang="en-US" sz="1600">
                  <a:solidFill>
                    <a:srgbClr val="FFFFFF"/>
                  </a:solidFill>
                  <a:latin typeface="Salesforce Sans"/>
                  <a:ea typeface="Salesforce Sans"/>
                  <a:cs typeface="Salesforce Sans"/>
                  <a:sym typeface="Salesforce Sans"/>
                </a:rPr>
                <a:t>ROI</a:t>
              </a:r>
              <a:endParaRPr sz="1600">
                <a:solidFill>
                  <a:srgbClr val="FFFFFF"/>
                </a:solidFill>
                <a:latin typeface="Salesforce Sans"/>
                <a:ea typeface="Salesforce Sans"/>
                <a:cs typeface="Salesforce Sans"/>
                <a:sym typeface="Salesforce Sans"/>
              </a:endParaRPr>
            </a:p>
          </p:txBody>
        </p:sp>
      </p:grpSp>
      <p:sp>
        <p:nvSpPr>
          <p:cNvPr id="3322" name="Google Shape;3322;p255"/>
          <p:cNvSpPr txBox="1">
            <a:spLocks noGrp="1"/>
          </p:cNvSpPr>
          <p:nvPr>
            <p:ph type="body" idx="3"/>
          </p:nvPr>
        </p:nvSpPr>
        <p:spPr>
          <a:xfrm>
            <a:off x="576075" y="6507700"/>
            <a:ext cx="5367600" cy="182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Source: Nucleus Research ROI Case Study for FSC</a:t>
            </a:r>
            <a:endParaRPr/>
          </a:p>
        </p:txBody>
      </p:sp>
      <p:pic>
        <p:nvPicPr>
          <p:cNvPr id="3323" name="Google Shape;3323;p255"/>
          <p:cNvPicPr preferRelativeResize="0"/>
          <p:nvPr/>
        </p:nvPicPr>
        <p:blipFill rotWithShape="1">
          <a:blip r:embed="rId4">
            <a:alphaModFix/>
          </a:blip>
          <a:srcRect l="5229" r="5229"/>
          <a:stretch/>
        </p:blipFill>
        <p:spPr>
          <a:xfrm>
            <a:off x="10335706" y="571426"/>
            <a:ext cx="397819" cy="444250"/>
          </a:xfrm>
          <a:prstGeom prst="rect">
            <a:avLst/>
          </a:prstGeom>
          <a:noFill/>
          <a:ln>
            <a:noFill/>
          </a:ln>
        </p:spPr>
      </p:pic>
      <p:grpSp>
        <p:nvGrpSpPr>
          <p:cNvPr id="3324" name="Google Shape;3324;p255"/>
          <p:cNvGrpSpPr/>
          <p:nvPr/>
        </p:nvGrpSpPr>
        <p:grpSpPr>
          <a:xfrm>
            <a:off x="576090" y="4982961"/>
            <a:ext cx="3976500" cy="683700"/>
            <a:chOff x="576090" y="4982961"/>
            <a:chExt cx="3976500" cy="683700"/>
          </a:xfrm>
        </p:grpSpPr>
        <p:sp>
          <p:nvSpPr>
            <p:cNvPr id="3325" name="Google Shape;3325;p255"/>
            <p:cNvSpPr/>
            <p:nvPr/>
          </p:nvSpPr>
          <p:spPr>
            <a:xfrm>
              <a:off x="576090" y="4982961"/>
              <a:ext cx="3976500" cy="683700"/>
            </a:xfrm>
            <a:prstGeom prst="roundRect">
              <a:avLst>
                <a:gd name="adj" fmla="val 50000"/>
              </a:avLst>
            </a:prstGeom>
            <a:solidFill>
              <a:schemeClr val="lt1"/>
            </a:solidFill>
            <a:ln>
              <a:noFill/>
            </a:ln>
            <a:effectLst>
              <a:outerShdw blurRad="171450" dist="19050" algn="bl" rotWithShape="0">
                <a:schemeClr val="lt2">
                  <a:alpha val="3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pic>
          <p:nvPicPr>
            <p:cNvPr id="3326" name="Google Shape;3326;p255"/>
            <p:cNvPicPr preferRelativeResize="0"/>
            <p:nvPr/>
          </p:nvPicPr>
          <p:blipFill>
            <a:blip r:embed="rId5">
              <a:alphaModFix/>
            </a:blip>
            <a:stretch>
              <a:fillRect/>
            </a:stretch>
          </p:blipFill>
          <p:spPr>
            <a:xfrm>
              <a:off x="1917921" y="5169029"/>
              <a:ext cx="1061412" cy="293316"/>
            </a:xfrm>
            <a:prstGeom prst="rect">
              <a:avLst/>
            </a:prstGeom>
            <a:noFill/>
            <a:ln>
              <a:noFill/>
            </a:ln>
          </p:spPr>
        </p:pic>
        <p:pic>
          <p:nvPicPr>
            <p:cNvPr id="3327" name="Google Shape;3327;p255"/>
            <p:cNvPicPr preferRelativeResize="0"/>
            <p:nvPr/>
          </p:nvPicPr>
          <p:blipFill rotWithShape="1">
            <a:blip r:embed="rId6">
              <a:alphaModFix/>
            </a:blip>
            <a:srcRect l="10666" t="22761" r="8649" b="23782"/>
            <a:stretch/>
          </p:blipFill>
          <p:spPr>
            <a:xfrm>
              <a:off x="3226956" y="5159806"/>
              <a:ext cx="1071344" cy="354887"/>
            </a:xfrm>
            <a:prstGeom prst="rect">
              <a:avLst/>
            </a:prstGeom>
            <a:noFill/>
            <a:ln>
              <a:noFill/>
            </a:ln>
          </p:spPr>
        </p:pic>
      </p:grpSp>
      <p:sp>
        <p:nvSpPr>
          <p:cNvPr id="3328" name="Google Shape;3328;p255"/>
          <p:cNvSpPr/>
          <p:nvPr/>
        </p:nvSpPr>
        <p:spPr>
          <a:xfrm>
            <a:off x="5213450" y="4982950"/>
            <a:ext cx="3564900" cy="683700"/>
          </a:xfrm>
          <a:prstGeom prst="roundRect">
            <a:avLst>
              <a:gd name="adj" fmla="val 50000"/>
            </a:avLst>
          </a:prstGeom>
          <a:solidFill>
            <a:srgbClr val="F9F0FF"/>
          </a:solidFill>
          <a:ln>
            <a:noFill/>
          </a:ln>
          <a:effectLst>
            <a:outerShdw blurRad="171450" dist="19050" algn="bl" rotWithShape="0">
              <a:schemeClr val="lt2">
                <a:alpha val="3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grpSp>
        <p:nvGrpSpPr>
          <p:cNvPr id="3329" name="Google Shape;3329;p255"/>
          <p:cNvGrpSpPr/>
          <p:nvPr/>
        </p:nvGrpSpPr>
        <p:grpSpPr>
          <a:xfrm>
            <a:off x="5368460" y="5110000"/>
            <a:ext cx="3353865" cy="449201"/>
            <a:chOff x="9205460" y="4594525"/>
            <a:chExt cx="3353865" cy="449201"/>
          </a:xfrm>
        </p:grpSpPr>
        <p:sp>
          <p:nvSpPr>
            <p:cNvPr id="3330" name="Google Shape;3330;p255"/>
            <p:cNvSpPr txBox="1"/>
            <p:nvPr/>
          </p:nvSpPr>
          <p:spPr>
            <a:xfrm>
              <a:off x="9205460" y="4614126"/>
              <a:ext cx="1173900" cy="4296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None/>
              </a:pPr>
              <a:r>
                <a:rPr lang="en-US" sz="3500">
                  <a:solidFill>
                    <a:srgbClr val="481A54"/>
                  </a:solidFill>
                  <a:latin typeface="Avant Garde Demi SFDC"/>
                  <a:ea typeface="Avant Garde Demi SFDC"/>
                  <a:cs typeface="Avant Garde Demi SFDC"/>
                  <a:sym typeface="Avant Garde Demi SFDC"/>
                </a:rPr>
                <a:t>600+</a:t>
              </a:r>
              <a:endParaRPr sz="3500">
                <a:solidFill>
                  <a:srgbClr val="481A54"/>
                </a:solidFill>
                <a:latin typeface="Avant Garde Demi SFDC"/>
                <a:ea typeface="Avant Garde Demi SFDC"/>
                <a:cs typeface="Avant Garde Demi SFDC"/>
                <a:sym typeface="Avant Garde Demi SFDC"/>
              </a:endParaRPr>
            </a:p>
          </p:txBody>
        </p:sp>
        <p:sp>
          <p:nvSpPr>
            <p:cNvPr id="3331" name="Google Shape;3331;p255"/>
            <p:cNvSpPr txBox="1"/>
            <p:nvPr/>
          </p:nvSpPr>
          <p:spPr>
            <a:xfrm>
              <a:off x="10403525" y="4594525"/>
              <a:ext cx="2155800" cy="443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US" sz="1600">
                  <a:solidFill>
                    <a:srgbClr val="481A54"/>
                  </a:solidFill>
                  <a:latin typeface="Salesforce Sans"/>
                  <a:ea typeface="Salesforce Sans"/>
                  <a:cs typeface="Salesforce Sans"/>
                  <a:sym typeface="Salesforce Sans"/>
                </a:rPr>
                <a:t>Soluções de Indústrias no AppExchange</a:t>
              </a:r>
              <a:endParaRPr sz="1600">
                <a:solidFill>
                  <a:srgbClr val="481A54"/>
                </a:solidFill>
                <a:latin typeface="Salesforce Sans"/>
                <a:ea typeface="Salesforce Sans"/>
                <a:cs typeface="Salesforce Sans"/>
                <a:sym typeface="Salesforce Sans"/>
              </a:endParaRPr>
            </a:p>
          </p:txBody>
        </p:sp>
      </p:grpSp>
      <p:pic>
        <p:nvPicPr>
          <p:cNvPr id="3332" name="Google Shape;3332;p255"/>
          <p:cNvPicPr preferRelativeResize="0"/>
          <p:nvPr/>
        </p:nvPicPr>
        <p:blipFill>
          <a:blip r:embed="rId7">
            <a:alphaModFix/>
          </a:blip>
          <a:stretch>
            <a:fillRect/>
          </a:stretch>
        </p:blipFill>
        <p:spPr>
          <a:xfrm>
            <a:off x="880129" y="5119775"/>
            <a:ext cx="797384" cy="429645"/>
          </a:xfrm>
          <a:prstGeom prst="rect">
            <a:avLst/>
          </a:prstGeom>
          <a:noFill/>
          <a:ln>
            <a:noFill/>
          </a:ln>
        </p:spPr>
      </p:pic>
      <p:pic>
        <p:nvPicPr>
          <p:cNvPr id="3333" name="Google Shape;3333;p255"/>
          <p:cNvPicPr preferRelativeResize="0"/>
          <p:nvPr/>
        </p:nvPicPr>
        <p:blipFill>
          <a:blip r:embed="rId8">
            <a:alphaModFix/>
          </a:blip>
          <a:stretch>
            <a:fillRect/>
          </a:stretch>
        </p:blipFill>
        <p:spPr>
          <a:xfrm>
            <a:off x="5898527" y="2422433"/>
            <a:ext cx="4854148" cy="232180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256"/>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Modelo de Dados</a:t>
            </a:r>
            <a:endParaRPr/>
          </a:p>
        </p:txBody>
      </p:sp>
      <p:sp>
        <p:nvSpPr>
          <p:cNvPr id="3339" name="Google Shape;3339;p256"/>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endParaRPr/>
          </a:p>
        </p:txBody>
      </p:sp>
      <p:sp>
        <p:nvSpPr>
          <p:cNvPr id="3340" name="Google Shape;3340;p256"/>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Indústrias compartilham uma base comum</a:t>
            </a:r>
            <a:endParaRPr/>
          </a:p>
          <a:p>
            <a:pPr marL="0" lvl="0" indent="0" algn="l" rtl="0">
              <a:spcBef>
                <a:spcPts val="300"/>
              </a:spcBef>
              <a:spcAft>
                <a:spcPts val="300"/>
              </a:spcAft>
              <a:buNone/>
            </a:pPr>
            <a:endParaRPr/>
          </a:p>
        </p:txBody>
      </p:sp>
      <p:pic>
        <p:nvPicPr>
          <p:cNvPr id="3341" name="Google Shape;3341;p256"/>
          <p:cNvPicPr preferRelativeResize="0"/>
          <p:nvPr/>
        </p:nvPicPr>
        <p:blipFill rotWithShape="1">
          <a:blip r:embed="rId3">
            <a:alphaModFix/>
          </a:blip>
          <a:srcRect l="4966" t="5332" r="4731" b="3667"/>
          <a:stretch/>
        </p:blipFill>
        <p:spPr>
          <a:xfrm>
            <a:off x="2136600" y="1735375"/>
            <a:ext cx="7657651" cy="4479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45"/>
        <p:cNvGrpSpPr/>
        <p:nvPr/>
      </p:nvGrpSpPr>
      <p:grpSpPr>
        <a:xfrm>
          <a:off x="0" y="0"/>
          <a:ext cx="0" cy="0"/>
          <a:chOff x="0" y="0"/>
          <a:chExt cx="0" cy="0"/>
        </a:xfrm>
      </p:grpSpPr>
      <p:sp>
        <p:nvSpPr>
          <p:cNvPr id="3346" name="Google Shape;3346;p257"/>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Modelo de Dados</a:t>
            </a:r>
            <a:endParaRPr/>
          </a:p>
        </p:txBody>
      </p:sp>
      <p:sp>
        <p:nvSpPr>
          <p:cNvPr id="3347" name="Google Shape;3347;p257"/>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endParaRPr/>
          </a:p>
        </p:txBody>
      </p:sp>
      <p:sp>
        <p:nvSpPr>
          <p:cNvPr id="3348" name="Google Shape;3348;p257"/>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Indústrias compartilham uma base comum</a:t>
            </a:r>
            <a:endParaRPr/>
          </a:p>
          <a:p>
            <a:pPr marL="0" lvl="0" indent="0" algn="l" rtl="0">
              <a:spcBef>
                <a:spcPts val="300"/>
              </a:spcBef>
              <a:spcAft>
                <a:spcPts val="300"/>
              </a:spcAft>
              <a:buNone/>
            </a:pPr>
            <a:endParaRPr/>
          </a:p>
        </p:txBody>
      </p:sp>
      <p:pic>
        <p:nvPicPr>
          <p:cNvPr id="3349" name="Google Shape;3349;p257"/>
          <p:cNvPicPr preferRelativeResize="0"/>
          <p:nvPr/>
        </p:nvPicPr>
        <p:blipFill rotWithShape="1">
          <a:blip r:embed="rId3">
            <a:alphaModFix/>
          </a:blip>
          <a:srcRect l="4664" t="5293" r="530" b="3282"/>
          <a:stretch/>
        </p:blipFill>
        <p:spPr>
          <a:xfrm>
            <a:off x="2099494" y="1750837"/>
            <a:ext cx="8557299" cy="4421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213"/>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 que é Estratégia de Orgs?</a:t>
            </a:r>
            <a:endParaRPr/>
          </a:p>
        </p:txBody>
      </p:sp>
      <p:sp>
        <p:nvSpPr>
          <p:cNvPr id="2033" name="Google Shape;2033;p213"/>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Um dos Elementos-chave do Framework de Governança Salesforce</a:t>
            </a:r>
            <a:endParaRPr/>
          </a:p>
          <a:p>
            <a:pPr marL="0" lvl="0" indent="0" algn="l" rtl="0">
              <a:spcBef>
                <a:spcPts val="300"/>
              </a:spcBef>
              <a:spcAft>
                <a:spcPts val="300"/>
              </a:spcAft>
              <a:buNone/>
            </a:pPr>
            <a:endParaRPr/>
          </a:p>
        </p:txBody>
      </p:sp>
      <p:graphicFrame>
        <p:nvGraphicFramePr>
          <p:cNvPr id="2034" name="Google Shape;2034;p213"/>
          <p:cNvGraphicFramePr/>
          <p:nvPr/>
        </p:nvGraphicFramePr>
        <p:xfrm>
          <a:off x="592371" y="1676331"/>
          <a:ext cx="5351225" cy="4339975"/>
        </p:xfrm>
        <a:graphic>
          <a:graphicData uri="http://schemas.openxmlformats.org/drawingml/2006/table">
            <a:tbl>
              <a:tblPr>
                <a:noFill/>
                <a:tableStyleId>{1F233002-AC5B-46E0-83EF-0484EFD34BD2}</a:tableStyleId>
              </a:tblPr>
              <a:tblGrid>
                <a:gridCol w="5351225">
                  <a:extLst>
                    <a:ext uri="{9D8B030D-6E8A-4147-A177-3AD203B41FA5}">
                      <a16:colId xmlns:a16="http://schemas.microsoft.com/office/drawing/2014/main" val="20000"/>
                    </a:ext>
                  </a:extLst>
                </a:gridCol>
              </a:tblGrid>
              <a:tr h="410400">
                <a:tc>
                  <a:txBody>
                    <a:bodyPr/>
                    <a:lstStyle/>
                    <a:p>
                      <a:pPr marL="0" marR="0" lvl="0" indent="0" algn="ctr" rtl="0">
                        <a:lnSpc>
                          <a:spcPct val="100000"/>
                        </a:lnSpc>
                        <a:spcBef>
                          <a:spcPts val="0"/>
                        </a:spcBef>
                        <a:spcAft>
                          <a:spcPts val="0"/>
                        </a:spcAft>
                        <a:buClr>
                          <a:srgbClr val="FFFFFF"/>
                        </a:buClr>
                        <a:buSzPts val="1200"/>
                        <a:buFont typeface="Arial"/>
                        <a:buNone/>
                      </a:pPr>
                      <a:r>
                        <a:rPr lang="en-US" sz="1500" b="1" u="none" strike="noStrike" cap="none">
                          <a:solidFill>
                            <a:srgbClr val="FFFFFF"/>
                          </a:solidFill>
                          <a:latin typeface="Salesforce Sans"/>
                          <a:ea typeface="Salesforce Sans"/>
                          <a:cs typeface="Salesforce Sans"/>
                          <a:sym typeface="Salesforce Sans"/>
                        </a:rPr>
                        <a:t>Elementos</a:t>
                      </a:r>
                      <a:endParaRPr u="none" strike="noStrike" cap="none">
                        <a:latin typeface="Salesforce Sans"/>
                        <a:ea typeface="Salesforce Sans"/>
                        <a:cs typeface="Salesforce Sans"/>
                        <a:sym typeface="Salesforce Sans"/>
                      </a:endParaRPr>
                    </a:p>
                  </a:txBody>
                  <a:tcPr marL="68600" marR="68600" marT="0" marB="0" anchor="ctr">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9525" cap="flat" cmpd="sng">
                      <a:solidFill>
                        <a:srgbClr val="E6F0F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82400">
                <a:tc>
                  <a:txBody>
                    <a:bodyPr/>
                    <a:lstStyle/>
                    <a:p>
                      <a:pPr marL="0" marR="0" lvl="0" indent="0" algn="l" rtl="0">
                        <a:lnSpc>
                          <a:spcPct val="110000"/>
                        </a:lnSpc>
                        <a:spcBef>
                          <a:spcPts val="0"/>
                        </a:spcBef>
                        <a:spcAft>
                          <a:spcPts val="0"/>
                        </a:spcAft>
                        <a:buClr>
                          <a:srgbClr val="111619"/>
                        </a:buClr>
                        <a:buSzPts val="200"/>
                        <a:buFont typeface="Arial"/>
                        <a:buNone/>
                      </a:pPr>
                      <a:r>
                        <a:rPr lang="en-US" sz="1500" b="1" i="0" u="none" strike="noStrike" cap="none">
                          <a:solidFill>
                            <a:srgbClr val="666666"/>
                          </a:solidFill>
                          <a:latin typeface="Salesforce Sans"/>
                          <a:ea typeface="Salesforce Sans"/>
                          <a:cs typeface="Salesforce Sans"/>
                          <a:sym typeface="Salesforce Sans"/>
                        </a:rPr>
                        <a:t>Center of Excellence (CoE)</a:t>
                      </a:r>
                      <a:br>
                        <a:rPr lang="en-US" sz="1500" b="1" i="0" u="none" strike="noStrike" cap="none">
                          <a:solidFill>
                            <a:srgbClr val="666666"/>
                          </a:solidFill>
                          <a:latin typeface="Salesforce Sans"/>
                          <a:ea typeface="Salesforce Sans"/>
                          <a:cs typeface="Salesforce Sans"/>
                          <a:sym typeface="Salesforce Sans"/>
                        </a:rPr>
                      </a:br>
                      <a:r>
                        <a:rPr lang="en-US" sz="1500">
                          <a:solidFill>
                            <a:srgbClr val="666666"/>
                          </a:solidFill>
                          <a:latin typeface="Salesforce Sans"/>
                          <a:ea typeface="Salesforce Sans"/>
                          <a:cs typeface="Salesforce Sans"/>
                          <a:sym typeface="Salesforce Sans"/>
                        </a:rPr>
                        <a:t>O processo de Gerenciar a Governança</a:t>
                      </a:r>
                      <a:r>
                        <a:rPr lang="en-US" sz="1500" i="0" u="none" strike="noStrike" cap="none">
                          <a:solidFill>
                            <a:srgbClr val="666666"/>
                          </a:solidFill>
                          <a:latin typeface="Salesforce Sans"/>
                          <a:ea typeface="Salesforce Sans"/>
                          <a:cs typeface="Salesforce Sans"/>
                          <a:sym typeface="Salesforce Sans"/>
                        </a:rPr>
                        <a:t>.</a:t>
                      </a:r>
                      <a:endParaRPr sz="1500" u="none" strike="noStrike" cap="none">
                        <a:solidFill>
                          <a:srgbClr val="666666"/>
                        </a:solidFill>
                        <a:latin typeface="Salesforce Sans"/>
                        <a:ea typeface="Salesforce Sans"/>
                        <a:cs typeface="Salesforce Sans"/>
                        <a:sym typeface="Salesforce Sans"/>
                      </a:endParaRPr>
                    </a:p>
                  </a:txBody>
                  <a:tcPr marL="137200" marR="1372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9525" cap="flat" cmpd="sng">
                      <a:solidFill>
                        <a:srgbClr val="E6F0F9"/>
                      </a:solidFill>
                      <a:prstDash val="solid"/>
                      <a:round/>
                      <a:headEnd type="none" w="sm" len="sm"/>
                      <a:tailEnd type="none" w="sm" len="sm"/>
                    </a:lnT>
                    <a:lnB w="12700" cap="flat" cmpd="sng">
                      <a:solidFill>
                        <a:srgbClr val="E6F0F9"/>
                      </a:solidFill>
                      <a:prstDash val="dash"/>
                      <a:round/>
                      <a:headEnd type="none" w="sm" len="sm"/>
                      <a:tailEnd type="none" w="sm" len="sm"/>
                    </a:lnB>
                    <a:solidFill>
                      <a:srgbClr val="FFFFFF"/>
                    </a:solidFill>
                  </a:tcPr>
                </a:tc>
                <a:extLst>
                  <a:ext uri="{0D108BD9-81ED-4DB2-BD59-A6C34878D82A}">
                    <a16:rowId xmlns:a16="http://schemas.microsoft.com/office/drawing/2014/main" val="10001"/>
                  </a:ext>
                </a:extLst>
              </a:tr>
              <a:tr h="1106475">
                <a:tc>
                  <a:txBody>
                    <a:bodyPr/>
                    <a:lstStyle/>
                    <a:p>
                      <a:pPr marL="0" marR="0" lvl="0" indent="0" algn="l" rtl="0">
                        <a:lnSpc>
                          <a:spcPct val="110000"/>
                        </a:lnSpc>
                        <a:spcBef>
                          <a:spcPts val="0"/>
                        </a:spcBef>
                        <a:spcAft>
                          <a:spcPts val="0"/>
                        </a:spcAft>
                        <a:buClr>
                          <a:srgbClr val="111619"/>
                        </a:buClr>
                        <a:buSzPts val="200"/>
                        <a:buFont typeface="Arial"/>
                        <a:buNone/>
                      </a:pPr>
                      <a:r>
                        <a:rPr lang="en-US" sz="1500" b="1" i="0" u="none" strike="noStrike" cap="none">
                          <a:solidFill>
                            <a:srgbClr val="666666"/>
                          </a:solidFill>
                          <a:latin typeface="Salesforce Sans"/>
                          <a:ea typeface="Salesforce Sans"/>
                          <a:cs typeface="Salesforce Sans"/>
                          <a:sym typeface="Salesforce Sans"/>
                        </a:rPr>
                        <a:t>Change Management</a:t>
                      </a:r>
                      <a:br>
                        <a:rPr lang="en-US" sz="1500" b="1" i="0" u="none" strike="noStrike" cap="none">
                          <a:solidFill>
                            <a:srgbClr val="666666"/>
                          </a:solidFill>
                          <a:latin typeface="Salesforce Sans"/>
                          <a:ea typeface="Salesforce Sans"/>
                          <a:cs typeface="Salesforce Sans"/>
                          <a:sym typeface="Salesforce Sans"/>
                        </a:rPr>
                      </a:br>
                      <a:r>
                        <a:rPr lang="en-US" sz="1500">
                          <a:solidFill>
                            <a:srgbClr val="666666"/>
                          </a:solidFill>
                          <a:latin typeface="Salesforce Sans"/>
                          <a:ea typeface="Salesforce Sans"/>
                          <a:cs typeface="Salesforce Sans"/>
                          <a:sym typeface="Salesforce Sans"/>
                        </a:rPr>
                        <a:t>O processo de gerenciamento do ciclo de vida geral do programa ou projeto — desde a coleta de requisitos de negócios até a promoção do código desenvolvido até a produção.</a:t>
                      </a:r>
                      <a:endParaRPr sz="1500" u="none" strike="noStrike" cap="none">
                        <a:solidFill>
                          <a:srgbClr val="666666"/>
                        </a:solidFill>
                        <a:latin typeface="Salesforce Sans"/>
                        <a:ea typeface="Salesforce Sans"/>
                        <a:cs typeface="Salesforce Sans"/>
                        <a:sym typeface="Salesforce Sans"/>
                      </a:endParaRPr>
                    </a:p>
                  </a:txBody>
                  <a:tcPr marL="137200" marR="1372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12700" cap="flat" cmpd="sng">
                      <a:solidFill>
                        <a:srgbClr val="E6F0F9"/>
                      </a:solidFill>
                      <a:prstDash val="dash"/>
                      <a:round/>
                      <a:headEnd type="none" w="sm" len="sm"/>
                      <a:tailEnd type="none" w="sm" len="sm"/>
                    </a:lnT>
                    <a:lnB w="12700" cap="flat" cmpd="sng">
                      <a:solidFill>
                        <a:srgbClr val="E6F0F9"/>
                      </a:solidFill>
                      <a:prstDash val="dash"/>
                      <a:round/>
                      <a:headEnd type="none" w="sm" len="sm"/>
                      <a:tailEnd type="none" w="sm" len="sm"/>
                    </a:lnB>
                    <a:solidFill>
                      <a:srgbClr val="FFFFFF"/>
                    </a:solidFill>
                  </a:tcPr>
                </a:tc>
                <a:extLst>
                  <a:ext uri="{0D108BD9-81ED-4DB2-BD59-A6C34878D82A}">
                    <a16:rowId xmlns:a16="http://schemas.microsoft.com/office/drawing/2014/main" val="10002"/>
                  </a:ext>
                </a:extLst>
              </a:tr>
              <a:tr h="1028650">
                <a:tc>
                  <a:txBody>
                    <a:bodyPr/>
                    <a:lstStyle/>
                    <a:p>
                      <a:pPr marL="0" marR="0" lvl="0" indent="0" algn="l" rtl="0">
                        <a:lnSpc>
                          <a:spcPct val="110000"/>
                        </a:lnSpc>
                        <a:spcBef>
                          <a:spcPts val="0"/>
                        </a:spcBef>
                        <a:spcAft>
                          <a:spcPts val="0"/>
                        </a:spcAft>
                        <a:buClr>
                          <a:srgbClr val="111619"/>
                        </a:buClr>
                        <a:buSzPts val="200"/>
                        <a:buFont typeface="Arial"/>
                        <a:buNone/>
                      </a:pPr>
                      <a:r>
                        <a:rPr lang="en-US" sz="1500" b="1" i="0" u="none" strike="noStrike" cap="none">
                          <a:solidFill>
                            <a:srgbClr val="666666"/>
                          </a:solidFill>
                          <a:latin typeface="Salesforce Sans"/>
                          <a:ea typeface="Salesforce Sans"/>
                          <a:cs typeface="Salesforce Sans"/>
                          <a:sym typeface="Salesforce Sans"/>
                        </a:rPr>
                        <a:t>Org Strategy</a:t>
                      </a:r>
                      <a:br>
                        <a:rPr lang="en-US" sz="1500" b="1" i="0" u="none" strike="noStrike" cap="none">
                          <a:solidFill>
                            <a:srgbClr val="666666"/>
                          </a:solidFill>
                          <a:latin typeface="Salesforce Sans"/>
                          <a:ea typeface="Salesforce Sans"/>
                          <a:cs typeface="Salesforce Sans"/>
                          <a:sym typeface="Salesforce Sans"/>
                        </a:rPr>
                      </a:br>
                      <a:r>
                        <a:rPr lang="en-US" sz="1500">
                          <a:solidFill>
                            <a:srgbClr val="666666"/>
                          </a:solidFill>
                          <a:latin typeface="Salesforce Sans"/>
                          <a:ea typeface="Salesforce Sans"/>
                          <a:cs typeface="Salesforce Sans"/>
                          <a:sym typeface="Salesforce Sans"/>
                        </a:rPr>
                        <a:t>O design e a estrutura das “orgs” ou áreas fundamentais onde os aplicativos Salesforce do cliente residirão e serão executados.</a:t>
                      </a:r>
                      <a:endParaRPr sz="1500" u="none" strike="noStrike" cap="none">
                        <a:solidFill>
                          <a:srgbClr val="666666"/>
                        </a:solidFill>
                        <a:latin typeface="Salesforce Sans"/>
                        <a:ea typeface="Salesforce Sans"/>
                        <a:cs typeface="Salesforce Sans"/>
                        <a:sym typeface="Salesforce Sans"/>
                      </a:endParaRPr>
                    </a:p>
                  </a:txBody>
                  <a:tcPr marL="137200" marR="1372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12700" cap="flat" cmpd="sng">
                      <a:solidFill>
                        <a:srgbClr val="E6F0F9"/>
                      </a:solidFill>
                      <a:prstDash val="dash"/>
                      <a:round/>
                      <a:headEnd type="none" w="sm" len="sm"/>
                      <a:tailEnd type="none" w="sm" len="sm"/>
                    </a:lnT>
                    <a:lnB w="12700" cap="flat" cmpd="sng">
                      <a:solidFill>
                        <a:srgbClr val="E6F0F9"/>
                      </a:solidFill>
                      <a:prstDash val="dash"/>
                      <a:round/>
                      <a:headEnd type="none" w="sm" len="sm"/>
                      <a:tailEnd type="none" w="sm" len="sm"/>
                    </a:lnB>
                    <a:solidFill>
                      <a:srgbClr val="FFFFFF"/>
                    </a:solidFill>
                  </a:tcPr>
                </a:tc>
                <a:extLst>
                  <a:ext uri="{0D108BD9-81ED-4DB2-BD59-A6C34878D82A}">
                    <a16:rowId xmlns:a16="http://schemas.microsoft.com/office/drawing/2014/main" val="10003"/>
                  </a:ext>
                </a:extLst>
              </a:tr>
              <a:tr h="1112050">
                <a:tc>
                  <a:txBody>
                    <a:bodyPr/>
                    <a:lstStyle/>
                    <a:p>
                      <a:pPr marL="0" marR="0" lvl="0" indent="0" algn="l" rtl="0">
                        <a:lnSpc>
                          <a:spcPct val="110000"/>
                        </a:lnSpc>
                        <a:spcBef>
                          <a:spcPts val="0"/>
                        </a:spcBef>
                        <a:spcAft>
                          <a:spcPts val="0"/>
                        </a:spcAft>
                        <a:buClr>
                          <a:srgbClr val="111619"/>
                        </a:buClr>
                        <a:buSzPts val="900"/>
                        <a:buFont typeface="Arial"/>
                        <a:buNone/>
                      </a:pPr>
                      <a:r>
                        <a:rPr lang="en-US" sz="1500" b="1" i="0" u="none" strike="noStrike" cap="none">
                          <a:solidFill>
                            <a:srgbClr val="666666"/>
                          </a:solidFill>
                          <a:latin typeface="Salesforce Sans"/>
                          <a:ea typeface="Salesforce Sans"/>
                          <a:cs typeface="Salesforce Sans"/>
                          <a:sym typeface="Salesforce Sans"/>
                        </a:rPr>
                        <a:t>Technical Governance </a:t>
                      </a:r>
                      <a:br>
                        <a:rPr lang="en-US" sz="1500" b="1" i="0" u="none" strike="noStrike" cap="none">
                          <a:solidFill>
                            <a:srgbClr val="666666"/>
                          </a:solidFill>
                          <a:latin typeface="Salesforce Sans"/>
                          <a:ea typeface="Salesforce Sans"/>
                          <a:cs typeface="Salesforce Sans"/>
                          <a:sym typeface="Salesforce Sans"/>
                        </a:rPr>
                      </a:br>
                      <a:r>
                        <a:rPr lang="en-US" sz="1500">
                          <a:solidFill>
                            <a:srgbClr val="666666"/>
                          </a:solidFill>
                          <a:latin typeface="Salesforce Sans"/>
                          <a:ea typeface="Salesforce Sans"/>
                          <a:cs typeface="Salesforce Sans"/>
                          <a:sym typeface="Salesforce Sans"/>
                        </a:rPr>
                        <a:t>Os princípios orientadores para o desenvolvimento eficaz dos aspectos técnicos do Salesforce.</a:t>
                      </a:r>
                      <a:endParaRPr sz="1500" u="none" strike="noStrike" cap="none">
                        <a:solidFill>
                          <a:srgbClr val="666666"/>
                        </a:solidFill>
                        <a:latin typeface="Salesforce Sans"/>
                        <a:ea typeface="Salesforce Sans"/>
                        <a:cs typeface="Salesforce Sans"/>
                        <a:sym typeface="Salesforce Sans"/>
                      </a:endParaRPr>
                    </a:p>
                  </a:txBody>
                  <a:tcPr marL="137200" marR="137200" marT="68600" marB="34300">
                    <a:lnL w="9525" cap="flat" cmpd="sng">
                      <a:solidFill>
                        <a:srgbClr val="E6F0F9"/>
                      </a:solidFill>
                      <a:prstDash val="solid"/>
                      <a:round/>
                      <a:headEnd type="none" w="sm" len="sm"/>
                      <a:tailEnd type="none" w="sm" len="sm"/>
                    </a:lnL>
                    <a:lnR w="9525" cap="flat" cmpd="sng">
                      <a:solidFill>
                        <a:srgbClr val="E6F0F9"/>
                      </a:solidFill>
                      <a:prstDash val="solid"/>
                      <a:round/>
                      <a:headEnd type="none" w="sm" len="sm"/>
                      <a:tailEnd type="none" w="sm" len="sm"/>
                    </a:lnR>
                    <a:lnT w="12700" cap="flat" cmpd="sng">
                      <a:solidFill>
                        <a:srgbClr val="E6F0F9"/>
                      </a:solidFill>
                      <a:prstDash val="dash"/>
                      <a:round/>
                      <a:headEnd type="none" w="sm" len="sm"/>
                      <a:tailEnd type="none" w="sm" len="sm"/>
                    </a:lnT>
                    <a:lnB w="9525" cap="flat" cmpd="sng">
                      <a:solidFill>
                        <a:srgbClr val="E6F0F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2035" name="Google Shape;2035;p213"/>
          <p:cNvSpPr/>
          <p:nvPr/>
        </p:nvSpPr>
        <p:spPr>
          <a:xfrm>
            <a:off x="592438" y="4110275"/>
            <a:ext cx="5351100" cy="1093500"/>
          </a:xfrm>
          <a:prstGeom prst="rect">
            <a:avLst/>
          </a:prstGeom>
          <a:noFill/>
          <a:ln w="38100" cap="flat" cmpd="sng">
            <a:solidFill>
              <a:srgbClr val="0070C0"/>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2036" name="Google Shape;2036;p213"/>
          <p:cNvGrpSpPr/>
          <p:nvPr/>
        </p:nvGrpSpPr>
        <p:grpSpPr>
          <a:xfrm>
            <a:off x="7984810" y="2560940"/>
            <a:ext cx="2395279" cy="2394472"/>
            <a:chOff x="5546916" y="2843162"/>
            <a:chExt cx="2689511" cy="2689511"/>
          </a:xfrm>
        </p:grpSpPr>
        <p:grpSp>
          <p:nvGrpSpPr>
            <p:cNvPr id="2037" name="Google Shape;2037;p213"/>
            <p:cNvGrpSpPr/>
            <p:nvPr/>
          </p:nvGrpSpPr>
          <p:grpSpPr>
            <a:xfrm>
              <a:off x="5548380" y="2843162"/>
              <a:ext cx="2686585" cy="2689511"/>
              <a:chOff x="5535080" y="2843162"/>
              <a:chExt cx="2686585" cy="2689511"/>
            </a:xfrm>
          </p:grpSpPr>
          <p:sp>
            <p:nvSpPr>
              <p:cNvPr id="2038" name="Google Shape;2038;p213"/>
              <p:cNvSpPr/>
              <p:nvPr/>
            </p:nvSpPr>
            <p:spPr>
              <a:xfrm rot="-8100000" flipH="1">
                <a:off x="6349565" y="4469759"/>
                <a:ext cx="2024908" cy="406537"/>
              </a:xfrm>
              <a:custGeom>
                <a:avLst/>
                <a:gdLst/>
                <a:ahLst/>
                <a:cxnLst/>
                <a:rect l="l" t="t" r="r" b="b"/>
                <a:pathLst>
                  <a:path w="100691" h="106666" extrusionOk="0">
                    <a:moveTo>
                      <a:pt x="100691" y="56666"/>
                    </a:moveTo>
                    <a:lnTo>
                      <a:pt x="82500" y="0"/>
                    </a:lnTo>
                    <a:lnTo>
                      <a:pt x="82500" y="38333"/>
                    </a:lnTo>
                    <a:lnTo>
                      <a:pt x="0" y="38333"/>
                    </a:lnTo>
                    <a:lnTo>
                      <a:pt x="0" y="68333"/>
                    </a:lnTo>
                    <a:lnTo>
                      <a:pt x="82500" y="68333"/>
                    </a:lnTo>
                    <a:lnTo>
                      <a:pt x="82500" y="106666"/>
                    </a:lnTo>
                    <a:lnTo>
                      <a:pt x="100691" y="56666"/>
                    </a:lnTo>
                    <a:close/>
                  </a:path>
                </a:pathLst>
              </a:custGeom>
              <a:solidFill>
                <a:srgbClr val="0070C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sp>
            <p:nvSpPr>
              <p:cNvPr id="2039" name="Google Shape;2039;p213"/>
              <p:cNvSpPr/>
              <p:nvPr/>
            </p:nvSpPr>
            <p:spPr>
              <a:xfrm rot="2700000" flipH="1">
                <a:off x="5382272" y="3499539"/>
                <a:ext cx="2024908" cy="406537"/>
              </a:xfrm>
              <a:custGeom>
                <a:avLst/>
                <a:gdLst/>
                <a:ahLst/>
                <a:cxnLst/>
                <a:rect l="l" t="t" r="r" b="b"/>
                <a:pathLst>
                  <a:path w="100691" h="106666" extrusionOk="0">
                    <a:moveTo>
                      <a:pt x="100691" y="56666"/>
                    </a:moveTo>
                    <a:lnTo>
                      <a:pt x="82500" y="0"/>
                    </a:lnTo>
                    <a:lnTo>
                      <a:pt x="82500" y="38333"/>
                    </a:lnTo>
                    <a:lnTo>
                      <a:pt x="0" y="38333"/>
                    </a:lnTo>
                    <a:lnTo>
                      <a:pt x="0" y="68333"/>
                    </a:lnTo>
                    <a:lnTo>
                      <a:pt x="82500" y="68333"/>
                    </a:lnTo>
                    <a:lnTo>
                      <a:pt x="82500" y="106666"/>
                    </a:lnTo>
                    <a:lnTo>
                      <a:pt x="100691" y="56666"/>
                    </a:lnTo>
                    <a:close/>
                  </a:path>
                </a:pathLst>
              </a:custGeom>
              <a:solidFill>
                <a:srgbClr val="0070C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grpSp>
        <p:grpSp>
          <p:nvGrpSpPr>
            <p:cNvPr id="2040" name="Google Shape;2040;p213"/>
            <p:cNvGrpSpPr/>
            <p:nvPr/>
          </p:nvGrpSpPr>
          <p:grpSpPr>
            <a:xfrm rot="-5400000">
              <a:off x="5548380" y="2843163"/>
              <a:ext cx="2686585" cy="2689511"/>
              <a:chOff x="5535080" y="2843162"/>
              <a:chExt cx="2686585" cy="2689511"/>
            </a:xfrm>
          </p:grpSpPr>
          <p:sp>
            <p:nvSpPr>
              <p:cNvPr id="2041" name="Google Shape;2041;p213"/>
              <p:cNvSpPr/>
              <p:nvPr/>
            </p:nvSpPr>
            <p:spPr>
              <a:xfrm rot="-8100000" flipH="1">
                <a:off x="6349565" y="4469759"/>
                <a:ext cx="2024908" cy="406537"/>
              </a:xfrm>
              <a:custGeom>
                <a:avLst/>
                <a:gdLst/>
                <a:ahLst/>
                <a:cxnLst/>
                <a:rect l="l" t="t" r="r" b="b"/>
                <a:pathLst>
                  <a:path w="100691" h="106666" extrusionOk="0">
                    <a:moveTo>
                      <a:pt x="100691" y="56666"/>
                    </a:moveTo>
                    <a:lnTo>
                      <a:pt x="82500" y="0"/>
                    </a:lnTo>
                    <a:lnTo>
                      <a:pt x="82500" y="38333"/>
                    </a:lnTo>
                    <a:lnTo>
                      <a:pt x="0" y="38333"/>
                    </a:lnTo>
                    <a:lnTo>
                      <a:pt x="0" y="68333"/>
                    </a:lnTo>
                    <a:lnTo>
                      <a:pt x="82500" y="68333"/>
                    </a:lnTo>
                    <a:lnTo>
                      <a:pt x="82500" y="106666"/>
                    </a:lnTo>
                    <a:lnTo>
                      <a:pt x="100691" y="56666"/>
                    </a:lnTo>
                    <a:close/>
                  </a:path>
                </a:pathLst>
              </a:custGeom>
              <a:solidFill>
                <a:srgbClr val="0070C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sp>
            <p:nvSpPr>
              <p:cNvPr id="2042" name="Google Shape;2042;p213"/>
              <p:cNvSpPr/>
              <p:nvPr/>
            </p:nvSpPr>
            <p:spPr>
              <a:xfrm rot="2700000" flipH="1">
                <a:off x="5382272" y="3499539"/>
                <a:ext cx="2024908" cy="406537"/>
              </a:xfrm>
              <a:custGeom>
                <a:avLst/>
                <a:gdLst/>
                <a:ahLst/>
                <a:cxnLst/>
                <a:rect l="l" t="t" r="r" b="b"/>
                <a:pathLst>
                  <a:path w="100691" h="106666" extrusionOk="0">
                    <a:moveTo>
                      <a:pt x="100691" y="56666"/>
                    </a:moveTo>
                    <a:lnTo>
                      <a:pt x="82500" y="0"/>
                    </a:lnTo>
                    <a:lnTo>
                      <a:pt x="82500" y="38333"/>
                    </a:lnTo>
                    <a:lnTo>
                      <a:pt x="0" y="38333"/>
                    </a:lnTo>
                    <a:lnTo>
                      <a:pt x="0" y="68333"/>
                    </a:lnTo>
                    <a:lnTo>
                      <a:pt x="82500" y="68333"/>
                    </a:lnTo>
                    <a:lnTo>
                      <a:pt x="82500" y="106666"/>
                    </a:lnTo>
                    <a:lnTo>
                      <a:pt x="100691" y="56666"/>
                    </a:lnTo>
                    <a:close/>
                  </a:path>
                </a:pathLst>
              </a:custGeom>
              <a:solidFill>
                <a:srgbClr val="0070C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grpSp>
      </p:grpSp>
      <p:pic>
        <p:nvPicPr>
          <p:cNvPr id="2043" name="Google Shape;2043;p213"/>
          <p:cNvPicPr preferRelativeResize="0"/>
          <p:nvPr/>
        </p:nvPicPr>
        <p:blipFill rotWithShape="1">
          <a:blip r:embed="rId3">
            <a:alphaModFix/>
          </a:blip>
          <a:srcRect/>
          <a:stretch/>
        </p:blipFill>
        <p:spPr>
          <a:xfrm>
            <a:off x="7233183" y="2318205"/>
            <a:ext cx="762807" cy="762547"/>
          </a:xfrm>
          <a:prstGeom prst="rect">
            <a:avLst/>
          </a:prstGeom>
          <a:noFill/>
          <a:ln>
            <a:noFill/>
          </a:ln>
        </p:spPr>
      </p:pic>
      <p:sp>
        <p:nvSpPr>
          <p:cNvPr id="2044" name="Google Shape;2044;p213"/>
          <p:cNvSpPr txBox="1"/>
          <p:nvPr/>
        </p:nvSpPr>
        <p:spPr>
          <a:xfrm>
            <a:off x="6892980" y="1773505"/>
            <a:ext cx="1432500" cy="465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rgbClr val="666666"/>
                </a:solidFill>
                <a:latin typeface="Salesforce Sans"/>
                <a:ea typeface="Salesforce Sans"/>
                <a:cs typeface="Salesforce Sans"/>
                <a:sym typeface="Salesforce Sans"/>
              </a:rPr>
              <a:t>Center of Excellence</a:t>
            </a:r>
            <a:endParaRPr sz="1300" i="0" u="none" strike="noStrike" cap="none">
              <a:solidFill>
                <a:srgbClr val="666666"/>
              </a:solidFill>
              <a:latin typeface="Salesforce Sans"/>
              <a:ea typeface="Salesforce Sans"/>
              <a:cs typeface="Salesforce Sans"/>
              <a:sym typeface="Salesforce Sans"/>
            </a:endParaRPr>
          </a:p>
        </p:txBody>
      </p:sp>
      <p:sp>
        <p:nvSpPr>
          <p:cNvPr id="2045" name="Google Shape;2045;p213"/>
          <p:cNvSpPr txBox="1"/>
          <p:nvPr/>
        </p:nvSpPr>
        <p:spPr>
          <a:xfrm>
            <a:off x="10135448" y="1773505"/>
            <a:ext cx="1232400" cy="465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rgbClr val="666666"/>
                </a:solidFill>
                <a:latin typeface="Salesforce Sans"/>
                <a:ea typeface="Salesforce Sans"/>
                <a:cs typeface="Salesforce Sans"/>
                <a:sym typeface="Salesforce Sans"/>
              </a:rPr>
              <a:t>Change Management</a:t>
            </a:r>
            <a:endParaRPr sz="1300" i="0" u="none" strike="noStrike" cap="none">
              <a:solidFill>
                <a:srgbClr val="666666"/>
              </a:solidFill>
              <a:latin typeface="Salesforce Sans"/>
              <a:ea typeface="Salesforce Sans"/>
              <a:cs typeface="Salesforce Sans"/>
              <a:sym typeface="Salesforce Sans"/>
            </a:endParaRPr>
          </a:p>
        </p:txBody>
      </p:sp>
      <p:grpSp>
        <p:nvGrpSpPr>
          <p:cNvPr id="2046" name="Google Shape;2046;p213"/>
          <p:cNvGrpSpPr/>
          <p:nvPr/>
        </p:nvGrpSpPr>
        <p:grpSpPr>
          <a:xfrm>
            <a:off x="10418730" y="2460262"/>
            <a:ext cx="674276" cy="448417"/>
            <a:chOff x="3395662" y="5504721"/>
            <a:chExt cx="81000" cy="53886"/>
          </a:xfrm>
        </p:grpSpPr>
        <p:sp>
          <p:nvSpPr>
            <p:cNvPr id="2047" name="Google Shape;2047;p213"/>
            <p:cNvSpPr/>
            <p:nvPr/>
          </p:nvSpPr>
          <p:spPr>
            <a:xfrm>
              <a:off x="3448051" y="5557107"/>
              <a:ext cx="3300" cy="1500"/>
            </a:xfrm>
            <a:custGeom>
              <a:avLst/>
              <a:gdLst/>
              <a:ahLst/>
              <a:cxnLst/>
              <a:rect l="l" t="t" r="r" b="b"/>
              <a:pathLst>
                <a:path w="120000" h="120000" extrusionOk="0">
                  <a:moveTo>
                    <a:pt x="0" y="0"/>
                  </a:moveTo>
                  <a:lnTo>
                    <a:pt x="0" y="0"/>
                  </a:lnTo>
                  <a:cubicBezTo>
                    <a:pt x="32727" y="60000"/>
                    <a:pt x="54545" y="60000"/>
                    <a:pt x="76363" y="60000"/>
                  </a:cubicBezTo>
                  <a:cubicBezTo>
                    <a:pt x="98181" y="60000"/>
                    <a:pt x="109090" y="60000"/>
                    <a:pt x="109090" y="60000"/>
                  </a:cubicBezTo>
                  <a:cubicBezTo>
                    <a:pt x="109090" y="60000"/>
                    <a:pt x="98181" y="60000"/>
                    <a:pt x="76363" y="60000"/>
                  </a:cubicBezTo>
                  <a:cubicBezTo>
                    <a:pt x="54545" y="60000"/>
                    <a:pt x="32727" y="60000"/>
                    <a:pt x="0" y="0"/>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sp>
          <p:nvSpPr>
            <p:cNvPr id="2048" name="Google Shape;2048;p213"/>
            <p:cNvSpPr/>
            <p:nvPr/>
          </p:nvSpPr>
          <p:spPr>
            <a:xfrm>
              <a:off x="3417887" y="5504721"/>
              <a:ext cx="1500" cy="1500"/>
            </a:xfrm>
            <a:custGeom>
              <a:avLst/>
              <a:gdLst/>
              <a:ahLst/>
              <a:cxnLst/>
              <a:rect l="l" t="t" r="r" b="b"/>
              <a:pathLst>
                <a:path w="120000" h="120000" extrusionOk="0">
                  <a:moveTo>
                    <a:pt x="96000" y="0"/>
                  </a:moveTo>
                  <a:lnTo>
                    <a:pt x="96000" y="0"/>
                  </a:lnTo>
                  <a:cubicBezTo>
                    <a:pt x="72000" y="0"/>
                    <a:pt x="24000" y="0"/>
                    <a:pt x="0" y="0"/>
                  </a:cubicBezTo>
                  <a:cubicBezTo>
                    <a:pt x="24000" y="0"/>
                    <a:pt x="72000" y="0"/>
                    <a:pt x="96000" y="0"/>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sp>
          <p:nvSpPr>
            <p:cNvPr id="2049" name="Google Shape;2049;p213"/>
            <p:cNvSpPr/>
            <p:nvPr/>
          </p:nvSpPr>
          <p:spPr>
            <a:xfrm>
              <a:off x="3417887" y="5504721"/>
              <a:ext cx="1500" cy="1500"/>
            </a:xfrm>
            <a:custGeom>
              <a:avLst/>
              <a:gdLst/>
              <a:ahLst/>
              <a:cxnLst/>
              <a:rect l="l" t="t" r="r" b="b"/>
              <a:pathLst>
                <a:path w="120000" h="120000" extrusionOk="0">
                  <a:moveTo>
                    <a:pt x="90000" y="0"/>
                  </a:moveTo>
                  <a:lnTo>
                    <a:pt x="90000" y="0"/>
                  </a:lnTo>
                  <a:cubicBezTo>
                    <a:pt x="60000" y="0"/>
                    <a:pt x="30000" y="80000"/>
                    <a:pt x="0" y="80000"/>
                  </a:cubicBezTo>
                  <a:cubicBezTo>
                    <a:pt x="30000" y="80000"/>
                    <a:pt x="60000" y="0"/>
                    <a:pt x="90000" y="0"/>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sp>
          <p:nvSpPr>
            <p:cNvPr id="2050" name="Google Shape;2050;p213"/>
            <p:cNvSpPr/>
            <p:nvPr/>
          </p:nvSpPr>
          <p:spPr>
            <a:xfrm>
              <a:off x="3451226" y="5557107"/>
              <a:ext cx="1500" cy="1500"/>
            </a:xfrm>
            <a:custGeom>
              <a:avLst/>
              <a:gdLst/>
              <a:ahLst/>
              <a:cxnLst/>
              <a:rect l="l" t="t" r="r" b="b"/>
              <a:pathLst>
                <a:path w="120000" h="120000" extrusionOk="0">
                  <a:moveTo>
                    <a:pt x="96000" y="0"/>
                  </a:moveTo>
                  <a:lnTo>
                    <a:pt x="96000" y="0"/>
                  </a:lnTo>
                  <a:cubicBezTo>
                    <a:pt x="72000" y="0"/>
                    <a:pt x="24000" y="60000"/>
                    <a:pt x="0" y="60000"/>
                  </a:cubicBezTo>
                  <a:cubicBezTo>
                    <a:pt x="24000" y="60000"/>
                    <a:pt x="72000" y="0"/>
                    <a:pt x="96000" y="0"/>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sp>
          <p:nvSpPr>
            <p:cNvPr id="2051" name="Google Shape;2051;p213"/>
            <p:cNvSpPr/>
            <p:nvPr/>
          </p:nvSpPr>
          <p:spPr>
            <a:xfrm>
              <a:off x="3452812" y="5557107"/>
              <a:ext cx="1500" cy="1500"/>
            </a:xfrm>
            <a:custGeom>
              <a:avLst/>
              <a:gdLst/>
              <a:ahLst/>
              <a:cxnLst/>
              <a:rect l="l" t="t" r="r" b="b"/>
              <a:pathLst>
                <a:path w="120000" h="120000" extrusionOk="0">
                  <a:moveTo>
                    <a:pt x="90000" y="0"/>
                  </a:moveTo>
                  <a:lnTo>
                    <a:pt x="90000" y="0"/>
                  </a:lnTo>
                  <a:cubicBezTo>
                    <a:pt x="60000" y="0"/>
                    <a:pt x="30000" y="0"/>
                    <a:pt x="0" y="0"/>
                  </a:cubicBezTo>
                  <a:cubicBezTo>
                    <a:pt x="30000" y="0"/>
                    <a:pt x="60000" y="0"/>
                    <a:pt x="90000" y="0"/>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sp>
          <p:nvSpPr>
            <p:cNvPr id="2052" name="Google Shape;2052;p213"/>
            <p:cNvSpPr/>
            <p:nvPr/>
          </p:nvSpPr>
          <p:spPr>
            <a:xfrm>
              <a:off x="3419476" y="5504721"/>
              <a:ext cx="4800" cy="1500"/>
            </a:xfrm>
            <a:custGeom>
              <a:avLst/>
              <a:gdLst/>
              <a:ahLst/>
              <a:cxnLst/>
              <a:rect l="l" t="t" r="r" b="b"/>
              <a:pathLst>
                <a:path w="120000" h="120000" extrusionOk="0">
                  <a:moveTo>
                    <a:pt x="0" y="0"/>
                  </a:moveTo>
                  <a:lnTo>
                    <a:pt x="0" y="0"/>
                  </a:lnTo>
                  <a:cubicBezTo>
                    <a:pt x="10000" y="0"/>
                    <a:pt x="20000" y="0"/>
                    <a:pt x="40000" y="0"/>
                  </a:cubicBezTo>
                  <a:cubicBezTo>
                    <a:pt x="60000" y="0"/>
                    <a:pt x="80000" y="0"/>
                    <a:pt x="110000" y="0"/>
                  </a:cubicBezTo>
                  <a:cubicBezTo>
                    <a:pt x="80000" y="0"/>
                    <a:pt x="60000" y="0"/>
                    <a:pt x="40000" y="0"/>
                  </a:cubicBezTo>
                  <a:cubicBezTo>
                    <a:pt x="20000" y="0"/>
                    <a:pt x="10000" y="0"/>
                    <a:pt x="0" y="0"/>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sp>
          <p:nvSpPr>
            <p:cNvPr id="2053" name="Google Shape;2053;p213"/>
            <p:cNvSpPr/>
            <p:nvPr/>
          </p:nvSpPr>
          <p:spPr>
            <a:xfrm>
              <a:off x="3395662" y="5505808"/>
              <a:ext cx="81000" cy="52500"/>
            </a:xfrm>
            <a:custGeom>
              <a:avLst/>
              <a:gdLst/>
              <a:ahLst/>
              <a:cxnLst/>
              <a:rect l="l" t="t" r="r" b="b"/>
              <a:pathLst>
                <a:path w="120000" h="120000" extrusionOk="0">
                  <a:moveTo>
                    <a:pt x="28017" y="59591"/>
                  </a:moveTo>
                  <a:lnTo>
                    <a:pt x="28017" y="59591"/>
                  </a:lnTo>
                  <a:lnTo>
                    <a:pt x="28017" y="59591"/>
                  </a:lnTo>
                  <a:cubicBezTo>
                    <a:pt x="14801" y="59591"/>
                    <a:pt x="14801" y="59591"/>
                    <a:pt x="14801" y="59591"/>
                  </a:cubicBezTo>
                  <a:cubicBezTo>
                    <a:pt x="34889" y="28571"/>
                    <a:pt x="34889" y="28571"/>
                    <a:pt x="34889" y="28571"/>
                  </a:cubicBezTo>
                  <a:cubicBezTo>
                    <a:pt x="54977" y="59591"/>
                    <a:pt x="54977" y="59591"/>
                    <a:pt x="54977" y="59591"/>
                  </a:cubicBezTo>
                  <a:cubicBezTo>
                    <a:pt x="42819" y="59591"/>
                    <a:pt x="42819" y="59591"/>
                    <a:pt x="42819" y="59591"/>
                  </a:cubicBezTo>
                  <a:lnTo>
                    <a:pt x="42819" y="59591"/>
                  </a:lnTo>
                  <a:cubicBezTo>
                    <a:pt x="42819" y="90612"/>
                    <a:pt x="57621" y="115102"/>
                    <a:pt x="77180" y="118367"/>
                  </a:cubicBezTo>
                  <a:cubicBezTo>
                    <a:pt x="78766" y="119183"/>
                    <a:pt x="79823" y="119183"/>
                    <a:pt x="80881" y="119183"/>
                  </a:cubicBezTo>
                  <a:cubicBezTo>
                    <a:pt x="81938" y="119183"/>
                    <a:pt x="82466" y="119183"/>
                    <a:pt x="82466" y="119183"/>
                  </a:cubicBezTo>
                  <a:cubicBezTo>
                    <a:pt x="82995" y="119183"/>
                    <a:pt x="82995" y="119183"/>
                    <a:pt x="82995" y="119183"/>
                  </a:cubicBezTo>
                  <a:cubicBezTo>
                    <a:pt x="83524" y="119183"/>
                    <a:pt x="84581" y="119183"/>
                    <a:pt x="85110" y="119183"/>
                  </a:cubicBezTo>
                  <a:lnTo>
                    <a:pt x="85110" y="118367"/>
                  </a:lnTo>
                  <a:cubicBezTo>
                    <a:pt x="85638" y="118367"/>
                    <a:pt x="86167" y="118367"/>
                    <a:pt x="86696" y="118367"/>
                  </a:cubicBezTo>
                  <a:lnTo>
                    <a:pt x="86696" y="118367"/>
                  </a:lnTo>
                  <a:cubicBezTo>
                    <a:pt x="105726" y="114285"/>
                    <a:pt x="119471" y="88979"/>
                    <a:pt x="119471" y="59591"/>
                  </a:cubicBezTo>
                  <a:cubicBezTo>
                    <a:pt x="119471" y="26938"/>
                    <a:pt x="102555" y="0"/>
                    <a:pt x="80881" y="0"/>
                  </a:cubicBezTo>
                  <a:cubicBezTo>
                    <a:pt x="79295" y="0"/>
                    <a:pt x="77709" y="0"/>
                    <a:pt x="76123" y="1632"/>
                  </a:cubicBezTo>
                  <a:cubicBezTo>
                    <a:pt x="85638" y="16326"/>
                    <a:pt x="91982" y="35918"/>
                    <a:pt x="91982" y="59591"/>
                  </a:cubicBezTo>
                  <a:cubicBezTo>
                    <a:pt x="91982" y="60408"/>
                    <a:pt x="91982" y="60408"/>
                    <a:pt x="91982" y="60408"/>
                  </a:cubicBezTo>
                  <a:cubicBezTo>
                    <a:pt x="104669" y="60408"/>
                    <a:pt x="104669" y="60408"/>
                    <a:pt x="104669" y="60408"/>
                  </a:cubicBezTo>
                  <a:cubicBezTo>
                    <a:pt x="84581" y="91428"/>
                    <a:pt x="84581" y="91428"/>
                    <a:pt x="84581" y="91428"/>
                  </a:cubicBezTo>
                  <a:cubicBezTo>
                    <a:pt x="64493" y="60408"/>
                    <a:pt x="64493" y="60408"/>
                    <a:pt x="64493" y="60408"/>
                  </a:cubicBezTo>
                  <a:cubicBezTo>
                    <a:pt x="76651" y="60408"/>
                    <a:pt x="76651" y="60408"/>
                    <a:pt x="76651" y="60408"/>
                  </a:cubicBezTo>
                  <a:cubicBezTo>
                    <a:pt x="76651" y="59591"/>
                    <a:pt x="76651" y="59591"/>
                    <a:pt x="76651" y="59591"/>
                  </a:cubicBezTo>
                  <a:cubicBezTo>
                    <a:pt x="76651" y="29387"/>
                    <a:pt x="61850" y="3265"/>
                    <a:pt x="42290" y="0"/>
                  </a:cubicBezTo>
                  <a:cubicBezTo>
                    <a:pt x="40704" y="0"/>
                    <a:pt x="39647" y="0"/>
                    <a:pt x="38590" y="0"/>
                  </a:cubicBezTo>
                  <a:cubicBezTo>
                    <a:pt x="37533" y="0"/>
                    <a:pt x="37004" y="0"/>
                    <a:pt x="36475" y="0"/>
                  </a:cubicBezTo>
                  <a:lnTo>
                    <a:pt x="36475" y="0"/>
                  </a:lnTo>
                  <a:cubicBezTo>
                    <a:pt x="35947" y="0"/>
                    <a:pt x="34889" y="0"/>
                    <a:pt x="34361" y="0"/>
                  </a:cubicBezTo>
                  <a:lnTo>
                    <a:pt x="34361" y="0"/>
                  </a:lnTo>
                  <a:cubicBezTo>
                    <a:pt x="33832" y="0"/>
                    <a:pt x="33303" y="0"/>
                    <a:pt x="32775" y="0"/>
                  </a:cubicBezTo>
                  <a:lnTo>
                    <a:pt x="32775" y="0"/>
                  </a:lnTo>
                  <a:cubicBezTo>
                    <a:pt x="13744" y="6530"/>
                    <a:pt x="0" y="30204"/>
                    <a:pt x="0" y="59591"/>
                  </a:cubicBezTo>
                  <a:cubicBezTo>
                    <a:pt x="0" y="92244"/>
                    <a:pt x="16916" y="119183"/>
                    <a:pt x="38590" y="119183"/>
                  </a:cubicBezTo>
                  <a:cubicBezTo>
                    <a:pt x="40176" y="119183"/>
                    <a:pt x="42290" y="118367"/>
                    <a:pt x="44405" y="118367"/>
                  </a:cubicBezTo>
                  <a:cubicBezTo>
                    <a:pt x="33832" y="103673"/>
                    <a:pt x="28017" y="82448"/>
                    <a:pt x="28017" y="59591"/>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grpSp>
      <p:sp>
        <p:nvSpPr>
          <p:cNvPr id="2054" name="Google Shape;2054;p213"/>
          <p:cNvSpPr txBox="1"/>
          <p:nvPr/>
        </p:nvSpPr>
        <p:spPr>
          <a:xfrm>
            <a:off x="6773759" y="5263872"/>
            <a:ext cx="1655100" cy="273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rgbClr val="666666"/>
                </a:solidFill>
                <a:latin typeface="Salesforce Sans"/>
                <a:ea typeface="Salesforce Sans"/>
                <a:cs typeface="Salesforce Sans"/>
                <a:sym typeface="Salesforce Sans"/>
              </a:rPr>
              <a:t>Org Strategy</a:t>
            </a:r>
            <a:endParaRPr sz="1300" i="0" u="none" strike="noStrike" cap="none">
              <a:solidFill>
                <a:srgbClr val="666666"/>
              </a:solidFill>
              <a:latin typeface="Salesforce Sans"/>
              <a:ea typeface="Salesforce Sans"/>
              <a:cs typeface="Salesforce Sans"/>
              <a:sym typeface="Salesforce Sans"/>
            </a:endParaRPr>
          </a:p>
        </p:txBody>
      </p:sp>
      <p:sp>
        <p:nvSpPr>
          <p:cNvPr id="2055" name="Google Shape;2055;p213"/>
          <p:cNvSpPr txBox="1"/>
          <p:nvPr/>
        </p:nvSpPr>
        <p:spPr>
          <a:xfrm>
            <a:off x="10179137" y="5255563"/>
            <a:ext cx="1120800" cy="465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rgbClr val="666666"/>
                </a:solidFill>
                <a:latin typeface="Salesforce Sans"/>
                <a:ea typeface="Salesforce Sans"/>
                <a:cs typeface="Salesforce Sans"/>
                <a:sym typeface="Salesforce Sans"/>
              </a:rPr>
              <a:t>Technical Governance</a:t>
            </a:r>
            <a:endParaRPr sz="1300" i="0" u="none" strike="noStrike" cap="none">
              <a:solidFill>
                <a:srgbClr val="666666"/>
              </a:solidFill>
              <a:latin typeface="Salesforce Sans"/>
              <a:ea typeface="Salesforce Sans"/>
              <a:cs typeface="Salesforce Sans"/>
              <a:sym typeface="Salesforce Sans"/>
            </a:endParaRPr>
          </a:p>
        </p:txBody>
      </p:sp>
      <p:sp>
        <p:nvSpPr>
          <p:cNvPr id="2056" name="Google Shape;2056;p213"/>
          <p:cNvSpPr/>
          <p:nvPr/>
        </p:nvSpPr>
        <p:spPr>
          <a:xfrm rot="5400000">
            <a:off x="7312367" y="4523890"/>
            <a:ext cx="597600" cy="597900"/>
          </a:xfrm>
          <a:custGeom>
            <a:avLst/>
            <a:gdLst/>
            <a:ahLst/>
            <a:cxnLst/>
            <a:rect l="l" t="t" r="r" b="b"/>
            <a:pathLst>
              <a:path w="120000" h="120000" extrusionOk="0">
                <a:moveTo>
                  <a:pt x="104383" y="74285"/>
                </a:moveTo>
                <a:lnTo>
                  <a:pt x="104383" y="74285"/>
                </a:lnTo>
                <a:cubicBezTo>
                  <a:pt x="113424" y="74285"/>
                  <a:pt x="119178" y="66938"/>
                  <a:pt x="119178" y="58775"/>
                </a:cubicBezTo>
                <a:cubicBezTo>
                  <a:pt x="119178" y="50612"/>
                  <a:pt x="113424" y="44081"/>
                  <a:pt x="104383" y="44081"/>
                </a:cubicBezTo>
                <a:cubicBezTo>
                  <a:pt x="98630" y="44081"/>
                  <a:pt x="92054" y="48163"/>
                  <a:pt x="90410" y="54693"/>
                </a:cubicBezTo>
                <a:cubicBezTo>
                  <a:pt x="53424" y="54693"/>
                  <a:pt x="53424" y="54693"/>
                  <a:pt x="53424" y="54693"/>
                </a:cubicBezTo>
                <a:cubicBezTo>
                  <a:pt x="73972" y="18775"/>
                  <a:pt x="73972" y="18775"/>
                  <a:pt x="73972" y="18775"/>
                </a:cubicBezTo>
                <a:cubicBezTo>
                  <a:pt x="90410" y="18775"/>
                  <a:pt x="90410" y="18775"/>
                  <a:pt x="90410" y="18775"/>
                </a:cubicBezTo>
                <a:cubicBezTo>
                  <a:pt x="92054" y="24489"/>
                  <a:pt x="98630" y="28571"/>
                  <a:pt x="104383" y="28571"/>
                </a:cubicBezTo>
                <a:cubicBezTo>
                  <a:pt x="113424" y="28571"/>
                  <a:pt x="119178" y="22857"/>
                  <a:pt x="119178" y="13877"/>
                </a:cubicBezTo>
                <a:cubicBezTo>
                  <a:pt x="119178" y="5714"/>
                  <a:pt x="113424" y="0"/>
                  <a:pt x="104383" y="0"/>
                </a:cubicBezTo>
                <a:cubicBezTo>
                  <a:pt x="98630" y="0"/>
                  <a:pt x="92054" y="4081"/>
                  <a:pt x="90410" y="10612"/>
                </a:cubicBezTo>
                <a:cubicBezTo>
                  <a:pt x="69041" y="10612"/>
                  <a:pt x="69041" y="10612"/>
                  <a:pt x="69041" y="10612"/>
                </a:cubicBezTo>
                <a:cubicBezTo>
                  <a:pt x="42739" y="54693"/>
                  <a:pt x="42739" y="54693"/>
                  <a:pt x="42739" y="54693"/>
                </a:cubicBezTo>
                <a:cubicBezTo>
                  <a:pt x="28767" y="54693"/>
                  <a:pt x="28767" y="54693"/>
                  <a:pt x="28767" y="54693"/>
                </a:cubicBezTo>
                <a:cubicBezTo>
                  <a:pt x="27945" y="48163"/>
                  <a:pt x="22191" y="44081"/>
                  <a:pt x="14794" y="44081"/>
                </a:cubicBezTo>
                <a:cubicBezTo>
                  <a:pt x="6575" y="44081"/>
                  <a:pt x="0" y="50612"/>
                  <a:pt x="0" y="58775"/>
                </a:cubicBezTo>
                <a:cubicBezTo>
                  <a:pt x="0" y="66938"/>
                  <a:pt x="6575" y="74285"/>
                  <a:pt x="14794" y="74285"/>
                </a:cubicBezTo>
                <a:cubicBezTo>
                  <a:pt x="22191" y="74285"/>
                  <a:pt x="27945" y="68571"/>
                  <a:pt x="28767" y="62857"/>
                </a:cubicBezTo>
                <a:cubicBezTo>
                  <a:pt x="42739" y="62857"/>
                  <a:pt x="42739" y="62857"/>
                  <a:pt x="42739" y="62857"/>
                </a:cubicBezTo>
                <a:cubicBezTo>
                  <a:pt x="69041" y="107755"/>
                  <a:pt x="69041" y="107755"/>
                  <a:pt x="69041" y="107755"/>
                </a:cubicBezTo>
                <a:cubicBezTo>
                  <a:pt x="90410" y="107755"/>
                  <a:pt x="90410" y="107755"/>
                  <a:pt x="90410" y="107755"/>
                </a:cubicBezTo>
                <a:cubicBezTo>
                  <a:pt x="92054" y="112653"/>
                  <a:pt x="98630" y="119183"/>
                  <a:pt x="104383" y="119183"/>
                </a:cubicBezTo>
                <a:cubicBezTo>
                  <a:pt x="113424" y="119183"/>
                  <a:pt x="119178" y="111836"/>
                  <a:pt x="119178" y="103673"/>
                </a:cubicBezTo>
                <a:cubicBezTo>
                  <a:pt x="119178" y="94693"/>
                  <a:pt x="113424" y="88979"/>
                  <a:pt x="104383" y="88979"/>
                </a:cubicBezTo>
                <a:cubicBezTo>
                  <a:pt x="98630" y="88979"/>
                  <a:pt x="92054" y="93061"/>
                  <a:pt x="90410" y="99591"/>
                </a:cubicBezTo>
                <a:cubicBezTo>
                  <a:pt x="73972" y="99591"/>
                  <a:pt x="73972" y="99591"/>
                  <a:pt x="73972" y="99591"/>
                </a:cubicBezTo>
                <a:cubicBezTo>
                  <a:pt x="53424" y="62857"/>
                  <a:pt x="53424" y="62857"/>
                  <a:pt x="53424" y="62857"/>
                </a:cubicBezTo>
                <a:cubicBezTo>
                  <a:pt x="90410" y="62857"/>
                  <a:pt x="90410" y="62857"/>
                  <a:pt x="90410" y="62857"/>
                </a:cubicBezTo>
                <a:cubicBezTo>
                  <a:pt x="92054" y="68571"/>
                  <a:pt x="98630" y="74285"/>
                  <a:pt x="104383" y="74285"/>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grpSp>
        <p:nvGrpSpPr>
          <p:cNvPr id="2057" name="Google Shape;2057;p213"/>
          <p:cNvGrpSpPr/>
          <p:nvPr/>
        </p:nvGrpSpPr>
        <p:grpSpPr>
          <a:xfrm>
            <a:off x="10454773" y="4462865"/>
            <a:ext cx="597957" cy="719865"/>
            <a:chOff x="10249328" y="4846265"/>
            <a:chExt cx="506400" cy="609900"/>
          </a:xfrm>
        </p:grpSpPr>
        <p:sp>
          <p:nvSpPr>
            <p:cNvPr id="2058" name="Google Shape;2058;p213"/>
            <p:cNvSpPr/>
            <p:nvPr/>
          </p:nvSpPr>
          <p:spPr>
            <a:xfrm>
              <a:off x="10249328" y="4846265"/>
              <a:ext cx="506400" cy="609900"/>
            </a:xfrm>
            <a:custGeom>
              <a:avLst/>
              <a:gdLst/>
              <a:ahLst/>
              <a:cxnLst/>
              <a:rect l="l" t="t" r="r" b="b"/>
              <a:pathLst>
                <a:path w="120000" h="120000" extrusionOk="0">
                  <a:moveTo>
                    <a:pt x="12244" y="5172"/>
                  </a:moveTo>
                  <a:lnTo>
                    <a:pt x="12244" y="5172"/>
                  </a:lnTo>
                  <a:cubicBezTo>
                    <a:pt x="119387" y="5172"/>
                    <a:pt x="119387" y="5172"/>
                    <a:pt x="119387" y="5172"/>
                  </a:cubicBezTo>
                  <a:cubicBezTo>
                    <a:pt x="119387" y="5172"/>
                    <a:pt x="119387" y="3620"/>
                    <a:pt x="119387" y="2586"/>
                  </a:cubicBezTo>
                  <a:cubicBezTo>
                    <a:pt x="119387" y="1034"/>
                    <a:pt x="118163" y="0"/>
                    <a:pt x="116326" y="0"/>
                  </a:cubicBezTo>
                  <a:cubicBezTo>
                    <a:pt x="12244" y="0"/>
                    <a:pt x="12244" y="0"/>
                    <a:pt x="12244" y="0"/>
                  </a:cubicBezTo>
                  <a:cubicBezTo>
                    <a:pt x="5510" y="0"/>
                    <a:pt x="0" y="4137"/>
                    <a:pt x="0" y="9827"/>
                  </a:cubicBezTo>
                  <a:cubicBezTo>
                    <a:pt x="0" y="110172"/>
                    <a:pt x="0" y="110172"/>
                    <a:pt x="0" y="110172"/>
                  </a:cubicBezTo>
                  <a:cubicBezTo>
                    <a:pt x="0" y="115862"/>
                    <a:pt x="5510" y="119482"/>
                    <a:pt x="12244" y="119482"/>
                  </a:cubicBezTo>
                  <a:cubicBezTo>
                    <a:pt x="116326" y="119482"/>
                    <a:pt x="116326" y="119482"/>
                    <a:pt x="116326" y="119482"/>
                  </a:cubicBezTo>
                  <a:cubicBezTo>
                    <a:pt x="118163" y="119482"/>
                    <a:pt x="119387" y="118448"/>
                    <a:pt x="119387" y="117413"/>
                  </a:cubicBezTo>
                  <a:cubicBezTo>
                    <a:pt x="119387" y="14482"/>
                    <a:pt x="119387" y="14482"/>
                    <a:pt x="119387" y="14482"/>
                  </a:cubicBezTo>
                  <a:cubicBezTo>
                    <a:pt x="12244" y="14482"/>
                    <a:pt x="12244" y="14482"/>
                    <a:pt x="12244" y="14482"/>
                  </a:cubicBezTo>
                  <a:cubicBezTo>
                    <a:pt x="9183" y="14482"/>
                    <a:pt x="6122" y="11896"/>
                    <a:pt x="6122" y="9310"/>
                  </a:cubicBezTo>
                  <a:cubicBezTo>
                    <a:pt x="6122" y="6724"/>
                    <a:pt x="9183" y="5172"/>
                    <a:pt x="12244" y="5172"/>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sp>
          <p:nvSpPr>
            <p:cNvPr id="2059" name="Google Shape;2059;p213"/>
            <p:cNvSpPr/>
            <p:nvPr/>
          </p:nvSpPr>
          <p:spPr>
            <a:xfrm>
              <a:off x="10263395" y="4891682"/>
              <a:ext cx="474600" cy="278100"/>
            </a:xfrm>
            <a:custGeom>
              <a:avLst/>
              <a:gdLst/>
              <a:ahLst/>
              <a:cxnLst/>
              <a:rect l="l" t="t" r="r" b="b"/>
              <a:pathLst>
                <a:path w="120000" h="120000" extrusionOk="0">
                  <a:moveTo>
                    <a:pt x="12244" y="5172"/>
                  </a:moveTo>
                  <a:lnTo>
                    <a:pt x="12244" y="5172"/>
                  </a:lnTo>
                  <a:cubicBezTo>
                    <a:pt x="119387" y="5172"/>
                    <a:pt x="119387" y="5172"/>
                    <a:pt x="119387" y="5172"/>
                  </a:cubicBezTo>
                  <a:cubicBezTo>
                    <a:pt x="119387" y="5172"/>
                    <a:pt x="119387" y="3620"/>
                    <a:pt x="119387" y="2586"/>
                  </a:cubicBezTo>
                  <a:cubicBezTo>
                    <a:pt x="119387" y="1034"/>
                    <a:pt x="118163" y="0"/>
                    <a:pt x="116326" y="0"/>
                  </a:cubicBezTo>
                  <a:cubicBezTo>
                    <a:pt x="12244" y="0"/>
                    <a:pt x="12244" y="0"/>
                    <a:pt x="12244" y="0"/>
                  </a:cubicBezTo>
                  <a:cubicBezTo>
                    <a:pt x="5510" y="0"/>
                    <a:pt x="0" y="4137"/>
                    <a:pt x="0" y="9827"/>
                  </a:cubicBezTo>
                  <a:cubicBezTo>
                    <a:pt x="0" y="110172"/>
                    <a:pt x="0" y="110172"/>
                    <a:pt x="0" y="110172"/>
                  </a:cubicBezTo>
                  <a:cubicBezTo>
                    <a:pt x="0" y="115862"/>
                    <a:pt x="5510" y="119482"/>
                    <a:pt x="12244" y="119482"/>
                  </a:cubicBezTo>
                  <a:cubicBezTo>
                    <a:pt x="116326" y="119482"/>
                    <a:pt x="116326" y="119482"/>
                    <a:pt x="116326" y="119482"/>
                  </a:cubicBezTo>
                  <a:cubicBezTo>
                    <a:pt x="118163" y="119482"/>
                    <a:pt x="119387" y="118448"/>
                    <a:pt x="119387" y="117413"/>
                  </a:cubicBezTo>
                  <a:cubicBezTo>
                    <a:pt x="119387" y="14482"/>
                    <a:pt x="119387" y="14482"/>
                    <a:pt x="119387" y="14482"/>
                  </a:cubicBezTo>
                  <a:cubicBezTo>
                    <a:pt x="12244" y="14482"/>
                    <a:pt x="12244" y="14482"/>
                    <a:pt x="12244" y="14482"/>
                  </a:cubicBezTo>
                  <a:cubicBezTo>
                    <a:pt x="9183" y="14482"/>
                    <a:pt x="6122" y="11896"/>
                    <a:pt x="6122" y="9310"/>
                  </a:cubicBezTo>
                  <a:cubicBezTo>
                    <a:pt x="6122" y="6724"/>
                    <a:pt x="9183" y="5172"/>
                    <a:pt x="12244" y="5172"/>
                  </a:cubicBezTo>
                </a:path>
              </a:pathLst>
            </a:custGeom>
            <a:solidFill>
              <a:srgbClr val="22222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grpSp>
      <p:grpSp>
        <p:nvGrpSpPr>
          <p:cNvPr id="2060" name="Google Shape;2060;p213"/>
          <p:cNvGrpSpPr/>
          <p:nvPr/>
        </p:nvGrpSpPr>
        <p:grpSpPr>
          <a:xfrm>
            <a:off x="8546825" y="3122539"/>
            <a:ext cx="1271575" cy="1271101"/>
            <a:chOff x="4841202" y="3200400"/>
            <a:chExt cx="948300" cy="948300"/>
          </a:xfrm>
        </p:grpSpPr>
        <p:sp>
          <p:nvSpPr>
            <p:cNvPr id="2061" name="Google Shape;2061;p213"/>
            <p:cNvSpPr/>
            <p:nvPr/>
          </p:nvSpPr>
          <p:spPr>
            <a:xfrm>
              <a:off x="4841202" y="3200400"/>
              <a:ext cx="948300" cy="948300"/>
            </a:xfrm>
            <a:prstGeom prst="rect">
              <a:avLst/>
            </a:prstGeom>
            <a:solidFill>
              <a:srgbClr val="0070C0"/>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62" name="Google Shape;2062;p213"/>
            <p:cNvSpPr/>
            <p:nvPr/>
          </p:nvSpPr>
          <p:spPr>
            <a:xfrm>
              <a:off x="4980606" y="3359637"/>
              <a:ext cx="669600" cy="606300"/>
            </a:xfrm>
            <a:custGeom>
              <a:avLst/>
              <a:gdLst/>
              <a:ahLst/>
              <a:cxnLst/>
              <a:rect l="l" t="t" r="r" b="b"/>
              <a:pathLst>
                <a:path w="120000" h="120000" extrusionOk="0">
                  <a:moveTo>
                    <a:pt x="30901" y="101886"/>
                  </a:moveTo>
                  <a:lnTo>
                    <a:pt x="30901" y="101886"/>
                  </a:lnTo>
                  <a:cubicBezTo>
                    <a:pt x="30901" y="56037"/>
                    <a:pt x="30901" y="56037"/>
                    <a:pt x="30901" y="56037"/>
                  </a:cubicBezTo>
                  <a:cubicBezTo>
                    <a:pt x="30901" y="54905"/>
                    <a:pt x="31416" y="53207"/>
                    <a:pt x="32961" y="53207"/>
                  </a:cubicBezTo>
                  <a:cubicBezTo>
                    <a:pt x="33991" y="53207"/>
                    <a:pt x="35536" y="52075"/>
                    <a:pt x="35536" y="50377"/>
                  </a:cubicBezTo>
                  <a:cubicBezTo>
                    <a:pt x="35536" y="49245"/>
                    <a:pt x="33991" y="48113"/>
                    <a:pt x="32961" y="48113"/>
                  </a:cubicBezTo>
                  <a:cubicBezTo>
                    <a:pt x="15965" y="48113"/>
                    <a:pt x="15965" y="48113"/>
                    <a:pt x="15965" y="48113"/>
                  </a:cubicBezTo>
                  <a:cubicBezTo>
                    <a:pt x="13905" y="48113"/>
                    <a:pt x="13390" y="49245"/>
                    <a:pt x="13390" y="50377"/>
                  </a:cubicBezTo>
                  <a:cubicBezTo>
                    <a:pt x="13390" y="52075"/>
                    <a:pt x="13905" y="53207"/>
                    <a:pt x="14935" y="53207"/>
                  </a:cubicBezTo>
                  <a:cubicBezTo>
                    <a:pt x="16480" y="53207"/>
                    <a:pt x="17510" y="54905"/>
                    <a:pt x="17510" y="56037"/>
                  </a:cubicBezTo>
                  <a:cubicBezTo>
                    <a:pt x="17510" y="101886"/>
                    <a:pt x="17510" y="101886"/>
                    <a:pt x="17510" y="101886"/>
                  </a:cubicBezTo>
                  <a:lnTo>
                    <a:pt x="30901" y="101886"/>
                  </a:lnTo>
                  <a:close/>
                  <a:moveTo>
                    <a:pt x="66437" y="101886"/>
                  </a:moveTo>
                  <a:lnTo>
                    <a:pt x="66437" y="101886"/>
                  </a:lnTo>
                  <a:cubicBezTo>
                    <a:pt x="66437" y="56037"/>
                    <a:pt x="66437" y="56037"/>
                    <a:pt x="66437" y="56037"/>
                  </a:cubicBezTo>
                  <a:cubicBezTo>
                    <a:pt x="66437" y="54905"/>
                    <a:pt x="67467" y="53207"/>
                    <a:pt x="67982" y="53207"/>
                  </a:cubicBezTo>
                  <a:cubicBezTo>
                    <a:pt x="69527" y="53207"/>
                    <a:pt x="70557" y="52075"/>
                    <a:pt x="70557" y="50377"/>
                  </a:cubicBezTo>
                  <a:cubicBezTo>
                    <a:pt x="70557" y="49245"/>
                    <a:pt x="69527" y="48113"/>
                    <a:pt x="67982" y="48113"/>
                  </a:cubicBezTo>
                  <a:cubicBezTo>
                    <a:pt x="50987" y="48113"/>
                    <a:pt x="50987" y="48113"/>
                    <a:pt x="50987" y="48113"/>
                  </a:cubicBezTo>
                  <a:cubicBezTo>
                    <a:pt x="49957" y="48113"/>
                    <a:pt x="48412" y="49245"/>
                    <a:pt x="48412" y="50377"/>
                  </a:cubicBezTo>
                  <a:cubicBezTo>
                    <a:pt x="48412" y="52075"/>
                    <a:pt x="49442" y="53207"/>
                    <a:pt x="50472" y="53207"/>
                  </a:cubicBezTo>
                  <a:cubicBezTo>
                    <a:pt x="51502" y="53207"/>
                    <a:pt x="53047" y="54905"/>
                    <a:pt x="53047" y="56037"/>
                  </a:cubicBezTo>
                  <a:cubicBezTo>
                    <a:pt x="53047" y="101886"/>
                    <a:pt x="53047" y="101886"/>
                    <a:pt x="53047" y="101886"/>
                  </a:cubicBezTo>
                  <a:lnTo>
                    <a:pt x="66437" y="101886"/>
                  </a:lnTo>
                  <a:close/>
                  <a:moveTo>
                    <a:pt x="101459" y="101886"/>
                  </a:moveTo>
                  <a:lnTo>
                    <a:pt x="101459" y="101886"/>
                  </a:lnTo>
                  <a:cubicBezTo>
                    <a:pt x="101459" y="56037"/>
                    <a:pt x="101459" y="56037"/>
                    <a:pt x="101459" y="56037"/>
                  </a:cubicBezTo>
                  <a:cubicBezTo>
                    <a:pt x="101459" y="54905"/>
                    <a:pt x="103004" y="53207"/>
                    <a:pt x="104034" y="53207"/>
                  </a:cubicBezTo>
                  <a:cubicBezTo>
                    <a:pt x="105579" y="53207"/>
                    <a:pt x="106094" y="52075"/>
                    <a:pt x="106094" y="50377"/>
                  </a:cubicBezTo>
                  <a:cubicBezTo>
                    <a:pt x="106094" y="49245"/>
                    <a:pt x="104549" y="48113"/>
                    <a:pt x="103519" y="48113"/>
                  </a:cubicBezTo>
                  <a:cubicBezTo>
                    <a:pt x="86523" y="48113"/>
                    <a:pt x="86523" y="48113"/>
                    <a:pt x="86523" y="48113"/>
                  </a:cubicBezTo>
                  <a:cubicBezTo>
                    <a:pt x="84978" y="48113"/>
                    <a:pt x="83948" y="49245"/>
                    <a:pt x="83948" y="50377"/>
                  </a:cubicBezTo>
                  <a:cubicBezTo>
                    <a:pt x="83948" y="52075"/>
                    <a:pt x="84463" y="53207"/>
                    <a:pt x="86008" y="53207"/>
                  </a:cubicBezTo>
                  <a:cubicBezTo>
                    <a:pt x="87038" y="53207"/>
                    <a:pt x="88583" y="54905"/>
                    <a:pt x="88583" y="56037"/>
                  </a:cubicBezTo>
                  <a:cubicBezTo>
                    <a:pt x="88583" y="101886"/>
                    <a:pt x="88583" y="101886"/>
                    <a:pt x="88583" y="101886"/>
                  </a:cubicBezTo>
                  <a:lnTo>
                    <a:pt x="101459" y="101886"/>
                  </a:lnTo>
                  <a:close/>
                  <a:moveTo>
                    <a:pt x="3090" y="40754"/>
                  </a:moveTo>
                  <a:lnTo>
                    <a:pt x="3090" y="40754"/>
                  </a:lnTo>
                  <a:cubicBezTo>
                    <a:pt x="3605" y="42452"/>
                    <a:pt x="5150" y="43584"/>
                    <a:pt x="6180" y="43584"/>
                  </a:cubicBezTo>
                  <a:cubicBezTo>
                    <a:pt x="112274" y="43584"/>
                    <a:pt x="112274" y="43584"/>
                    <a:pt x="112274" y="43584"/>
                  </a:cubicBezTo>
                  <a:cubicBezTo>
                    <a:pt x="114334" y="43584"/>
                    <a:pt x="115364" y="42452"/>
                    <a:pt x="116394" y="40754"/>
                  </a:cubicBezTo>
                  <a:cubicBezTo>
                    <a:pt x="118454" y="36226"/>
                    <a:pt x="118454" y="36226"/>
                    <a:pt x="118454" y="36226"/>
                  </a:cubicBezTo>
                  <a:cubicBezTo>
                    <a:pt x="119484" y="34528"/>
                    <a:pt x="118454" y="33396"/>
                    <a:pt x="117424" y="32830"/>
                  </a:cubicBezTo>
                  <a:cubicBezTo>
                    <a:pt x="61802" y="566"/>
                    <a:pt x="61802" y="566"/>
                    <a:pt x="61802" y="566"/>
                  </a:cubicBezTo>
                  <a:cubicBezTo>
                    <a:pt x="60772" y="0"/>
                    <a:pt x="58712" y="0"/>
                    <a:pt x="57682" y="566"/>
                  </a:cubicBezTo>
                  <a:cubicBezTo>
                    <a:pt x="2060" y="32830"/>
                    <a:pt x="2060" y="32830"/>
                    <a:pt x="2060" y="32830"/>
                  </a:cubicBezTo>
                  <a:cubicBezTo>
                    <a:pt x="515" y="33396"/>
                    <a:pt x="0" y="34528"/>
                    <a:pt x="515" y="36226"/>
                  </a:cubicBezTo>
                  <a:lnTo>
                    <a:pt x="3090" y="40754"/>
                  </a:lnTo>
                  <a:close/>
                  <a:moveTo>
                    <a:pt x="59227" y="15283"/>
                  </a:moveTo>
                  <a:lnTo>
                    <a:pt x="59227" y="15283"/>
                  </a:lnTo>
                  <a:cubicBezTo>
                    <a:pt x="64377" y="15283"/>
                    <a:pt x="67982" y="19245"/>
                    <a:pt x="67982" y="24905"/>
                  </a:cubicBezTo>
                  <a:cubicBezTo>
                    <a:pt x="67982" y="30000"/>
                    <a:pt x="64377" y="33962"/>
                    <a:pt x="59227" y="33962"/>
                  </a:cubicBezTo>
                  <a:cubicBezTo>
                    <a:pt x="55107" y="33962"/>
                    <a:pt x="50472" y="30000"/>
                    <a:pt x="50472" y="24905"/>
                  </a:cubicBezTo>
                  <a:cubicBezTo>
                    <a:pt x="50472" y="19245"/>
                    <a:pt x="55107" y="15283"/>
                    <a:pt x="59227" y="15283"/>
                  </a:cubicBezTo>
                  <a:close/>
                  <a:moveTo>
                    <a:pt x="7725" y="107547"/>
                  </a:moveTo>
                  <a:lnTo>
                    <a:pt x="7725" y="107547"/>
                  </a:lnTo>
                  <a:cubicBezTo>
                    <a:pt x="7725" y="109811"/>
                    <a:pt x="8755" y="110943"/>
                    <a:pt x="10300" y="110943"/>
                  </a:cubicBezTo>
                  <a:cubicBezTo>
                    <a:pt x="108669" y="110943"/>
                    <a:pt x="108669" y="110943"/>
                    <a:pt x="108669" y="110943"/>
                  </a:cubicBezTo>
                  <a:cubicBezTo>
                    <a:pt x="110214" y="110943"/>
                    <a:pt x="111244" y="109811"/>
                    <a:pt x="111244" y="107547"/>
                  </a:cubicBezTo>
                  <a:cubicBezTo>
                    <a:pt x="111244" y="106415"/>
                    <a:pt x="110214" y="104716"/>
                    <a:pt x="108669" y="104716"/>
                  </a:cubicBezTo>
                  <a:cubicBezTo>
                    <a:pt x="10300" y="104716"/>
                    <a:pt x="10300" y="104716"/>
                    <a:pt x="10300" y="104716"/>
                  </a:cubicBezTo>
                  <a:cubicBezTo>
                    <a:pt x="8755" y="104716"/>
                    <a:pt x="7725" y="106415"/>
                    <a:pt x="7725" y="107547"/>
                  </a:cubicBezTo>
                  <a:close/>
                  <a:moveTo>
                    <a:pt x="116394" y="113773"/>
                  </a:moveTo>
                  <a:lnTo>
                    <a:pt x="116394" y="113773"/>
                  </a:lnTo>
                  <a:cubicBezTo>
                    <a:pt x="3090" y="113773"/>
                    <a:pt x="3090" y="113773"/>
                    <a:pt x="3090" y="113773"/>
                  </a:cubicBezTo>
                  <a:cubicBezTo>
                    <a:pt x="2060" y="113773"/>
                    <a:pt x="515" y="114905"/>
                    <a:pt x="515" y="116603"/>
                  </a:cubicBezTo>
                  <a:cubicBezTo>
                    <a:pt x="515" y="117735"/>
                    <a:pt x="2060" y="119433"/>
                    <a:pt x="3090" y="119433"/>
                  </a:cubicBezTo>
                  <a:cubicBezTo>
                    <a:pt x="116394" y="119433"/>
                    <a:pt x="116394" y="119433"/>
                    <a:pt x="116394" y="119433"/>
                  </a:cubicBezTo>
                  <a:cubicBezTo>
                    <a:pt x="117424" y="119433"/>
                    <a:pt x="118454" y="117735"/>
                    <a:pt x="118454" y="116603"/>
                  </a:cubicBezTo>
                  <a:cubicBezTo>
                    <a:pt x="118454" y="114905"/>
                    <a:pt x="117424" y="113773"/>
                    <a:pt x="116394" y="113773"/>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1C1C"/>
                </a:solidFill>
                <a:latin typeface="Arial"/>
                <a:ea typeface="Arial"/>
                <a:cs typeface="Arial"/>
                <a:sym typeface="Arial"/>
              </a:endParaRPr>
            </a:p>
          </p:txBody>
        </p:sp>
      </p:grpSp>
      <p:pic>
        <p:nvPicPr>
          <p:cNvPr id="2063" name="Google Shape;2063;p213"/>
          <p:cNvPicPr preferRelativeResize="0"/>
          <p:nvPr/>
        </p:nvPicPr>
        <p:blipFill>
          <a:blip r:embed="rId4">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258"/>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Modelo de Dados</a:t>
            </a:r>
            <a:endParaRPr/>
          </a:p>
        </p:txBody>
      </p:sp>
      <p:sp>
        <p:nvSpPr>
          <p:cNvPr id="3355" name="Google Shape;3355;p258"/>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endParaRPr/>
          </a:p>
        </p:txBody>
      </p:sp>
      <p:sp>
        <p:nvSpPr>
          <p:cNvPr id="3356" name="Google Shape;3356;p258"/>
          <p:cNvSpPr txBox="1">
            <a:spLocks noGrp="1"/>
          </p:cNvSpPr>
          <p:nvPr>
            <p:ph type="subTitle" idx="4"/>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Indústrias compartilham uma base comum</a:t>
            </a:r>
            <a:endParaRPr/>
          </a:p>
          <a:p>
            <a:pPr marL="0" lvl="0" indent="0" algn="l" rtl="0">
              <a:spcBef>
                <a:spcPts val="300"/>
              </a:spcBef>
              <a:spcAft>
                <a:spcPts val="300"/>
              </a:spcAft>
              <a:buNone/>
            </a:pPr>
            <a:endParaRPr/>
          </a:p>
        </p:txBody>
      </p:sp>
      <p:sp>
        <p:nvSpPr>
          <p:cNvPr id="3357" name="Google Shape;3357;p258"/>
          <p:cNvSpPr txBox="1">
            <a:spLocks noGrp="1"/>
          </p:cNvSpPr>
          <p:nvPr>
            <p:ph type="body" idx="2"/>
          </p:nvPr>
        </p:nvSpPr>
        <p:spPr>
          <a:xfrm>
            <a:off x="748175" y="1911100"/>
            <a:ext cx="5047800" cy="4188300"/>
          </a:xfrm>
          <a:prstGeom prst="rect">
            <a:avLst/>
          </a:prstGeom>
        </p:spPr>
        <p:txBody>
          <a:bodyPr spcFirstLastPara="1" wrap="square" lIns="0" tIns="0" rIns="0" bIns="0" anchor="t" anchorCtr="0">
            <a:noAutofit/>
          </a:bodyPr>
          <a:lstStyle/>
          <a:p>
            <a:pPr marL="0" lvl="0" indent="0" algn="l" rtl="0">
              <a:spcBef>
                <a:spcPts val="500"/>
              </a:spcBef>
              <a:spcAft>
                <a:spcPts val="0"/>
              </a:spcAft>
              <a:buNone/>
            </a:pPr>
            <a:r>
              <a:rPr lang="en-US" b="1"/>
              <a:t>Indústrias Adicionais</a:t>
            </a:r>
            <a:endParaRPr b="1"/>
          </a:p>
          <a:p>
            <a:pPr marL="0" lvl="0" indent="0" algn="l" rtl="0">
              <a:spcBef>
                <a:spcPts val="900"/>
              </a:spcBef>
              <a:spcAft>
                <a:spcPts val="0"/>
              </a:spcAft>
              <a:buNone/>
            </a:pPr>
            <a:endParaRPr b="1"/>
          </a:p>
          <a:p>
            <a:pPr marL="457200" lvl="0" indent="-355600" algn="l" rtl="0">
              <a:lnSpc>
                <a:spcPct val="150000"/>
              </a:lnSpc>
              <a:spcBef>
                <a:spcPts val="900"/>
              </a:spcBef>
              <a:spcAft>
                <a:spcPts val="0"/>
              </a:spcAft>
              <a:buSzPts val="2000"/>
              <a:buChar char="●"/>
            </a:pPr>
            <a:r>
              <a:rPr lang="en-US"/>
              <a:t>Financial Services</a:t>
            </a:r>
            <a:endParaRPr/>
          </a:p>
          <a:p>
            <a:pPr marL="457200" lvl="0" indent="-355600" algn="l" rtl="0">
              <a:lnSpc>
                <a:spcPct val="150000"/>
              </a:lnSpc>
              <a:spcBef>
                <a:spcPts val="0"/>
              </a:spcBef>
              <a:spcAft>
                <a:spcPts val="0"/>
              </a:spcAft>
              <a:buSzPts val="2000"/>
              <a:buChar char="●"/>
            </a:pPr>
            <a:r>
              <a:rPr lang="en-US"/>
              <a:t>Consumer Goods</a:t>
            </a:r>
            <a:endParaRPr/>
          </a:p>
          <a:p>
            <a:pPr marL="457200" lvl="0" indent="-355600" algn="l" rtl="0">
              <a:lnSpc>
                <a:spcPct val="150000"/>
              </a:lnSpc>
              <a:spcBef>
                <a:spcPts val="0"/>
              </a:spcBef>
              <a:spcAft>
                <a:spcPts val="0"/>
              </a:spcAft>
              <a:buSzPts val="2000"/>
              <a:buChar char="●"/>
            </a:pPr>
            <a:r>
              <a:rPr lang="en-US"/>
              <a:t>Health</a:t>
            </a:r>
            <a:endParaRPr/>
          </a:p>
          <a:p>
            <a:pPr marL="457200" lvl="0" indent="-355600" algn="l" rtl="0">
              <a:lnSpc>
                <a:spcPct val="150000"/>
              </a:lnSpc>
              <a:spcBef>
                <a:spcPts val="0"/>
              </a:spcBef>
              <a:spcAft>
                <a:spcPts val="0"/>
              </a:spcAft>
              <a:buSzPts val="2000"/>
              <a:buChar char="●"/>
            </a:pPr>
            <a:r>
              <a:rPr lang="en-US"/>
              <a:t>Education</a:t>
            </a:r>
            <a:endParaRPr/>
          </a:p>
          <a:p>
            <a:pPr marL="457200" lvl="0" indent="-355600" algn="l" rtl="0">
              <a:lnSpc>
                <a:spcPct val="150000"/>
              </a:lnSpc>
              <a:spcBef>
                <a:spcPts val="0"/>
              </a:spcBef>
              <a:spcAft>
                <a:spcPts val="0"/>
              </a:spcAft>
              <a:buSzPts val="2000"/>
              <a:buChar char="●"/>
            </a:pPr>
            <a:r>
              <a:rPr lang="en-US"/>
              <a:t>Media</a:t>
            </a:r>
            <a:endParaRPr/>
          </a:p>
          <a:p>
            <a:pPr marL="457200" lvl="0" indent="-355600" algn="l" rtl="0">
              <a:lnSpc>
                <a:spcPct val="150000"/>
              </a:lnSpc>
              <a:spcBef>
                <a:spcPts val="0"/>
              </a:spcBef>
              <a:spcAft>
                <a:spcPts val="0"/>
              </a:spcAft>
              <a:buSzPts val="2000"/>
              <a:buChar char="●"/>
            </a:pPr>
            <a:r>
              <a:rPr lang="en-US"/>
              <a:t>Manufacturing</a:t>
            </a:r>
            <a:endParaRPr/>
          </a:p>
          <a:p>
            <a:pPr marL="457200" lvl="0" indent="-355600" algn="l" rtl="0">
              <a:lnSpc>
                <a:spcPct val="150000"/>
              </a:lnSpc>
              <a:spcBef>
                <a:spcPts val="0"/>
              </a:spcBef>
              <a:spcAft>
                <a:spcPts val="0"/>
              </a:spcAft>
              <a:buSzPts val="2000"/>
              <a:buChar char="●"/>
            </a:pPr>
            <a:r>
              <a:rPr lang="en-US"/>
              <a:t>E outras…</a:t>
            </a:r>
            <a:endParaRPr/>
          </a:p>
        </p:txBody>
      </p:sp>
      <p:sp>
        <p:nvSpPr>
          <p:cNvPr id="3358" name="Google Shape;3358;p258"/>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p>
            <a:pPr marL="0" lvl="0" indent="0" algn="l" rtl="0">
              <a:spcBef>
                <a:spcPts val="500"/>
              </a:spcBef>
              <a:spcAft>
                <a:spcPts val="0"/>
              </a:spcAft>
              <a:buNone/>
            </a:pPr>
            <a:r>
              <a:rPr lang="en-US" sz="1900" b="1"/>
              <a:t>Benefícios</a:t>
            </a:r>
            <a:endParaRPr sz="1900" b="1"/>
          </a:p>
          <a:p>
            <a:pPr marL="0" lvl="0" indent="0" algn="l" rtl="0">
              <a:spcBef>
                <a:spcPts val="900"/>
              </a:spcBef>
              <a:spcAft>
                <a:spcPts val="0"/>
              </a:spcAft>
              <a:buNone/>
            </a:pPr>
            <a:endParaRPr sz="1900" b="1"/>
          </a:p>
          <a:p>
            <a:pPr marL="457200" lvl="0" indent="-349250" algn="l" rtl="0">
              <a:lnSpc>
                <a:spcPct val="115000"/>
              </a:lnSpc>
              <a:spcBef>
                <a:spcPts val="900"/>
              </a:spcBef>
              <a:spcAft>
                <a:spcPts val="0"/>
              </a:spcAft>
              <a:buSzPts val="1900"/>
              <a:buChar char="●"/>
            </a:pPr>
            <a:r>
              <a:rPr lang="en-US" sz="1900"/>
              <a:t>Facilidade de harmonizar as informações do cliente em uma visão única</a:t>
            </a:r>
            <a:endParaRPr sz="1900"/>
          </a:p>
          <a:p>
            <a:pPr marL="457200" lvl="0" indent="-349250" algn="l" rtl="0">
              <a:lnSpc>
                <a:spcPct val="115000"/>
              </a:lnSpc>
              <a:spcBef>
                <a:spcPts val="0"/>
              </a:spcBef>
              <a:spcAft>
                <a:spcPts val="0"/>
              </a:spcAft>
              <a:buSzPts val="1900"/>
              <a:buChar char="●"/>
            </a:pPr>
            <a:r>
              <a:rPr lang="en-US" sz="1900"/>
              <a:t>Linguagem comum entre as verticais de negócio</a:t>
            </a:r>
            <a:endParaRPr sz="1900"/>
          </a:p>
          <a:p>
            <a:pPr marL="457200" lvl="0" indent="-349250" algn="l" rtl="0">
              <a:lnSpc>
                <a:spcPct val="115000"/>
              </a:lnSpc>
              <a:spcBef>
                <a:spcPts val="0"/>
              </a:spcBef>
              <a:spcAft>
                <a:spcPts val="0"/>
              </a:spcAft>
              <a:buSzPts val="1900"/>
              <a:buChar char="●"/>
            </a:pPr>
            <a:r>
              <a:rPr lang="en-US" sz="1900"/>
              <a:t>Conectores OOB para integrações intra-orgs</a:t>
            </a:r>
            <a:endParaRPr sz="1900"/>
          </a:p>
          <a:p>
            <a:pPr marL="457200" lvl="0" indent="-349250" algn="l" rtl="0">
              <a:lnSpc>
                <a:spcPct val="115000"/>
              </a:lnSpc>
              <a:spcBef>
                <a:spcPts val="0"/>
              </a:spcBef>
              <a:spcAft>
                <a:spcPts val="0"/>
              </a:spcAft>
              <a:buSzPts val="1900"/>
              <a:buChar char="●"/>
            </a:pPr>
            <a:r>
              <a:rPr lang="en-US" sz="1900"/>
              <a:t>Continuamente, mas com cuidado, aprimorado para agregar valor sem alterações significativas</a:t>
            </a:r>
            <a:endParaRPr sz="1900"/>
          </a:p>
        </p:txBody>
      </p:sp>
      <p:pic>
        <p:nvPicPr>
          <p:cNvPr id="3359" name="Google Shape;3359;p258" descr="Media.png"/>
          <p:cNvPicPr preferRelativeResize="0"/>
          <p:nvPr/>
        </p:nvPicPr>
        <p:blipFill rotWithShape="1">
          <a:blip r:embed="rId3">
            <a:alphaModFix/>
          </a:blip>
          <a:srcRect/>
          <a:stretch/>
        </p:blipFill>
        <p:spPr>
          <a:xfrm>
            <a:off x="681905" y="4600322"/>
            <a:ext cx="508647" cy="493109"/>
          </a:xfrm>
          <a:prstGeom prst="rect">
            <a:avLst/>
          </a:prstGeom>
          <a:noFill/>
          <a:ln>
            <a:noFill/>
          </a:ln>
        </p:spPr>
      </p:pic>
      <p:pic>
        <p:nvPicPr>
          <p:cNvPr id="3360" name="Google Shape;3360;p258" descr="ConsumerGood.png"/>
          <p:cNvPicPr preferRelativeResize="0"/>
          <p:nvPr/>
        </p:nvPicPr>
        <p:blipFill rotWithShape="1">
          <a:blip r:embed="rId4">
            <a:alphaModFix/>
          </a:blip>
          <a:srcRect/>
          <a:stretch/>
        </p:blipFill>
        <p:spPr>
          <a:xfrm>
            <a:off x="681905" y="5065152"/>
            <a:ext cx="508646" cy="493109"/>
          </a:xfrm>
          <a:prstGeom prst="rect">
            <a:avLst/>
          </a:prstGeom>
          <a:noFill/>
          <a:ln>
            <a:noFill/>
          </a:ln>
        </p:spPr>
      </p:pic>
      <p:pic>
        <p:nvPicPr>
          <p:cNvPr id="3361" name="Google Shape;3361;p258" descr="FinancialServices.png"/>
          <p:cNvPicPr preferRelativeResize="0"/>
          <p:nvPr/>
        </p:nvPicPr>
        <p:blipFill rotWithShape="1">
          <a:blip r:embed="rId5">
            <a:alphaModFix/>
          </a:blip>
          <a:srcRect/>
          <a:stretch/>
        </p:blipFill>
        <p:spPr>
          <a:xfrm>
            <a:off x="681905" y="2722047"/>
            <a:ext cx="508646" cy="493109"/>
          </a:xfrm>
          <a:prstGeom prst="rect">
            <a:avLst/>
          </a:prstGeom>
          <a:noFill/>
          <a:ln>
            <a:noFill/>
          </a:ln>
        </p:spPr>
      </p:pic>
      <p:pic>
        <p:nvPicPr>
          <p:cNvPr id="3362" name="Google Shape;3362;p258" descr="HealthcareAndLifesciences.png"/>
          <p:cNvPicPr preferRelativeResize="0"/>
          <p:nvPr/>
        </p:nvPicPr>
        <p:blipFill rotWithShape="1">
          <a:blip r:embed="rId6">
            <a:alphaModFix/>
          </a:blip>
          <a:srcRect/>
          <a:stretch/>
        </p:blipFill>
        <p:spPr>
          <a:xfrm>
            <a:off x="681905" y="3651707"/>
            <a:ext cx="508646" cy="493109"/>
          </a:xfrm>
          <a:prstGeom prst="rect">
            <a:avLst/>
          </a:prstGeom>
          <a:noFill/>
          <a:ln>
            <a:noFill/>
          </a:ln>
        </p:spPr>
      </p:pic>
      <p:pic>
        <p:nvPicPr>
          <p:cNvPr id="3363" name="Google Shape;3363;p258" descr="Retail.png"/>
          <p:cNvPicPr preferRelativeResize="0"/>
          <p:nvPr/>
        </p:nvPicPr>
        <p:blipFill rotWithShape="1">
          <a:blip r:embed="rId7">
            <a:alphaModFix/>
          </a:blip>
          <a:srcRect/>
          <a:stretch/>
        </p:blipFill>
        <p:spPr>
          <a:xfrm>
            <a:off x="681905" y="3186877"/>
            <a:ext cx="508646" cy="493109"/>
          </a:xfrm>
          <a:prstGeom prst="rect">
            <a:avLst/>
          </a:prstGeom>
          <a:noFill/>
          <a:ln>
            <a:noFill/>
          </a:ln>
        </p:spPr>
      </p:pic>
      <p:pic>
        <p:nvPicPr>
          <p:cNvPr id="3364" name="Google Shape;3364;p258"/>
          <p:cNvPicPr preferRelativeResize="0"/>
          <p:nvPr/>
        </p:nvPicPr>
        <p:blipFill rotWithShape="1">
          <a:blip r:embed="rId8">
            <a:alphaModFix/>
          </a:blip>
          <a:srcRect/>
          <a:stretch/>
        </p:blipFill>
        <p:spPr>
          <a:xfrm>
            <a:off x="680197" y="4116537"/>
            <a:ext cx="512064" cy="51206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69" name="Google Shape;3369;p259"/>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Processos Especializados</a:t>
            </a:r>
            <a:endParaRPr/>
          </a:p>
        </p:txBody>
      </p:sp>
      <p:sp>
        <p:nvSpPr>
          <p:cNvPr id="3370" name="Google Shape;3370;p259"/>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endParaRPr/>
          </a:p>
        </p:txBody>
      </p:sp>
      <p:sp>
        <p:nvSpPr>
          <p:cNvPr id="3371" name="Google Shape;3371;p259"/>
          <p:cNvSpPr txBox="1">
            <a:spLocks noGrp="1"/>
          </p:cNvSpPr>
          <p:nvPr>
            <p:ph type="subTitle" idx="4"/>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Cobertura dos principais processos de negócio de uma indústria específica</a:t>
            </a:r>
            <a:endParaRPr/>
          </a:p>
        </p:txBody>
      </p:sp>
      <p:sp>
        <p:nvSpPr>
          <p:cNvPr id="3372" name="Google Shape;3372;p259"/>
          <p:cNvSpPr txBox="1">
            <a:spLocks noGrp="1"/>
          </p:cNvSpPr>
          <p:nvPr>
            <p:ph type="body" idx="2"/>
          </p:nvPr>
        </p:nvSpPr>
        <p:spPr>
          <a:xfrm>
            <a:off x="748175" y="1911100"/>
            <a:ext cx="5047800" cy="4188300"/>
          </a:xfrm>
          <a:prstGeom prst="rect">
            <a:avLst/>
          </a:prstGeom>
        </p:spPr>
        <p:txBody>
          <a:bodyPr spcFirstLastPara="1" wrap="square" lIns="0" tIns="0" rIns="0" bIns="0" anchor="t" anchorCtr="0">
            <a:noAutofit/>
          </a:bodyPr>
          <a:lstStyle/>
          <a:p>
            <a:pPr marL="457200" lvl="0" indent="-355600" algn="l" rtl="0">
              <a:spcBef>
                <a:spcPts val="500"/>
              </a:spcBef>
              <a:spcAft>
                <a:spcPts val="0"/>
              </a:spcAft>
              <a:buSzPts val="2000"/>
              <a:buChar char="●"/>
            </a:pPr>
            <a:r>
              <a:rPr lang="en-US" b="1"/>
              <a:t>Financial Services Cloud </a:t>
            </a:r>
            <a:endParaRPr b="1"/>
          </a:p>
          <a:p>
            <a:pPr marL="0" lvl="0" indent="0" algn="l" rtl="0">
              <a:spcBef>
                <a:spcPts val="900"/>
              </a:spcBef>
              <a:spcAft>
                <a:spcPts val="0"/>
              </a:spcAft>
              <a:buNone/>
            </a:pPr>
            <a:endParaRPr/>
          </a:p>
          <a:p>
            <a:pPr marL="457200" lvl="0" indent="-355600" algn="l" rtl="0">
              <a:lnSpc>
                <a:spcPct val="115000"/>
              </a:lnSpc>
              <a:spcBef>
                <a:spcPts val="900"/>
              </a:spcBef>
              <a:spcAft>
                <a:spcPts val="0"/>
              </a:spcAft>
              <a:buSzPts val="2000"/>
              <a:buChar char="●"/>
            </a:pPr>
            <a:r>
              <a:rPr lang="en-US"/>
              <a:t>Visão única de clientes, clientes, segurados, mutuários, consultores, corretores e agentes</a:t>
            </a:r>
            <a:endParaRPr/>
          </a:p>
          <a:p>
            <a:pPr marL="457200" lvl="0" indent="-355600" algn="l" rtl="0">
              <a:lnSpc>
                <a:spcPct val="115000"/>
              </a:lnSpc>
              <a:spcBef>
                <a:spcPts val="0"/>
              </a:spcBef>
              <a:spcAft>
                <a:spcPts val="0"/>
              </a:spcAft>
              <a:buSzPts val="2000"/>
              <a:buChar char="●"/>
            </a:pPr>
            <a:r>
              <a:rPr lang="en-US"/>
              <a:t>KYC - Know your customer</a:t>
            </a:r>
            <a:endParaRPr/>
          </a:p>
          <a:p>
            <a:pPr marL="457200" lvl="0" indent="-355600" algn="l" rtl="0">
              <a:lnSpc>
                <a:spcPct val="115000"/>
              </a:lnSpc>
              <a:spcBef>
                <a:spcPts val="0"/>
              </a:spcBef>
              <a:spcAft>
                <a:spcPts val="0"/>
              </a:spcAft>
              <a:buSzPts val="2000"/>
              <a:buChar char="●"/>
            </a:pPr>
            <a:r>
              <a:rPr lang="en-US"/>
              <a:t>Abertura de Contas</a:t>
            </a:r>
            <a:endParaRPr/>
          </a:p>
          <a:p>
            <a:pPr marL="457200" lvl="0" indent="-355600" algn="l" rtl="0">
              <a:lnSpc>
                <a:spcPct val="115000"/>
              </a:lnSpc>
              <a:spcBef>
                <a:spcPts val="0"/>
              </a:spcBef>
              <a:spcAft>
                <a:spcPts val="0"/>
              </a:spcAft>
              <a:buSzPts val="2000"/>
              <a:buChar char="●"/>
            </a:pPr>
            <a:r>
              <a:rPr lang="en-US"/>
              <a:t>Gestão de Apólices</a:t>
            </a:r>
            <a:endParaRPr/>
          </a:p>
          <a:p>
            <a:pPr marL="457200" lvl="0" indent="-355600" algn="l" rtl="0">
              <a:lnSpc>
                <a:spcPct val="115000"/>
              </a:lnSpc>
              <a:spcBef>
                <a:spcPts val="0"/>
              </a:spcBef>
              <a:spcAft>
                <a:spcPts val="0"/>
              </a:spcAft>
              <a:buSzPts val="2000"/>
              <a:buChar char="●"/>
            </a:pPr>
            <a:r>
              <a:rPr lang="en-US"/>
              <a:t>Gestão de Sinistros</a:t>
            </a:r>
            <a:endParaRPr/>
          </a:p>
          <a:p>
            <a:pPr marL="457200" lvl="0" indent="-355600" algn="l" rtl="0">
              <a:lnSpc>
                <a:spcPct val="115000"/>
              </a:lnSpc>
              <a:spcBef>
                <a:spcPts val="0"/>
              </a:spcBef>
              <a:spcAft>
                <a:spcPts val="0"/>
              </a:spcAft>
              <a:buSzPts val="2000"/>
              <a:buChar char="●"/>
            </a:pPr>
            <a:r>
              <a:rPr lang="en-US"/>
              <a:t>Gestão de Benefícios</a:t>
            </a:r>
            <a:endParaRPr/>
          </a:p>
        </p:txBody>
      </p:sp>
      <p:sp>
        <p:nvSpPr>
          <p:cNvPr id="3373" name="Google Shape;3373;p259"/>
          <p:cNvSpPr txBox="1">
            <a:spLocks noGrp="1"/>
          </p:cNvSpPr>
          <p:nvPr>
            <p:ph type="body" idx="3"/>
          </p:nvPr>
        </p:nvSpPr>
        <p:spPr>
          <a:xfrm>
            <a:off x="6399300" y="1911100"/>
            <a:ext cx="5047800" cy="4188300"/>
          </a:xfrm>
          <a:prstGeom prst="rect">
            <a:avLst/>
          </a:prstGeom>
        </p:spPr>
        <p:txBody>
          <a:bodyPr spcFirstLastPara="1" wrap="square" lIns="0" tIns="0" rIns="0" bIns="0" anchor="t" anchorCtr="0">
            <a:noAutofit/>
          </a:bodyPr>
          <a:lstStyle/>
          <a:p>
            <a:pPr marL="0" lvl="0" indent="0" algn="l" rtl="0">
              <a:spcBef>
                <a:spcPts val="500"/>
              </a:spcBef>
              <a:spcAft>
                <a:spcPts val="0"/>
              </a:spcAft>
              <a:buNone/>
            </a:pPr>
            <a:r>
              <a:rPr lang="en-US" b="1"/>
              <a:t>Benefícios</a:t>
            </a:r>
            <a:endParaRPr b="1"/>
          </a:p>
          <a:p>
            <a:pPr marL="0" lvl="0" indent="0" algn="l" rtl="0">
              <a:spcBef>
                <a:spcPts val="900"/>
              </a:spcBef>
              <a:spcAft>
                <a:spcPts val="0"/>
              </a:spcAft>
              <a:buNone/>
            </a:pPr>
            <a:endParaRPr/>
          </a:p>
          <a:p>
            <a:pPr marL="457200" lvl="0" indent="-355600" algn="l" rtl="0">
              <a:lnSpc>
                <a:spcPct val="115000"/>
              </a:lnSpc>
              <a:spcBef>
                <a:spcPts val="900"/>
              </a:spcBef>
              <a:spcAft>
                <a:spcPts val="0"/>
              </a:spcAft>
              <a:buSzPts val="2000"/>
              <a:buChar char="●"/>
            </a:pPr>
            <a:r>
              <a:rPr lang="en-US"/>
              <a:t>Minimiza customizações para adaptar CRM para uma indústria específica</a:t>
            </a:r>
            <a:endParaRPr/>
          </a:p>
          <a:p>
            <a:pPr marL="457200" lvl="0" indent="-355600" algn="l" rtl="0">
              <a:lnSpc>
                <a:spcPct val="115000"/>
              </a:lnSpc>
              <a:spcBef>
                <a:spcPts val="0"/>
              </a:spcBef>
              <a:spcAft>
                <a:spcPts val="0"/>
              </a:spcAft>
              <a:buSzPts val="2000"/>
              <a:buChar char="●"/>
            </a:pPr>
            <a:r>
              <a:rPr lang="en-US"/>
              <a:t>Redução de débito técnico</a:t>
            </a:r>
            <a:endParaRPr/>
          </a:p>
          <a:p>
            <a:pPr marL="457200" lvl="0" indent="-355600" algn="l" rtl="0">
              <a:lnSpc>
                <a:spcPct val="115000"/>
              </a:lnSpc>
              <a:spcBef>
                <a:spcPts val="0"/>
              </a:spcBef>
              <a:spcAft>
                <a:spcPts val="0"/>
              </a:spcAft>
              <a:buSzPts val="2000"/>
              <a:buChar char="●"/>
            </a:pPr>
            <a:r>
              <a:rPr lang="en-US"/>
              <a:t>Menor Time-To-Value e Total-Cost-Ownership</a:t>
            </a:r>
            <a:endParaRPr/>
          </a:p>
        </p:txBody>
      </p:sp>
      <p:pic>
        <p:nvPicPr>
          <p:cNvPr id="3374" name="Google Shape;3374;p259" descr="FinancialServices.png"/>
          <p:cNvPicPr preferRelativeResize="0"/>
          <p:nvPr/>
        </p:nvPicPr>
        <p:blipFill rotWithShape="1">
          <a:blip r:embed="rId3">
            <a:alphaModFix/>
          </a:blip>
          <a:srcRect/>
          <a:stretch/>
        </p:blipFill>
        <p:spPr>
          <a:xfrm>
            <a:off x="653405" y="1911097"/>
            <a:ext cx="508646" cy="49310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sp>
        <p:nvSpPr>
          <p:cNvPr id="3379" name="Google Shape;3379;p260"/>
          <p:cNvSpPr/>
          <p:nvPr/>
        </p:nvSpPr>
        <p:spPr>
          <a:xfrm>
            <a:off x="577850" y="1709850"/>
            <a:ext cx="11034900" cy="4503600"/>
          </a:xfrm>
          <a:prstGeom prst="roundRect">
            <a:avLst>
              <a:gd name="adj" fmla="val 3026"/>
            </a:avLst>
          </a:prstGeom>
          <a:solidFill>
            <a:srgbClr val="F4F4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380" name="Google Shape;3380;p260"/>
          <p:cNvSpPr txBox="1">
            <a:spLocks noGrp="1"/>
          </p:cNvSpPr>
          <p:nvPr>
            <p:ph type="subTitle" idx="1"/>
          </p:nvPr>
        </p:nvSpPr>
        <p:spPr>
          <a:xfrm>
            <a:off x="3410700" y="6446375"/>
            <a:ext cx="81999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endParaRPr/>
          </a:p>
        </p:txBody>
      </p:sp>
      <p:sp>
        <p:nvSpPr>
          <p:cNvPr id="3381" name="Google Shape;3381;p260"/>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Provado no mercado brasileiro</a:t>
            </a:r>
            <a:endParaRPr/>
          </a:p>
        </p:txBody>
      </p:sp>
      <p:sp>
        <p:nvSpPr>
          <p:cNvPr id="3382" name="Google Shape;3382;p260"/>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Empresas do setor financeiro que utilizam a solução Salesforce</a:t>
            </a:r>
            <a:endParaRPr/>
          </a:p>
        </p:txBody>
      </p:sp>
      <p:pic>
        <p:nvPicPr>
          <p:cNvPr id="3383" name="Google Shape;3383;p260"/>
          <p:cNvPicPr preferRelativeResize="0"/>
          <p:nvPr/>
        </p:nvPicPr>
        <p:blipFill>
          <a:blip r:embed="rId3">
            <a:alphaModFix/>
          </a:blip>
          <a:stretch>
            <a:fillRect/>
          </a:stretch>
        </p:blipFill>
        <p:spPr>
          <a:xfrm>
            <a:off x="1353375" y="1724025"/>
            <a:ext cx="8540402" cy="4475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87"/>
        <p:cNvGrpSpPr/>
        <p:nvPr/>
      </p:nvGrpSpPr>
      <p:grpSpPr>
        <a:xfrm>
          <a:off x="0" y="0"/>
          <a:ext cx="0" cy="0"/>
          <a:chOff x="0" y="0"/>
          <a:chExt cx="0" cy="0"/>
        </a:xfrm>
      </p:grpSpPr>
      <p:sp>
        <p:nvSpPr>
          <p:cNvPr id="3388" name="Google Shape;3388;p261"/>
          <p:cNvSpPr txBox="1">
            <a:spLocks noGrp="1"/>
          </p:cNvSpPr>
          <p:nvPr>
            <p:ph type="body" idx="2"/>
          </p:nvPr>
        </p:nvSpPr>
        <p:spPr>
          <a:xfrm>
            <a:off x="748175" y="1911100"/>
            <a:ext cx="8903100" cy="4188300"/>
          </a:xfrm>
          <a:prstGeom prst="rect">
            <a:avLst/>
          </a:prstGeom>
        </p:spPr>
        <p:txBody>
          <a:bodyPr spcFirstLastPara="1" wrap="square" lIns="0" tIns="0" rIns="0" bIns="0" anchor="t" anchorCtr="0">
            <a:noAutofit/>
          </a:bodyPr>
          <a:lstStyle/>
          <a:p>
            <a:pPr marL="457200" lvl="0" indent="-355600" algn="l" rtl="0">
              <a:lnSpc>
                <a:spcPct val="115000"/>
              </a:lnSpc>
              <a:spcBef>
                <a:spcPts val="500"/>
              </a:spcBef>
              <a:spcAft>
                <a:spcPts val="0"/>
              </a:spcAft>
              <a:buSzPts val="2000"/>
              <a:buChar char="●"/>
            </a:pPr>
            <a:r>
              <a:rPr lang="en-US"/>
              <a:t>30+ especialistas dedicados aos projetos Salesforce</a:t>
            </a:r>
            <a:endParaRPr/>
          </a:p>
          <a:p>
            <a:pPr marL="914400" lvl="1" indent="-342900" algn="l" rtl="0">
              <a:lnSpc>
                <a:spcPct val="115000"/>
              </a:lnSpc>
              <a:spcBef>
                <a:spcPts val="0"/>
              </a:spcBef>
              <a:spcAft>
                <a:spcPts val="0"/>
              </a:spcAft>
              <a:buSzPts val="1800"/>
              <a:buChar char="○"/>
            </a:pPr>
            <a:r>
              <a:rPr lang="en-US"/>
              <a:t>Grande expertise interna das funcionalidades Core da plataforma</a:t>
            </a:r>
            <a:endParaRPr/>
          </a:p>
          <a:p>
            <a:pPr marL="914400" lvl="1" indent="-342900" algn="l" rtl="0">
              <a:lnSpc>
                <a:spcPct val="115000"/>
              </a:lnSpc>
              <a:spcBef>
                <a:spcPts val="0"/>
              </a:spcBef>
              <a:spcAft>
                <a:spcPts val="0"/>
              </a:spcAft>
              <a:buSzPts val="1800"/>
              <a:buChar char="○"/>
            </a:pPr>
            <a:r>
              <a:rPr lang="en-US"/>
              <a:t>Familiaridade com o conceito de nuvens de indústria e seus habilitadores</a:t>
            </a:r>
            <a:endParaRPr/>
          </a:p>
          <a:p>
            <a:pPr marL="0" lvl="0" indent="0" algn="l" rtl="0">
              <a:lnSpc>
                <a:spcPct val="115000"/>
              </a:lnSpc>
              <a:spcBef>
                <a:spcPts val="900"/>
              </a:spcBef>
              <a:spcAft>
                <a:spcPts val="0"/>
              </a:spcAft>
              <a:buNone/>
            </a:pPr>
            <a:endParaRPr/>
          </a:p>
          <a:p>
            <a:pPr marL="457200" lvl="0" indent="-355600" algn="l" rtl="0">
              <a:spcBef>
                <a:spcPts val="900"/>
              </a:spcBef>
              <a:spcAft>
                <a:spcPts val="0"/>
              </a:spcAft>
              <a:buSzPts val="2000"/>
              <a:buChar char="●"/>
            </a:pPr>
            <a:r>
              <a:rPr lang="en-US"/>
              <a:t>Grande número de parceiros e profissionais especializados nas soluções da Salesforce</a:t>
            </a:r>
            <a:endParaRPr/>
          </a:p>
          <a:p>
            <a:pPr marL="914400" lvl="1" indent="-342900" algn="l" rtl="0">
              <a:spcBef>
                <a:spcPts val="0"/>
              </a:spcBef>
              <a:spcAft>
                <a:spcPts val="0"/>
              </a:spcAft>
              <a:buSzPts val="1800"/>
              <a:buChar char="○"/>
            </a:pPr>
            <a:r>
              <a:rPr lang="en-US"/>
              <a:t>Sem </a:t>
            </a:r>
            <a:r>
              <a:rPr lang="en-US" i="1"/>
              <a:t>"vendor lock-in"</a:t>
            </a:r>
            <a:r>
              <a:rPr lang="en-US"/>
              <a:t> para implementação</a:t>
            </a:r>
            <a:endParaRPr/>
          </a:p>
          <a:p>
            <a:pPr marL="0" lvl="0" indent="0" algn="l" rtl="0">
              <a:spcBef>
                <a:spcPts val="900"/>
              </a:spcBef>
              <a:spcAft>
                <a:spcPts val="0"/>
              </a:spcAft>
              <a:buNone/>
            </a:pPr>
            <a:endParaRPr/>
          </a:p>
          <a:p>
            <a:pPr marL="457200" lvl="0" indent="-355600" algn="l" rtl="0">
              <a:spcBef>
                <a:spcPts val="900"/>
              </a:spcBef>
              <a:spcAft>
                <a:spcPts val="0"/>
              </a:spcAft>
              <a:buSzPts val="2000"/>
              <a:buChar char="●"/>
            </a:pPr>
            <a:r>
              <a:rPr lang="en-US"/>
              <a:t>Milhares de aplicativos construídos por parceiros sobre a plaforma aberta da Salesforce (AppExchange)</a:t>
            </a:r>
            <a:endParaRPr/>
          </a:p>
        </p:txBody>
      </p:sp>
      <p:sp>
        <p:nvSpPr>
          <p:cNvPr id="3389" name="Google Shape;3389;p261"/>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Domínio tecnológico &amp; Ecossistema </a:t>
            </a:r>
            <a:endParaRPr/>
          </a:p>
        </p:txBody>
      </p:sp>
      <p:sp>
        <p:nvSpPr>
          <p:cNvPr id="3390" name="Google Shape;3390;p261"/>
          <p:cNvSpPr txBox="1">
            <a:spLocks noGrp="1"/>
          </p:cNvSpPr>
          <p:nvPr>
            <p:ph type="subTitle" idx="3"/>
          </p:nvPr>
        </p:nvSpPr>
        <p:spPr>
          <a:xfrm>
            <a:off x="576075" y="1082037"/>
            <a:ext cx="10396800" cy="59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CoE Salesforce </a:t>
            </a:r>
            <a:endParaRPr/>
          </a:p>
          <a:p>
            <a:pPr marL="0" lvl="0" indent="0" algn="l" rtl="0">
              <a:spcBef>
                <a:spcPts val="300"/>
              </a:spcBef>
              <a:spcAft>
                <a:spcPts val="300"/>
              </a:spcAft>
              <a:buNone/>
            </a:pPr>
            <a:endParaRPr/>
          </a:p>
        </p:txBody>
      </p:sp>
      <p:grpSp>
        <p:nvGrpSpPr>
          <p:cNvPr id="3391" name="Google Shape;3391;p261"/>
          <p:cNvGrpSpPr/>
          <p:nvPr/>
        </p:nvGrpSpPr>
        <p:grpSpPr>
          <a:xfrm>
            <a:off x="9720086" y="1825701"/>
            <a:ext cx="1097244" cy="1097244"/>
            <a:chOff x="8067229" y="2768837"/>
            <a:chExt cx="1205100" cy="1205100"/>
          </a:xfrm>
        </p:grpSpPr>
        <p:sp>
          <p:nvSpPr>
            <p:cNvPr id="3392" name="Google Shape;3392;p261"/>
            <p:cNvSpPr/>
            <p:nvPr/>
          </p:nvSpPr>
          <p:spPr>
            <a:xfrm>
              <a:off x="8067229" y="2768837"/>
              <a:ext cx="1205100" cy="1205100"/>
            </a:xfrm>
            <a:prstGeom prst="ellipse">
              <a:avLst/>
            </a:prstGeom>
            <a:solidFill>
              <a:srgbClr val="FFFFFF"/>
            </a:solidFill>
            <a:ln w="10775" cap="flat" cmpd="sng">
              <a:solidFill>
                <a:srgbClr val="7F24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05CA0"/>
                </a:solidFill>
                <a:latin typeface="Salesforce Sans"/>
                <a:ea typeface="Salesforce Sans"/>
                <a:cs typeface="Salesforce Sans"/>
                <a:sym typeface="Salesforce Sans"/>
              </a:endParaRPr>
            </a:p>
          </p:txBody>
        </p:sp>
        <p:pic>
          <p:nvPicPr>
            <p:cNvPr id="3393" name="Google Shape;3393;p261"/>
            <p:cNvPicPr preferRelativeResize="0"/>
            <p:nvPr/>
          </p:nvPicPr>
          <p:blipFill rotWithShape="1">
            <a:blip r:embed="rId3">
              <a:alphaModFix/>
            </a:blip>
            <a:srcRect/>
            <a:stretch/>
          </p:blipFill>
          <p:spPr>
            <a:xfrm>
              <a:off x="8123615" y="2846681"/>
              <a:ext cx="1099393" cy="1113796"/>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7"/>
        <p:cNvGrpSpPr/>
        <p:nvPr/>
      </p:nvGrpSpPr>
      <p:grpSpPr>
        <a:xfrm>
          <a:off x="0" y="0"/>
          <a:ext cx="0" cy="0"/>
          <a:chOff x="0" y="0"/>
          <a:chExt cx="0" cy="0"/>
        </a:xfrm>
      </p:grpSpPr>
      <p:pic>
        <p:nvPicPr>
          <p:cNvPr id="3398" name="Google Shape;3398;p262" descr="Fluffy white clouds in a light blue sky."/>
          <p:cNvPicPr preferRelativeResize="0"/>
          <p:nvPr/>
        </p:nvPicPr>
        <p:blipFill rotWithShape="1">
          <a:blip r:embed="rId3">
            <a:alphaModFix/>
          </a:blip>
          <a:srcRect l="9" t="39324" r="19"/>
          <a:stretch/>
        </p:blipFill>
        <p:spPr>
          <a:xfrm>
            <a:off x="-50" y="1902975"/>
            <a:ext cx="12188826" cy="4952376"/>
          </a:xfrm>
          <a:prstGeom prst="rect">
            <a:avLst/>
          </a:prstGeom>
          <a:noFill/>
          <a:ln>
            <a:noFill/>
          </a:ln>
        </p:spPr>
      </p:pic>
      <p:pic>
        <p:nvPicPr>
          <p:cNvPr id="3399" name="Google Shape;3399;p262" descr="Fluffy white clouds in a light blue sky."/>
          <p:cNvPicPr preferRelativeResize="0"/>
          <p:nvPr/>
        </p:nvPicPr>
        <p:blipFill rotWithShape="1">
          <a:blip r:embed="rId4">
            <a:alphaModFix/>
          </a:blip>
          <a:srcRect t="17837" b="114"/>
          <a:stretch/>
        </p:blipFill>
        <p:spPr>
          <a:xfrm>
            <a:off x="0" y="1232650"/>
            <a:ext cx="12188822" cy="5625350"/>
          </a:xfrm>
          <a:prstGeom prst="rect">
            <a:avLst/>
          </a:prstGeom>
          <a:noFill/>
          <a:ln>
            <a:noFill/>
          </a:ln>
        </p:spPr>
      </p:pic>
      <p:pic>
        <p:nvPicPr>
          <p:cNvPr id="3400" name="Google Shape;3400;p262"/>
          <p:cNvPicPr preferRelativeResize="0"/>
          <p:nvPr/>
        </p:nvPicPr>
        <p:blipFill rotWithShape="1">
          <a:blip r:embed="rId5">
            <a:alphaModFix/>
          </a:blip>
          <a:srcRect l="-1854" t="2622" r="31058" b="44078"/>
          <a:stretch/>
        </p:blipFill>
        <p:spPr>
          <a:xfrm>
            <a:off x="6769881" y="0"/>
            <a:ext cx="5418820" cy="6858001"/>
          </a:xfrm>
          <a:prstGeom prst="rect">
            <a:avLst/>
          </a:prstGeom>
          <a:noFill/>
          <a:ln>
            <a:noFill/>
          </a:ln>
        </p:spPr>
      </p:pic>
      <p:pic>
        <p:nvPicPr>
          <p:cNvPr id="3401" name="Google Shape;3401;p262" descr="Salesforce_Corporate_Logo_RGB.png"/>
          <p:cNvPicPr preferRelativeResize="0"/>
          <p:nvPr/>
        </p:nvPicPr>
        <p:blipFill rotWithShape="1">
          <a:blip r:embed="rId6">
            <a:alphaModFix/>
          </a:blip>
          <a:srcRect/>
          <a:stretch/>
        </p:blipFill>
        <p:spPr>
          <a:xfrm>
            <a:off x="11034049" y="565444"/>
            <a:ext cx="635238" cy="444781"/>
          </a:xfrm>
          <a:prstGeom prst="rect">
            <a:avLst/>
          </a:prstGeom>
          <a:noFill/>
          <a:ln>
            <a:noFill/>
          </a:ln>
        </p:spPr>
      </p:pic>
      <p:sp>
        <p:nvSpPr>
          <p:cNvPr id="3402" name="Google Shape;3402;p262"/>
          <p:cNvSpPr txBox="1"/>
          <p:nvPr/>
        </p:nvSpPr>
        <p:spPr>
          <a:xfrm>
            <a:off x="592385" y="1579795"/>
            <a:ext cx="5247000" cy="2444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US" sz="2200">
                <a:solidFill>
                  <a:schemeClr val="dk2"/>
                </a:solidFill>
                <a:latin typeface="Avant Garde Demi SFDC"/>
                <a:ea typeface="Avant Garde Demi SFDC"/>
                <a:cs typeface="Avant Garde Demi SFDC"/>
                <a:sym typeface="Avant Garde Demi SFDC"/>
              </a:rPr>
              <a:t>Nossa visão desde 1999</a:t>
            </a:r>
            <a:endParaRPr sz="2200">
              <a:solidFill>
                <a:schemeClr val="dk2"/>
              </a:solidFill>
              <a:latin typeface="Avant Garde Demi SFDC"/>
              <a:ea typeface="Avant Garde Demi SFDC"/>
              <a:cs typeface="Avant Garde Demi SFDC"/>
              <a:sym typeface="Avant Garde Demi SFDC"/>
            </a:endParaRPr>
          </a:p>
          <a:p>
            <a:pPr marL="0" lvl="0" indent="0" algn="l" rtl="0">
              <a:lnSpc>
                <a:spcPct val="90000"/>
              </a:lnSpc>
              <a:spcBef>
                <a:spcPts val="0"/>
              </a:spcBef>
              <a:spcAft>
                <a:spcPts val="0"/>
              </a:spcAft>
              <a:buNone/>
            </a:pPr>
            <a:r>
              <a:rPr lang="en-US" sz="3800">
                <a:solidFill>
                  <a:schemeClr val="accent1"/>
                </a:solidFill>
                <a:latin typeface="Avant Garde Demi SFDC"/>
                <a:ea typeface="Avant Garde Demi SFDC"/>
                <a:cs typeface="Avant Garde Demi SFDC"/>
                <a:sym typeface="Avant Garde Demi SFDC"/>
              </a:rPr>
              <a:t>Conectar com nossos clientes </a:t>
            </a:r>
            <a:endParaRPr sz="3800">
              <a:solidFill>
                <a:schemeClr val="accent1"/>
              </a:solidFill>
              <a:latin typeface="Avant Garde Demi SFDC"/>
              <a:ea typeface="Avant Garde Demi SFDC"/>
              <a:cs typeface="Avant Garde Demi SFDC"/>
              <a:sym typeface="Avant Garde Demi SFDC"/>
            </a:endParaRPr>
          </a:p>
          <a:p>
            <a:pPr marL="0" lvl="0" indent="0" algn="l" rtl="0">
              <a:lnSpc>
                <a:spcPct val="90000"/>
              </a:lnSpc>
              <a:spcBef>
                <a:spcPts val="0"/>
              </a:spcBef>
              <a:spcAft>
                <a:spcPts val="0"/>
              </a:spcAft>
              <a:buNone/>
            </a:pPr>
            <a:r>
              <a:rPr lang="en-US" sz="3800">
                <a:solidFill>
                  <a:schemeClr val="dk2"/>
                </a:solidFill>
                <a:latin typeface="Avant Garde Demi SFDC"/>
                <a:ea typeface="Avant Garde Demi SFDC"/>
                <a:cs typeface="Avant Garde Demi SFDC"/>
                <a:sym typeface="Avant Garde Demi SFDC"/>
              </a:rPr>
              <a:t>de uma maneira totalmente nova</a:t>
            </a:r>
            <a:endParaRPr sz="3800">
              <a:solidFill>
                <a:schemeClr val="dk2"/>
              </a:solidFill>
              <a:latin typeface="Avant Garde Demi SFDC"/>
              <a:ea typeface="Avant Garde Demi SFDC"/>
              <a:cs typeface="Avant Garde Demi SFDC"/>
              <a:sym typeface="Avant Garde Demi SFDC"/>
            </a:endParaRPr>
          </a:p>
        </p:txBody>
      </p:sp>
      <p:pic>
        <p:nvPicPr>
          <p:cNvPr id="3403" name="Google Shape;3403;p262" descr="purple hot air balloon with our customer 36 customer inside the basket."/>
          <p:cNvPicPr preferRelativeResize="0"/>
          <p:nvPr/>
        </p:nvPicPr>
        <p:blipFill>
          <a:blip r:embed="rId7">
            <a:alphaModFix/>
          </a:blip>
          <a:stretch>
            <a:fillRect/>
          </a:stretch>
        </p:blipFill>
        <p:spPr>
          <a:xfrm>
            <a:off x="4624255" y="4929098"/>
            <a:ext cx="1095837" cy="1548470"/>
          </a:xfrm>
          <a:prstGeom prst="rect">
            <a:avLst/>
          </a:prstGeom>
          <a:noFill/>
          <a:ln>
            <a:noFill/>
          </a:ln>
        </p:spPr>
      </p:pic>
      <p:pic>
        <p:nvPicPr>
          <p:cNvPr id="3404" name="Google Shape;3404;p262"/>
          <p:cNvPicPr preferRelativeResize="0"/>
          <p:nvPr/>
        </p:nvPicPr>
        <p:blipFill>
          <a:blip r:embed="rId8">
            <a:alphaModFix/>
          </a:blip>
          <a:stretch>
            <a:fillRect/>
          </a:stretch>
        </p:blipFill>
        <p:spPr>
          <a:xfrm>
            <a:off x="6693681" y="1216300"/>
            <a:ext cx="4365308" cy="4842390"/>
          </a:xfrm>
          <a:prstGeom prst="rect">
            <a:avLst/>
          </a:prstGeom>
          <a:noFill/>
          <a:ln>
            <a:noFill/>
          </a:ln>
        </p:spPr>
      </p:pic>
      <p:pic>
        <p:nvPicPr>
          <p:cNvPr id="3405" name="Google Shape;3405;p262"/>
          <p:cNvPicPr preferRelativeResize="0"/>
          <p:nvPr/>
        </p:nvPicPr>
        <p:blipFill>
          <a:blip r:embed="rId9">
            <a:alphaModFix/>
          </a:blip>
          <a:stretch>
            <a:fillRect/>
          </a:stretch>
        </p:blipFill>
        <p:spPr>
          <a:xfrm>
            <a:off x="442545" y="4322955"/>
            <a:ext cx="3284314" cy="73299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09"/>
        <p:cNvGrpSpPr/>
        <p:nvPr/>
      </p:nvGrpSpPr>
      <p:grpSpPr>
        <a:xfrm>
          <a:off x="0" y="0"/>
          <a:ext cx="0" cy="0"/>
          <a:chOff x="0" y="0"/>
          <a:chExt cx="0" cy="0"/>
        </a:xfrm>
      </p:grpSpPr>
      <p:sp>
        <p:nvSpPr>
          <p:cNvPr id="3410" name="Google Shape;3410;p263"/>
          <p:cNvSpPr txBox="1">
            <a:spLocks noGrp="1"/>
          </p:cNvSpPr>
          <p:nvPr>
            <p:ph type="title"/>
          </p:nvPr>
        </p:nvSpPr>
        <p:spPr>
          <a:xfrm>
            <a:off x="576075" y="1333425"/>
            <a:ext cx="6309300" cy="667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Histórico de Revisões</a:t>
            </a:r>
            <a:endParaRPr/>
          </a:p>
        </p:txBody>
      </p:sp>
      <p:graphicFrame>
        <p:nvGraphicFramePr>
          <p:cNvPr id="3411" name="Google Shape;3411;p263"/>
          <p:cNvGraphicFramePr/>
          <p:nvPr/>
        </p:nvGraphicFramePr>
        <p:xfrm>
          <a:off x="576063" y="2253925"/>
          <a:ext cx="6887025" cy="2761560"/>
        </p:xfrm>
        <a:graphic>
          <a:graphicData uri="http://schemas.openxmlformats.org/drawingml/2006/table">
            <a:tbl>
              <a:tblPr>
                <a:noFill/>
                <a:tableStyleId>{6ACFEA97-6E9B-43FC-8077-10F05243B882}</a:tableStyleId>
              </a:tblPr>
              <a:tblGrid>
                <a:gridCol w="736475">
                  <a:extLst>
                    <a:ext uri="{9D8B030D-6E8A-4147-A177-3AD203B41FA5}">
                      <a16:colId xmlns:a16="http://schemas.microsoft.com/office/drawing/2014/main" val="20000"/>
                    </a:ext>
                  </a:extLst>
                </a:gridCol>
                <a:gridCol w="6150550">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US" sz="800" b="1">
                          <a:latin typeface="Salesforce Sans"/>
                          <a:ea typeface="Salesforce Sans"/>
                          <a:cs typeface="Salesforce Sans"/>
                          <a:sym typeface="Salesforce Sans"/>
                        </a:rPr>
                        <a:t>Data</a:t>
                      </a:r>
                      <a:endParaRPr sz="800" b="1">
                        <a:latin typeface="Salesforce Sans"/>
                        <a:ea typeface="Salesforce Sans"/>
                        <a:cs typeface="Salesforce Sans"/>
                        <a:sym typeface="Salesforce Sans"/>
                      </a:endParaRPr>
                    </a:p>
                  </a:txBody>
                  <a:tcPr marL="91425" marR="91425" marT="91425" marB="91425"/>
                </a:tc>
                <a:tc>
                  <a:txBody>
                    <a:bodyPr/>
                    <a:lstStyle/>
                    <a:p>
                      <a:pPr marL="0" lvl="0" indent="0" algn="l" rtl="0">
                        <a:spcBef>
                          <a:spcPts val="0"/>
                        </a:spcBef>
                        <a:spcAft>
                          <a:spcPts val="0"/>
                        </a:spcAft>
                        <a:buNone/>
                      </a:pPr>
                      <a:r>
                        <a:rPr lang="en-US" sz="800" b="1">
                          <a:latin typeface="Salesforce Sans"/>
                          <a:ea typeface="Salesforce Sans"/>
                          <a:cs typeface="Salesforce Sans"/>
                          <a:sym typeface="Salesforce Sans"/>
                        </a:rPr>
                        <a:t>Versão / Comentários</a:t>
                      </a:r>
                      <a:endParaRPr sz="800" b="1">
                        <a:latin typeface="Salesforce Sans"/>
                        <a:ea typeface="Salesforce Sans"/>
                        <a:cs typeface="Salesforce Sans"/>
                        <a:sym typeface="Salesforce Sans"/>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800">
                          <a:latin typeface="Salesforce Sans"/>
                          <a:ea typeface="Salesforce Sans"/>
                          <a:cs typeface="Salesforce Sans"/>
                          <a:sym typeface="Salesforce Sans"/>
                        </a:rPr>
                        <a:t>13/05</a:t>
                      </a:r>
                      <a:endParaRPr sz="800">
                        <a:latin typeface="Salesforce Sans"/>
                        <a:ea typeface="Salesforce Sans"/>
                        <a:cs typeface="Salesforce Sans"/>
                        <a:sym typeface="Salesforce Sans"/>
                      </a:endParaRPr>
                    </a:p>
                  </a:txBody>
                  <a:tcPr marL="91425" marR="91425" marT="91425" marB="91425"/>
                </a:tc>
                <a:tc>
                  <a:txBody>
                    <a:bodyPr/>
                    <a:lstStyle/>
                    <a:p>
                      <a:pPr marL="0" lvl="0" indent="0" algn="l" rtl="0">
                        <a:spcBef>
                          <a:spcPts val="0"/>
                        </a:spcBef>
                        <a:spcAft>
                          <a:spcPts val="0"/>
                        </a:spcAft>
                        <a:buNone/>
                      </a:pPr>
                      <a:r>
                        <a:rPr lang="en-US" sz="800">
                          <a:latin typeface="Salesforce Sans"/>
                          <a:ea typeface="Salesforce Sans"/>
                          <a:cs typeface="Salesforce Sans"/>
                          <a:sym typeface="Salesforce Sans"/>
                        </a:rPr>
                        <a:t>Versão Inicial / prévia</a:t>
                      </a:r>
                      <a:endParaRPr sz="800">
                        <a:latin typeface="Salesforce Sans"/>
                        <a:ea typeface="Salesforce Sans"/>
                        <a:cs typeface="Salesforce Sans"/>
                        <a:sym typeface="Salesforce Sans"/>
                      </a:endParaRPr>
                    </a:p>
                  </a:txBody>
                  <a:tcPr marL="91425" marR="91425" marT="91425" marB="91425"/>
                </a:tc>
                <a:extLst>
                  <a:ext uri="{0D108BD9-81ED-4DB2-BD59-A6C34878D82A}">
                    <a16:rowId xmlns:a16="http://schemas.microsoft.com/office/drawing/2014/main" val="10001"/>
                  </a:ext>
                </a:extLst>
              </a:tr>
              <a:tr h="409825">
                <a:tc>
                  <a:txBody>
                    <a:bodyPr/>
                    <a:lstStyle/>
                    <a:p>
                      <a:pPr marL="0" lvl="0" indent="0" algn="l" rtl="0">
                        <a:spcBef>
                          <a:spcPts val="0"/>
                        </a:spcBef>
                        <a:spcAft>
                          <a:spcPts val="0"/>
                        </a:spcAft>
                        <a:buNone/>
                      </a:pPr>
                      <a:r>
                        <a:rPr lang="en-US" sz="800">
                          <a:latin typeface="Salesforce Sans"/>
                          <a:ea typeface="Salesforce Sans"/>
                          <a:cs typeface="Salesforce Sans"/>
                          <a:sym typeface="Salesforce Sans"/>
                        </a:rPr>
                        <a:t>17/05</a:t>
                      </a:r>
                      <a:endParaRPr sz="800">
                        <a:latin typeface="Salesforce Sans"/>
                        <a:ea typeface="Salesforce Sans"/>
                        <a:cs typeface="Salesforce Sans"/>
                        <a:sym typeface="Salesforce Sans"/>
                      </a:endParaRPr>
                    </a:p>
                  </a:txBody>
                  <a:tcPr marL="91425" marR="91425" marT="91425" marB="91425"/>
                </a:tc>
                <a:tc>
                  <a:txBody>
                    <a:bodyPr/>
                    <a:lstStyle/>
                    <a:p>
                      <a:pPr marL="171450" lvl="0" indent="-165100" algn="l" rtl="0">
                        <a:spcBef>
                          <a:spcPts val="0"/>
                        </a:spcBef>
                        <a:spcAft>
                          <a:spcPts val="0"/>
                        </a:spcAft>
                        <a:buSzPts val="800"/>
                        <a:buFont typeface="Salesforce Sans"/>
                        <a:buChar char="●"/>
                      </a:pPr>
                      <a:r>
                        <a:rPr lang="en-US" sz="800">
                          <a:latin typeface="Salesforce Sans"/>
                          <a:ea typeface="Salesforce Sans"/>
                          <a:cs typeface="Salesforce Sans"/>
                          <a:sym typeface="Salesforce Sans"/>
                        </a:rPr>
                        <a:t>Adicionado range de pontuação do Score card;</a:t>
                      </a:r>
                      <a:endParaRPr sz="800">
                        <a:latin typeface="Salesforce Sans"/>
                        <a:ea typeface="Salesforce Sans"/>
                        <a:cs typeface="Salesforce Sans"/>
                        <a:sym typeface="Salesforce Sans"/>
                      </a:endParaRPr>
                    </a:p>
                    <a:p>
                      <a:pPr marL="171450" lvl="0" indent="-165100" algn="l" rtl="0">
                        <a:spcBef>
                          <a:spcPts val="0"/>
                        </a:spcBef>
                        <a:spcAft>
                          <a:spcPts val="0"/>
                        </a:spcAft>
                        <a:buSzPts val="800"/>
                        <a:buFont typeface="Salesforce Sans"/>
                        <a:buChar char="●"/>
                      </a:pPr>
                      <a:r>
                        <a:rPr lang="en-US" sz="800">
                          <a:latin typeface="Salesforce Sans"/>
                          <a:ea typeface="Salesforce Sans"/>
                          <a:cs typeface="Salesforce Sans"/>
                          <a:sym typeface="Salesforce Sans"/>
                        </a:rPr>
                        <a:t>Adicionada Org B2B na topologia de Orgs resultantes;</a:t>
                      </a:r>
                      <a:endParaRPr sz="800">
                        <a:latin typeface="Salesforce Sans"/>
                        <a:ea typeface="Salesforce Sans"/>
                        <a:cs typeface="Salesforce Sans"/>
                        <a:sym typeface="Salesforce Sans"/>
                      </a:endParaRPr>
                    </a:p>
                    <a:p>
                      <a:pPr marL="171450" lvl="0" indent="-165100" algn="l" rtl="0">
                        <a:spcBef>
                          <a:spcPts val="0"/>
                        </a:spcBef>
                        <a:spcAft>
                          <a:spcPts val="0"/>
                        </a:spcAft>
                        <a:buSzPts val="800"/>
                        <a:buFont typeface="Salesforce Sans"/>
                        <a:buChar char="●"/>
                      </a:pPr>
                      <a:r>
                        <a:rPr lang="en-US" sz="800">
                          <a:latin typeface="Salesforce Sans"/>
                          <a:ea typeface="Salesforce Sans"/>
                          <a:cs typeface="Salesforce Sans"/>
                          <a:sym typeface="Salesforce Sans"/>
                        </a:rPr>
                        <a:t>Adicionado seção de integração de dados;</a:t>
                      </a:r>
                      <a:endParaRPr sz="800">
                        <a:latin typeface="Salesforce Sans"/>
                        <a:ea typeface="Salesforce Sans"/>
                        <a:cs typeface="Salesforce Sans"/>
                        <a:sym typeface="Salesforce Sans"/>
                      </a:endParaRPr>
                    </a:p>
                    <a:p>
                      <a:pPr marL="171450" lvl="0" indent="-165100" algn="l" rtl="0">
                        <a:spcBef>
                          <a:spcPts val="0"/>
                        </a:spcBef>
                        <a:spcAft>
                          <a:spcPts val="0"/>
                        </a:spcAft>
                        <a:buSzPts val="800"/>
                        <a:buFont typeface="Salesforce Sans"/>
                        <a:buChar char="●"/>
                      </a:pPr>
                      <a:r>
                        <a:rPr lang="en-US" sz="800">
                          <a:latin typeface="Salesforce Sans"/>
                          <a:ea typeface="Salesforce Sans"/>
                          <a:cs typeface="Salesforce Sans"/>
                          <a:sym typeface="Salesforce Sans"/>
                        </a:rPr>
                        <a:t>Adicionado slide de resposta dos feedbacks.</a:t>
                      </a:r>
                      <a:endParaRPr sz="800">
                        <a:latin typeface="Salesforce Sans"/>
                        <a:ea typeface="Salesforce Sans"/>
                        <a:cs typeface="Salesforce Sans"/>
                        <a:sym typeface="Salesforce Sans"/>
                      </a:endParaRPr>
                    </a:p>
                  </a:txBody>
                  <a:tcPr marL="91425" marR="91425" marT="91425" marB="91425"/>
                </a:tc>
                <a:extLst>
                  <a:ext uri="{0D108BD9-81ED-4DB2-BD59-A6C34878D82A}">
                    <a16:rowId xmlns:a16="http://schemas.microsoft.com/office/drawing/2014/main" val="10002"/>
                  </a:ext>
                </a:extLst>
              </a:tr>
              <a:tr h="351600">
                <a:tc>
                  <a:txBody>
                    <a:bodyPr/>
                    <a:lstStyle/>
                    <a:p>
                      <a:pPr marL="0" lvl="0" indent="0" algn="l" rtl="0">
                        <a:spcBef>
                          <a:spcPts val="0"/>
                        </a:spcBef>
                        <a:spcAft>
                          <a:spcPts val="0"/>
                        </a:spcAft>
                        <a:buNone/>
                      </a:pPr>
                      <a:r>
                        <a:rPr lang="en-US" sz="800">
                          <a:latin typeface="Salesforce Sans"/>
                          <a:ea typeface="Salesforce Sans"/>
                          <a:cs typeface="Salesforce Sans"/>
                          <a:sym typeface="Salesforce Sans"/>
                        </a:rPr>
                        <a:t>05/06</a:t>
                      </a:r>
                      <a:endParaRPr sz="800">
                        <a:latin typeface="Salesforce Sans"/>
                        <a:ea typeface="Salesforce Sans"/>
                        <a:cs typeface="Salesforce Sans"/>
                        <a:sym typeface="Salesforce Sans"/>
                      </a:endParaRPr>
                    </a:p>
                  </a:txBody>
                  <a:tcPr marL="91425" marR="91425" marT="91425" marB="91425"/>
                </a:tc>
                <a:tc>
                  <a:txBody>
                    <a:bodyPr/>
                    <a:lstStyle/>
                    <a:p>
                      <a:pPr marL="171450" lvl="0" indent="-165100" algn="l" rtl="0">
                        <a:spcBef>
                          <a:spcPts val="0"/>
                        </a:spcBef>
                        <a:spcAft>
                          <a:spcPts val="0"/>
                        </a:spcAft>
                        <a:buSzPts val="800"/>
                        <a:buFont typeface="Salesforce Sans"/>
                        <a:buChar char="●"/>
                      </a:pPr>
                      <a:r>
                        <a:rPr lang="en-US" sz="800">
                          <a:latin typeface="Salesforce Sans"/>
                          <a:ea typeface="Salesforce Sans"/>
                          <a:cs typeface="Salesforce Sans"/>
                          <a:sym typeface="Salesforce Sans"/>
                        </a:rPr>
                        <a:t>Adicionado estratégia de sincronização de catálogo;</a:t>
                      </a:r>
                      <a:endParaRPr sz="800">
                        <a:latin typeface="Salesforce Sans"/>
                        <a:ea typeface="Salesforce Sans"/>
                        <a:cs typeface="Salesforce Sans"/>
                        <a:sym typeface="Salesforce Sans"/>
                      </a:endParaRPr>
                    </a:p>
                    <a:p>
                      <a:pPr marL="171450" lvl="0" indent="-165100" algn="l" rtl="0">
                        <a:spcBef>
                          <a:spcPts val="0"/>
                        </a:spcBef>
                        <a:spcAft>
                          <a:spcPts val="0"/>
                        </a:spcAft>
                        <a:buSzPts val="800"/>
                        <a:buFont typeface="Salesforce Sans"/>
                        <a:buChar char="●"/>
                      </a:pPr>
                      <a:r>
                        <a:rPr lang="en-US" sz="800">
                          <a:latin typeface="Salesforce Sans"/>
                          <a:ea typeface="Salesforce Sans"/>
                          <a:cs typeface="Salesforce Sans"/>
                          <a:sym typeface="Salesforce Sans"/>
                        </a:rPr>
                        <a:t>Adicionado principais indicadores impactados pela decisão nos slides de detalhamento da topologia; </a:t>
                      </a:r>
                      <a:endParaRPr sz="800">
                        <a:latin typeface="Salesforce Sans"/>
                        <a:ea typeface="Salesforce Sans"/>
                        <a:cs typeface="Salesforce Sans"/>
                        <a:sym typeface="Salesforce Sans"/>
                      </a:endParaRPr>
                    </a:p>
                  </a:txBody>
                  <a:tcPr marL="91425" marR="91425" marT="91425" marB="91425"/>
                </a:tc>
                <a:extLst>
                  <a:ext uri="{0D108BD9-81ED-4DB2-BD59-A6C34878D82A}">
                    <a16:rowId xmlns:a16="http://schemas.microsoft.com/office/drawing/2014/main" val="10003"/>
                  </a:ext>
                </a:extLst>
              </a:tr>
              <a:tr h="351600">
                <a:tc>
                  <a:txBody>
                    <a:bodyPr/>
                    <a:lstStyle/>
                    <a:p>
                      <a:pPr marL="0" lvl="0" indent="0" algn="l" rtl="0">
                        <a:spcBef>
                          <a:spcPts val="0"/>
                        </a:spcBef>
                        <a:spcAft>
                          <a:spcPts val="0"/>
                        </a:spcAft>
                        <a:buNone/>
                      </a:pPr>
                      <a:r>
                        <a:rPr lang="en-US" sz="800">
                          <a:latin typeface="Salesforce Sans"/>
                          <a:ea typeface="Salesforce Sans"/>
                          <a:cs typeface="Salesforce Sans"/>
                          <a:sym typeface="Salesforce Sans"/>
                        </a:rPr>
                        <a:t>13/06</a:t>
                      </a:r>
                      <a:endParaRPr sz="800">
                        <a:latin typeface="Salesforce Sans"/>
                        <a:ea typeface="Salesforce Sans"/>
                        <a:cs typeface="Salesforce Sans"/>
                        <a:sym typeface="Salesforce Sans"/>
                      </a:endParaRPr>
                    </a:p>
                  </a:txBody>
                  <a:tcPr marL="91425" marR="91425" marT="91425" marB="91425"/>
                </a:tc>
                <a:tc>
                  <a:txBody>
                    <a:bodyPr/>
                    <a:lstStyle/>
                    <a:p>
                      <a:pPr marL="171450" marR="0" lvl="0" indent="-165100" algn="l" rtl="0">
                        <a:lnSpc>
                          <a:spcPct val="100000"/>
                        </a:lnSpc>
                        <a:spcBef>
                          <a:spcPts val="0"/>
                        </a:spcBef>
                        <a:spcAft>
                          <a:spcPts val="0"/>
                        </a:spcAft>
                        <a:buSzPts val="800"/>
                        <a:buFont typeface="Salesforce Sans"/>
                        <a:buChar char="●"/>
                      </a:pPr>
                      <a:r>
                        <a:rPr lang="en-US" sz="800">
                          <a:latin typeface="Salesforce Sans"/>
                          <a:ea typeface="Salesforce Sans"/>
                          <a:cs typeface="Salesforce Sans"/>
                          <a:sym typeface="Salesforce Sans"/>
                        </a:rPr>
                        <a:t>Adicionado diagramas adicionais de funcionamento de casos de uso de integrações</a:t>
                      </a:r>
                      <a:endParaRPr sz="800">
                        <a:latin typeface="Salesforce Sans"/>
                        <a:ea typeface="Salesforce Sans"/>
                        <a:cs typeface="Salesforce Sans"/>
                        <a:sym typeface="Salesforce Sans"/>
                      </a:endParaRPr>
                    </a:p>
                  </a:txBody>
                  <a:tcPr marL="91425" marR="91425" marT="91425" marB="91425"/>
                </a:tc>
                <a:extLst>
                  <a:ext uri="{0D108BD9-81ED-4DB2-BD59-A6C34878D82A}">
                    <a16:rowId xmlns:a16="http://schemas.microsoft.com/office/drawing/2014/main" val="10004"/>
                  </a:ext>
                </a:extLst>
              </a:tr>
              <a:tr h="351600">
                <a:tc>
                  <a:txBody>
                    <a:bodyPr/>
                    <a:lstStyle/>
                    <a:p>
                      <a:pPr marL="0" lvl="0" indent="0" algn="l" rtl="0">
                        <a:spcBef>
                          <a:spcPts val="0"/>
                        </a:spcBef>
                        <a:spcAft>
                          <a:spcPts val="0"/>
                        </a:spcAft>
                        <a:buNone/>
                      </a:pPr>
                      <a:r>
                        <a:rPr lang="en-US" sz="800">
                          <a:latin typeface="Salesforce Sans"/>
                          <a:ea typeface="Salesforce Sans"/>
                          <a:cs typeface="Salesforce Sans"/>
                          <a:sym typeface="Salesforce Sans"/>
                        </a:rPr>
                        <a:t>26/08</a:t>
                      </a:r>
                      <a:endParaRPr sz="800">
                        <a:latin typeface="Salesforce Sans"/>
                        <a:ea typeface="Salesforce Sans"/>
                        <a:cs typeface="Salesforce Sans"/>
                        <a:sym typeface="Salesforce Sans"/>
                      </a:endParaRPr>
                    </a:p>
                  </a:txBody>
                  <a:tcPr marL="91425" marR="91425" marT="91425" marB="91425"/>
                </a:tc>
                <a:tc>
                  <a:txBody>
                    <a:bodyPr/>
                    <a:lstStyle/>
                    <a:p>
                      <a:pPr marL="171450" lvl="0" indent="-165100" algn="l" rtl="0">
                        <a:spcBef>
                          <a:spcPts val="0"/>
                        </a:spcBef>
                        <a:spcAft>
                          <a:spcPts val="0"/>
                        </a:spcAft>
                        <a:buSzPts val="800"/>
                        <a:buFont typeface="Salesforce Sans"/>
                        <a:buChar char="●"/>
                      </a:pPr>
                      <a:r>
                        <a:rPr lang="en-US" sz="800">
                          <a:latin typeface="Salesforce Sans"/>
                          <a:ea typeface="Salesforce Sans"/>
                          <a:cs typeface="Salesforce Sans"/>
                          <a:sym typeface="Salesforce Sans"/>
                        </a:rPr>
                        <a:t>Revisão pós testes de performance do Valentina</a:t>
                      </a:r>
                      <a:endParaRPr sz="800">
                        <a:latin typeface="Salesforce Sans"/>
                        <a:ea typeface="Salesforce Sans"/>
                        <a:cs typeface="Salesforce Sans"/>
                        <a:sym typeface="Salesforce Sans"/>
                      </a:endParaRPr>
                    </a:p>
                  </a:txBody>
                  <a:tcPr marL="91425" marR="91425" marT="91425" marB="91425"/>
                </a:tc>
                <a:extLst>
                  <a:ext uri="{0D108BD9-81ED-4DB2-BD59-A6C34878D82A}">
                    <a16:rowId xmlns:a16="http://schemas.microsoft.com/office/drawing/2014/main" val="10005"/>
                  </a:ext>
                </a:extLst>
              </a:tr>
              <a:tr h="351600">
                <a:tc>
                  <a:txBody>
                    <a:bodyPr/>
                    <a:lstStyle/>
                    <a:p>
                      <a:pPr marL="0" lvl="0" indent="0" algn="l" rtl="0">
                        <a:spcBef>
                          <a:spcPts val="0"/>
                        </a:spcBef>
                        <a:spcAft>
                          <a:spcPts val="0"/>
                        </a:spcAft>
                        <a:buNone/>
                      </a:pPr>
                      <a:r>
                        <a:rPr lang="en-US" sz="800">
                          <a:latin typeface="Salesforce Sans"/>
                          <a:ea typeface="Salesforce Sans"/>
                          <a:cs typeface="Salesforce Sans"/>
                          <a:sym typeface="Salesforce Sans"/>
                        </a:rPr>
                        <a:t>28/08</a:t>
                      </a:r>
                      <a:endParaRPr sz="800">
                        <a:latin typeface="Salesforce Sans"/>
                        <a:ea typeface="Salesforce Sans"/>
                        <a:cs typeface="Salesforce Sans"/>
                        <a:sym typeface="Salesforce Sans"/>
                      </a:endParaRPr>
                    </a:p>
                  </a:txBody>
                  <a:tcPr marL="91425" marR="91425" marT="91425" marB="91425"/>
                </a:tc>
                <a:tc>
                  <a:txBody>
                    <a:bodyPr/>
                    <a:lstStyle/>
                    <a:p>
                      <a:pPr marL="171450" lvl="0" indent="-165100" algn="l" rtl="0">
                        <a:spcBef>
                          <a:spcPts val="0"/>
                        </a:spcBef>
                        <a:spcAft>
                          <a:spcPts val="0"/>
                        </a:spcAft>
                        <a:buSzPts val="800"/>
                        <a:buFont typeface="Salesforce Sans"/>
                        <a:buChar char="●"/>
                      </a:pPr>
                      <a:r>
                        <a:rPr lang="en-US" sz="800">
                          <a:latin typeface="Salesforce Sans"/>
                          <a:ea typeface="Salesforce Sans"/>
                          <a:cs typeface="Salesforce Sans"/>
                          <a:sym typeface="Salesforce Sans"/>
                        </a:rPr>
                        <a:t>Adicionado Anexo A</a:t>
                      </a:r>
                      <a:endParaRPr sz="800">
                        <a:latin typeface="Salesforce Sans"/>
                        <a:ea typeface="Salesforce Sans"/>
                        <a:cs typeface="Salesforce Sans"/>
                        <a:sym typeface="Salesforce Sans"/>
                      </a:endParaRPr>
                    </a:p>
                  </a:txBody>
                  <a:tcPr marL="91425" marR="91425" marT="91425" marB="91425"/>
                </a:tc>
                <a:extLst>
                  <a:ext uri="{0D108BD9-81ED-4DB2-BD59-A6C34878D82A}">
                    <a16:rowId xmlns:a16="http://schemas.microsoft.com/office/drawing/2014/main" val="10006"/>
                  </a:ext>
                </a:extLst>
              </a:tr>
            </a:tbl>
          </a:graphicData>
        </a:graphic>
      </p:graphicFrame>
      <p:pic>
        <p:nvPicPr>
          <p:cNvPr id="3412" name="Google Shape;3412;p263"/>
          <p:cNvPicPr preferRelativeResize="0"/>
          <p:nvPr/>
        </p:nvPicPr>
        <p:blipFill>
          <a:blip r:embed="rId3">
            <a:alphaModFix/>
          </a:blip>
          <a:stretch>
            <a:fillRect/>
          </a:stretch>
        </p:blipFill>
        <p:spPr>
          <a:xfrm>
            <a:off x="1370850" y="571415"/>
            <a:ext cx="1369751" cy="426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CFE9FE"/>
        </a:solidFill>
        <a:effectLst/>
      </p:bgPr>
    </p:bg>
    <p:spTree>
      <p:nvGrpSpPr>
        <p:cNvPr id="1" name="Shape 3416"/>
        <p:cNvGrpSpPr/>
        <p:nvPr/>
      </p:nvGrpSpPr>
      <p:grpSpPr>
        <a:xfrm>
          <a:off x="0" y="0"/>
          <a:ext cx="0" cy="0"/>
          <a:chOff x="0" y="0"/>
          <a:chExt cx="0" cy="0"/>
        </a:xfrm>
      </p:grpSpPr>
      <p:pic>
        <p:nvPicPr>
          <p:cNvPr id="3417" name="Google Shape;3417;p264" title="alt=&quot;&quot;"/>
          <p:cNvPicPr preferRelativeResize="0"/>
          <p:nvPr/>
        </p:nvPicPr>
        <p:blipFill>
          <a:blip r:embed="rId3">
            <a:alphaModFix/>
          </a:blip>
          <a:stretch>
            <a:fillRect/>
          </a:stretch>
        </p:blipFill>
        <p:spPr>
          <a:xfrm>
            <a:off x="0" y="-1"/>
            <a:ext cx="12191765" cy="6857860"/>
          </a:xfrm>
          <a:prstGeom prst="rect">
            <a:avLst/>
          </a:prstGeom>
          <a:noFill/>
          <a:ln>
            <a:noFill/>
          </a:ln>
        </p:spPr>
      </p:pic>
      <p:pic>
        <p:nvPicPr>
          <p:cNvPr id="3418" name="Google Shape;3418;p264" descr="Salesforce logo" title="alt=&quot;&quot;"/>
          <p:cNvPicPr preferRelativeResize="0"/>
          <p:nvPr/>
        </p:nvPicPr>
        <p:blipFill rotWithShape="1">
          <a:blip r:embed="rId4">
            <a:alphaModFix/>
          </a:blip>
          <a:srcRect/>
          <a:stretch/>
        </p:blipFill>
        <p:spPr>
          <a:xfrm>
            <a:off x="11034049" y="565460"/>
            <a:ext cx="635557" cy="444971"/>
          </a:xfrm>
          <a:prstGeom prst="rect">
            <a:avLst/>
          </a:prstGeom>
          <a:noFill/>
          <a:ln>
            <a:noFill/>
          </a:ln>
        </p:spPr>
      </p:pic>
      <p:pic>
        <p:nvPicPr>
          <p:cNvPr id="3419" name="Google Shape;3419;p264" title="Astro in Trailblazer jacket waving"/>
          <p:cNvPicPr preferRelativeResize="0"/>
          <p:nvPr/>
        </p:nvPicPr>
        <p:blipFill>
          <a:blip r:embed="rId5">
            <a:alphaModFix/>
          </a:blip>
          <a:stretch>
            <a:fillRect/>
          </a:stretch>
        </p:blipFill>
        <p:spPr>
          <a:xfrm>
            <a:off x="2299716" y="4061895"/>
            <a:ext cx="1963170" cy="2674113"/>
          </a:xfrm>
          <a:prstGeom prst="rect">
            <a:avLst/>
          </a:prstGeom>
          <a:noFill/>
          <a:ln>
            <a:noFill/>
          </a:ln>
        </p:spPr>
      </p:pic>
      <p:pic>
        <p:nvPicPr>
          <p:cNvPr id="3420" name="Google Shape;3420;p264" title="Codey waving"/>
          <p:cNvPicPr preferRelativeResize="0"/>
          <p:nvPr/>
        </p:nvPicPr>
        <p:blipFill>
          <a:blip r:embed="rId6">
            <a:alphaModFix/>
          </a:blip>
          <a:stretch>
            <a:fillRect/>
          </a:stretch>
        </p:blipFill>
        <p:spPr>
          <a:xfrm>
            <a:off x="7020173" y="4311125"/>
            <a:ext cx="1162000" cy="2098532"/>
          </a:xfrm>
          <a:prstGeom prst="rect">
            <a:avLst/>
          </a:prstGeom>
          <a:noFill/>
          <a:ln>
            <a:noFill/>
          </a:ln>
        </p:spPr>
      </p:pic>
      <p:pic>
        <p:nvPicPr>
          <p:cNvPr id="3421" name="Google Shape;3421;p264" descr="Foliage.png"/>
          <p:cNvPicPr preferRelativeResize="0"/>
          <p:nvPr/>
        </p:nvPicPr>
        <p:blipFill rotWithShape="1">
          <a:blip r:embed="rId7">
            <a:alphaModFix/>
          </a:blip>
          <a:srcRect l="17527" t="7242" r="8980" b="8440"/>
          <a:stretch/>
        </p:blipFill>
        <p:spPr>
          <a:xfrm rot="3171183" flipH="1">
            <a:off x="8383815" y="-224596"/>
            <a:ext cx="1934162" cy="2102473"/>
          </a:xfrm>
          <a:custGeom>
            <a:avLst/>
            <a:gdLst/>
            <a:ahLst/>
            <a:cxnLst/>
            <a:rect l="l" t="t" r="r" b="b"/>
            <a:pathLst>
              <a:path w="21600" h="21600" extrusionOk="0">
                <a:moveTo>
                  <a:pt x="8239" y="0"/>
                </a:moveTo>
                <a:lnTo>
                  <a:pt x="0" y="5954"/>
                </a:lnTo>
                <a:lnTo>
                  <a:pt x="13361" y="21600"/>
                </a:lnTo>
                <a:lnTo>
                  <a:pt x="21600" y="15646"/>
                </a:lnTo>
                <a:lnTo>
                  <a:pt x="8239" y="0"/>
                </a:lnTo>
                <a:close/>
              </a:path>
            </a:pathLst>
          </a:custGeom>
          <a:noFill/>
          <a:ln>
            <a:noFill/>
          </a:ln>
        </p:spPr>
      </p:pic>
      <p:pic>
        <p:nvPicPr>
          <p:cNvPr id="3422" name="Google Shape;3422;p264" descr="Image"/>
          <p:cNvPicPr preferRelativeResize="0"/>
          <p:nvPr/>
        </p:nvPicPr>
        <p:blipFill rotWithShape="1">
          <a:blip r:embed="rId8">
            <a:alphaModFix/>
          </a:blip>
          <a:srcRect l="1429"/>
          <a:stretch/>
        </p:blipFill>
        <p:spPr>
          <a:xfrm rot="-8010433">
            <a:off x="1476546" y="3346050"/>
            <a:ext cx="982038" cy="574859"/>
          </a:xfrm>
          <a:custGeom>
            <a:avLst/>
            <a:gdLst/>
            <a:ahLst/>
            <a:cxnLst/>
            <a:rect l="l" t="t" r="r" b="b"/>
            <a:pathLst>
              <a:path w="21600" h="21600" extrusionOk="0">
                <a:moveTo>
                  <a:pt x="21598" y="15708"/>
                </a:moveTo>
                <a:lnTo>
                  <a:pt x="21600" y="0"/>
                </a:lnTo>
                <a:lnTo>
                  <a:pt x="4643" y="1"/>
                </a:lnTo>
                <a:lnTo>
                  <a:pt x="0" y="6595"/>
                </a:lnTo>
                <a:lnTo>
                  <a:pt x="748" y="13035"/>
                </a:lnTo>
                <a:lnTo>
                  <a:pt x="6162" y="21600"/>
                </a:lnTo>
                <a:lnTo>
                  <a:pt x="18006" y="21598"/>
                </a:lnTo>
                <a:lnTo>
                  <a:pt x="21598" y="15708"/>
                </a:lnTo>
                <a:close/>
              </a:path>
            </a:pathLst>
          </a:custGeom>
          <a:noFill/>
          <a:ln>
            <a:noFill/>
          </a:ln>
        </p:spPr>
      </p:pic>
      <p:pic>
        <p:nvPicPr>
          <p:cNvPr id="3423" name="Google Shape;3423;p264" title="alt=&quot;&quot;"/>
          <p:cNvPicPr preferRelativeResize="0"/>
          <p:nvPr/>
        </p:nvPicPr>
        <p:blipFill rotWithShape="1">
          <a:blip r:embed="rId9">
            <a:alphaModFix/>
          </a:blip>
          <a:srcRect l="6799" t="3011" r="3021" b="6808"/>
          <a:stretch/>
        </p:blipFill>
        <p:spPr>
          <a:xfrm>
            <a:off x="467120" y="4124183"/>
            <a:ext cx="1905900" cy="1835400"/>
          </a:xfrm>
          <a:prstGeom prst="ellipse">
            <a:avLst/>
          </a:prstGeom>
          <a:noFill/>
          <a:ln>
            <a:noFill/>
          </a:ln>
        </p:spPr>
      </p:pic>
      <p:pic>
        <p:nvPicPr>
          <p:cNvPr id="3424" name="Google Shape;3424;p264" title="Salesforce employee"/>
          <p:cNvPicPr preferRelativeResize="0"/>
          <p:nvPr/>
        </p:nvPicPr>
        <p:blipFill rotWithShape="1">
          <a:blip r:embed="rId10">
            <a:alphaModFix/>
          </a:blip>
          <a:srcRect l="5900" t="5900" r="5900" b="5900"/>
          <a:stretch/>
        </p:blipFill>
        <p:spPr>
          <a:xfrm>
            <a:off x="1737957" y="2085700"/>
            <a:ext cx="1776300" cy="1776300"/>
          </a:xfrm>
          <a:prstGeom prst="ellipse">
            <a:avLst/>
          </a:prstGeom>
          <a:noFill/>
          <a:ln>
            <a:noFill/>
          </a:ln>
        </p:spPr>
      </p:pic>
      <p:pic>
        <p:nvPicPr>
          <p:cNvPr id="3425" name="Google Shape;3425;p264" title="Dreamforce attendees"/>
          <p:cNvPicPr preferRelativeResize="0"/>
          <p:nvPr/>
        </p:nvPicPr>
        <p:blipFill rotWithShape="1">
          <a:blip r:embed="rId11">
            <a:alphaModFix/>
          </a:blip>
          <a:srcRect l="10120" t="5669" r="9110" b="13561"/>
          <a:stretch/>
        </p:blipFill>
        <p:spPr>
          <a:xfrm>
            <a:off x="790417" y="387100"/>
            <a:ext cx="1749000" cy="1698600"/>
          </a:xfrm>
          <a:prstGeom prst="ellipse">
            <a:avLst/>
          </a:prstGeom>
          <a:noFill/>
          <a:ln>
            <a:noFill/>
          </a:ln>
        </p:spPr>
      </p:pic>
      <p:pic>
        <p:nvPicPr>
          <p:cNvPr id="3426" name="Google Shape;3426;p264" title="alt=&quot;&quot;"/>
          <p:cNvPicPr preferRelativeResize="0"/>
          <p:nvPr/>
        </p:nvPicPr>
        <p:blipFill rotWithShape="1">
          <a:blip r:embed="rId12">
            <a:alphaModFix/>
          </a:blip>
          <a:srcRect l="7830" t="6483" r="5266" b="5550"/>
          <a:stretch/>
        </p:blipFill>
        <p:spPr>
          <a:xfrm>
            <a:off x="8407328" y="740474"/>
            <a:ext cx="1905900" cy="1919700"/>
          </a:xfrm>
          <a:prstGeom prst="ellipse">
            <a:avLst/>
          </a:prstGeom>
          <a:noFill/>
          <a:ln>
            <a:noFill/>
          </a:ln>
        </p:spPr>
      </p:pic>
      <p:grpSp>
        <p:nvGrpSpPr>
          <p:cNvPr id="3427" name="Google Shape;3427;p264"/>
          <p:cNvGrpSpPr/>
          <p:nvPr/>
        </p:nvGrpSpPr>
        <p:grpSpPr>
          <a:xfrm>
            <a:off x="9935525" y="4437225"/>
            <a:ext cx="2229684" cy="1884080"/>
            <a:chOff x="9935525" y="4437225"/>
            <a:chExt cx="2229684" cy="1884080"/>
          </a:xfrm>
        </p:grpSpPr>
        <p:pic>
          <p:nvPicPr>
            <p:cNvPr id="3428" name="Google Shape;3428;p264" descr="Image" title="alt=&quot;&quot;"/>
            <p:cNvPicPr preferRelativeResize="0"/>
            <p:nvPr/>
          </p:nvPicPr>
          <p:blipFill rotWithShape="1">
            <a:blip r:embed="rId13">
              <a:alphaModFix/>
            </a:blip>
            <a:srcRect r="11292" b="38271"/>
            <a:stretch/>
          </p:blipFill>
          <p:spPr>
            <a:xfrm rot="7085376">
              <a:off x="10941259" y="5227944"/>
              <a:ext cx="1206786" cy="762805"/>
            </a:xfrm>
            <a:prstGeom prst="rect">
              <a:avLst/>
            </a:prstGeom>
            <a:noFill/>
            <a:ln>
              <a:noFill/>
            </a:ln>
          </p:spPr>
        </p:pic>
        <p:pic>
          <p:nvPicPr>
            <p:cNvPr id="3429" name="Google Shape;3429;p264" title="alt=&quot;&quot;"/>
            <p:cNvPicPr preferRelativeResize="0"/>
            <p:nvPr/>
          </p:nvPicPr>
          <p:blipFill rotWithShape="1">
            <a:blip r:embed="rId14">
              <a:alphaModFix/>
            </a:blip>
            <a:srcRect l="13841" t="9023" r="4204" b="9023"/>
            <a:stretch/>
          </p:blipFill>
          <p:spPr>
            <a:xfrm>
              <a:off x="9935525" y="4437225"/>
              <a:ext cx="1463100" cy="1463100"/>
            </a:xfrm>
            <a:prstGeom prst="ellipse">
              <a:avLst/>
            </a:prstGeom>
            <a:noFill/>
            <a:ln>
              <a:noFill/>
            </a:ln>
          </p:spPr>
        </p:pic>
      </p:grpSp>
      <p:pic>
        <p:nvPicPr>
          <p:cNvPr id="3430" name="Google Shape;3430;p264" title="alt=&quot;&quot;"/>
          <p:cNvPicPr preferRelativeResize="0"/>
          <p:nvPr/>
        </p:nvPicPr>
        <p:blipFill rotWithShape="1">
          <a:blip r:embed="rId15">
            <a:alphaModFix/>
          </a:blip>
          <a:srcRect l="2417" t="2417" r="2417" b="2417"/>
          <a:stretch/>
        </p:blipFill>
        <p:spPr>
          <a:xfrm>
            <a:off x="8167329" y="3079375"/>
            <a:ext cx="1783200" cy="1783200"/>
          </a:xfrm>
          <a:prstGeom prst="ellipse">
            <a:avLst/>
          </a:prstGeom>
          <a:noFill/>
          <a:ln>
            <a:noFill/>
          </a:ln>
        </p:spPr>
      </p:pic>
      <p:pic>
        <p:nvPicPr>
          <p:cNvPr id="3431" name="Google Shape;3431;p264" title="alt=&quot;&quot;"/>
          <p:cNvPicPr preferRelativeResize="0"/>
          <p:nvPr/>
        </p:nvPicPr>
        <p:blipFill rotWithShape="1">
          <a:blip r:embed="rId16">
            <a:alphaModFix/>
          </a:blip>
          <a:srcRect l="4240" t="2868" r="6113" b="7485"/>
          <a:stretch/>
        </p:blipFill>
        <p:spPr>
          <a:xfrm>
            <a:off x="10444793" y="2347541"/>
            <a:ext cx="1371600" cy="1398900"/>
          </a:xfrm>
          <a:prstGeom prst="ellipse">
            <a:avLst/>
          </a:prstGeom>
          <a:noFill/>
          <a:ln>
            <a:noFill/>
          </a:ln>
        </p:spPr>
      </p:pic>
      <p:grpSp>
        <p:nvGrpSpPr>
          <p:cNvPr id="3432" name="Google Shape;3432;p264"/>
          <p:cNvGrpSpPr/>
          <p:nvPr/>
        </p:nvGrpSpPr>
        <p:grpSpPr>
          <a:xfrm>
            <a:off x="4089075" y="530697"/>
            <a:ext cx="4186776" cy="4533508"/>
            <a:chOff x="4089075" y="547158"/>
            <a:chExt cx="4186776" cy="4533508"/>
          </a:xfrm>
        </p:grpSpPr>
        <p:pic>
          <p:nvPicPr>
            <p:cNvPr id="3433" name="Google Shape;3433;p264"/>
            <p:cNvPicPr preferRelativeResize="0"/>
            <p:nvPr/>
          </p:nvPicPr>
          <p:blipFill>
            <a:blip r:embed="rId17">
              <a:alphaModFix/>
            </a:blip>
            <a:stretch>
              <a:fillRect/>
            </a:stretch>
          </p:blipFill>
          <p:spPr>
            <a:xfrm>
              <a:off x="4089075" y="547158"/>
              <a:ext cx="4186776" cy="4533508"/>
            </a:xfrm>
            <a:prstGeom prst="rect">
              <a:avLst/>
            </a:prstGeom>
            <a:noFill/>
            <a:ln>
              <a:noFill/>
            </a:ln>
          </p:spPr>
        </p:pic>
        <p:sp>
          <p:nvSpPr>
            <p:cNvPr id="3434" name="Google Shape;3434;p264"/>
            <p:cNvSpPr txBox="1"/>
            <p:nvPr/>
          </p:nvSpPr>
          <p:spPr>
            <a:xfrm>
              <a:off x="4278748" y="2540570"/>
              <a:ext cx="3355800" cy="1664400"/>
            </a:xfrm>
            <a:prstGeom prst="rect">
              <a:avLst/>
            </a:prstGeom>
            <a:noFill/>
            <a:ln>
              <a:noFill/>
            </a:ln>
          </p:spPr>
          <p:txBody>
            <a:bodyPr spcFirstLastPara="1" wrap="square" lIns="12700" tIns="12700" rIns="12700" bIns="12700" anchor="ctr" anchorCtr="0">
              <a:noAutofit/>
            </a:bodyPr>
            <a:lstStyle/>
            <a:p>
              <a:pPr marL="0" lvl="0" indent="0" algn="ctr" rtl="0">
                <a:lnSpc>
                  <a:spcPct val="70000"/>
                </a:lnSpc>
                <a:spcBef>
                  <a:spcPts val="0"/>
                </a:spcBef>
                <a:spcAft>
                  <a:spcPts val="0"/>
                </a:spcAft>
                <a:buClr>
                  <a:srgbClr val="EAF5FE"/>
                </a:buClr>
                <a:buSzPts val="7000"/>
                <a:buFont typeface="Questrial"/>
                <a:buNone/>
              </a:pPr>
              <a:r>
                <a:rPr lang="en-US" sz="5100">
                  <a:solidFill>
                    <a:srgbClr val="EAF5FE"/>
                  </a:solidFill>
                  <a:latin typeface="Avant Garde Demi SFDC"/>
                  <a:ea typeface="Avant Garde Demi SFDC"/>
                  <a:cs typeface="Avant Garde Demi SFDC"/>
                  <a:sym typeface="Avant Garde Demi SFDC"/>
                </a:rPr>
                <a:t>Obrigado!</a:t>
              </a:r>
              <a:r>
                <a:rPr lang="en-US" sz="7000" i="0" u="none" strike="noStrike" cap="none">
                  <a:solidFill>
                    <a:srgbClr val="EAF5FE"/>
                  </a:solidFill>
                  <a:latin typeface="Avant Garde Demi SFDC"/>
                  <a:ea typeface="Avant Garde Demi SFDC"/>
                  <a:cs typeface="Avant Garde Demi SFDC"/>
                  <a:sym typeface="Avant Garde Demi SFDC"/>
                </a:rPr>
                <a:t> </a:t>
              </a:r>
              <a:endParaRPr sz="700">
                <a:latin typeface="Avant Garde Demi SFDC"/>
                <a:ea typeface="Avant Garde Demi SFDC"/>
                <a:cs typeface="Avant Garde Demi SFDC"/>
                <a:sym typeface="Avant Garde Demi SFDC"/>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39" name="Google Shape;3439;p265"/>
          <p:cNvSpPr txBox="1">
            <a:spLocks noGrp="1"/>
          </p:cNvSpPr>
          <p:nvPr>
            <p:ph type="title"/>
          </p:nvPr>
        </p:nvSpPr>
        <p:spPr>
          <a:xfrm>
            <a:off x="576075" y="2362200"/>
            <a:ext cx="72603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Anexo A</a:t>
            </a:r>
            <a:endParaRPr/>
          </a:p>
        </p:txBody>
      </p:sp>
      <p:sp>
        <p:nvSpPr>
          <p:cNvPr id="3440" name="Google Shape;3440;p265"/>
          <p:cNvSpPr txBox="1">
            <a:spLocks noGrp="1"/>
          </p:cNvSpPr>
          <p:nvPr>
            <p:ph type="subTitle" idx="2"/>
          </p:nvPr>
        </p:nvSpPr>
        <p:spPr>
          <a:xfrm>
            <a:off x="576075" y="3444225"/>
            <a:ext cx="63186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Migração da Org do Valentina</a:t>
            </a:r>
            <a:endParaRPr/>
          </a:p>
        </p:txBody>
      </p:sp>
      <p:pic>
        <p:nvPicPr>
          <p:cNvPr id="3441" name="Google Shape;3441;p265"/>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sp>
        <p:nvSpPr>
          <p:cNvPr id="3446" name="Google Shape;3446;p266"/>
          <p:cNvSpPr txBox="1">
            <a:spLocks noGrp="1"/>
          </p:cNvSpPr>
          <p:nvPr>
            <p:ph type="body" idx="2"/>
          </p:nvPr>
        </p:nvSpPr>
        <p:spPr>
          <a:xfrm>
            <a:off x="571500" y="487575"/>
            <a:ext cx="7716600" cy="426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Passo 1</a:t>
            </a:r>
            <a:r>
              <a:rPr lang="en-US"/>
              <a:t> - Implantação do Master de Clientes e Valentina</a:t>
            </a:r>
            <a:endParaRPr/>
          </a:p>
        </p:txBody>
      </p:sp>
      <p:sp>
        <p:nvSpPr>
          <p:cNvPr id="3447" name="Google Shape;3447;p266"/>
          <p:cNvSpPr/>
          <p:nvPr/>
        </p:nvSpPr>
        <p:spPr>
          <a:xfrm>
            <a:off x="4677275" y="1724225"/>
            <a:ext cx="6986400" cy="3600600"/>
          </a:xfrm>
          <a:prstGeom prst="roundRect">
            <a:avLst>
              <a:gd name="adj" fmla="val 5561"/>
            </a:avLst>
          </a:prstGeom>
          <a:solidFill>
            <a:schemeClr val="accent1"/>
          </a:solidFill>
          <a:ln>
            <a:noFill/>
          </a:ln>
        </p:spPr>
        <p:txBody>
          <a:bodyPr spcFirstLastPara="1" wrap="square" lIns="91425" tIns="91425" rIns="91425" bIns="91425" anchor="ctr" anchorCtr="0">
            <a:noAutofit/>
          </a:bodyPr>
          <a:lstStyle/>
          <a:p>
            <a:pPr marL="0" lvl="0" indent="0" algn="l" rtl="0">
              <a:spcBef>
                <a:spcPts val="1100"/>
              </a:spcBef>
              <a:spcAft>
                <a:spcPts val="1000"/>
              </a:spcAft>
              <a:buNone/>
            </a:pPr>
            <a:endParaRPr b="1">
              <a:solidFill>
                <a:schemeClr val="lt1"/>
              </a:solidFill>
              <a:latin typeface="Salesforce Sans"/>
              <a:ea typeface="Salesforce Sans"/>
              <a:cs typeface="Salesforce Sans"/>
              <a:sym typeface="Salesforce Sans"/>
            </a:endParaRPr>
          </a:p>
        </p:txBody>
      </p:sp>
      <p:sp>
        <p:nvSpPr>
          <p:cNvPr id="3448" name="Google Shape;3448;p266"/>
          <p:cNvSpPr/>
          <p:nvPr/>
        </p:nvSpPr>
        <p:spPr>
          <a:xfrm>
            <a:off x="1635125" y="5977200"/>
            <a:ext cx="34413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Monitoração de Governor Limits</a:t>
            </a:r>
            <a:r>
              <a:rPr lang="en-US" sz="1100">
                <a:solidFill>
                  <a:schemeClr val="accent2"/>
                </a:solidFill>
                <a:latin typeface="Salesforce Sans"/>
                <a:ea typeface="Salesforce Sans"/>
                <a:cs typeface="Salesforce Sans"/>
                <a:sym typeface="Salesforce Sans"/>
              </a:rPr>
              <a:t> - preocupação com os processos do OM que consomem muito recursos assíncronos. Storage também é uma preocupação.</a:t>
            </a:r>
            <a:endParaRPr sz="1100">
              <a:solidFill>
                <a:schemeClr val="accent2"/>
              </a:solidFill>
              <a:latin typeface="Salesforce Sans"/>
              <a:ea typeface="Salesforce Sans"/>
              <a:cs typeface="Salesforce Sans"/>
              <a:sym typeface="Salesforce Sans"/>
            </a:endParaRPr>
          </a:p>
        </p:txBody>
      </p:sp>
      <p:cxnSp>
        <p:nvCxnSpPr>
          <p:cNvPr id="3449" name="Google Shape;3449;p266"/>
          <p:cNvCxnSpPr/>
          <p:nvPr/>
        </p:nvCxnSpPr>
        <p:spPr>
          <a:xfrm>
            <a:off x="638011" y="1285074"/>
            <a:ext cx="11025600" cy="10800"/>
          </a:xfrm>
          <a:prstGeom prst="straightConnector1">
            <a:avLst/>
          </a:prstGeom>
          <a:noFill/>
          <a:ln w="9525" cap="flat" cmpd="sng">
            <a:solidFill>
              <a:schemeClr val="accent1"/>
            </a:solidFill>
            <a:prstDash val="dot"/>
            <a:round/>
            <a:headEnd type="none" w="med" len="med"/>
            <a:tailEnd type="none" w="med" len="med"/>
          </a:ln>
        </p:spPr>
      </p:cxnSp>
      <p:sp>
        <p:nvSpPr>
          <p:cNvPr id="3450" name="Google Shape;3450;p266"/>
          <p:cNvSpPr/>
          <p:nvPr/>
        </p:nvSpPr>
        <p:spPr>
          <a:xfrm>
            <a:off x="655376" y="5610625"/>
            <a:ext cx="9256500" cy="247500"/>
          </a:xfrm>
          <a:prstGeom prst="roundRect">
            <a:avLst>
              <a:gd name="adj" fmla="val 50000"/>
            </a:avLst>
          </a:prstGeom>
          <a:solidFill>
            <a:schemeClr val="accent1"/>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22C5E"/>
              </a:buClr>
              <a:buSzPts val="1700"/>
              <a:buFont typeface="Arial"/>
              <a:buNone/>
            </a:pPr>
            <a:r>
              <a:rPr lang="en-US" b="1">
                <a:solidFill>
                  <a:schemeClr val="lt1"/>
                </a:solidFill>
                <a:latin typeface="Salesforce Sans"/>
                <a:ea typeface="Salesforce Sans"/>
                <a:cs typeface="Salesforce Sans"/>
                <a:sym typeface="Salesforce Sans"/>
              </a:rPr>
              <a:t>Pontos de Atenção</a:t>
            </a:r>
            <a:endParaRPr b="1">
              <a:solidFill>
                <a:srgbClr val="FFFFFF"/>
              </a:solidFill>
              <a:latin typeface="Salesforce Sans"/>
              <a:ea typeface="Salesforce Sans"/>
              <a:cs typeface="Salesforce Sans"/>
              <a:sym typeface="Salesforce Sans"/>
            </a:endParaRPr>
          </a:p>
        </p:txBody>
      </p:sp>
      <p:pic>
        <p:nvPicPr>
          <p:cNvPr id="3451" name="Google Shape;3451;p266"/>
          <p:cNvPicPr preferRelativeResize="0"/>
          <p:nvPr/>
        </p:nvPicPr>
        <p:blipFill>
          <a:blip r:embed="rId3">
            <a:alphaModFix/>
          </a:blip>
          <a:stretch>
            <a:fillRect/>
          </a:stretch>
        </p:blipFill>
        <p:spPr>
          <a:xfrm>
            <a:off x="9722996" y="5506491"/>
            <a:ext cx="3026124" cy="1492959"/>
          </a:xfrm>
          <a:prstGeom prst="rect">
            <a:avLst/>
          </a:prstGeom>
          <a:noFill/>
          <a:ln>
            <a:noFill/>
          </a:ln>
        </p:spPr>
      </p:pic>
      <p:pic>
        <p:nvPicPr>
          <p:cNvPr id="3452" name="Google Shape;3452;p266"/>
          <p:cNvPicPr preferRelativeResize="0"/>
          <p:nvPr/>
        </p:nvPicPr>
        <p:blipFill>
          <a:blip r:embed="rId4">
            <a:alphaModFix/>
          </a:blip>
          <a:stretch>
            <a:fillRect/>
          </a:stretch>
        </p:blipFill>
        <p:spPr>
          <a:xfrm>
            <a:off x="9465500" y="525718"/>
            <a:ext cx="1369751" cy="426700"/>
          </a:xfrm>
          <a:prstGeom prst="rect">
            <a:avLst/>
          </a:prstGeom>
          <a:noFill/>
          <a:ln>
            <a:noFill/>
          </a:ln>
        </p:spPr>
      </p:pic>
      <p:pic>
        <p:nvPicPr>
          <p:cNvPr id="3453" name="Google Shape;3453;p266"/>
          <p:cNvPicPr preferRelativeResize="0"/>
          <p:nvPr/>
        </p:nvPicPr>
        <p:blipFill rotWithShape="1">
          <a:blip r:embed="rId5">
            <a:alphaModFix/>
          </a:blip>
          <a:srcRect l="8214" t="7645" r="8472" b="8434"/>
          <a:stretch/>
        </p:blipFill>
        <p:spPr>
          <a:xfrm>
            <a:off x="1053050" y="1581275"/>
            <a:ext cx="3849674" cy="3910277"/>
          </a:xfrm>
          <a:prstGeom prst="rect">
            <a:avLst/>
          </a:prstGeom>
          <a:noFill/>
          <a:ln>
            <a:noFill/>
          </a:ln>
        </p:spPr>
      </p:pic>
      <p:sp>
        <p:nvSpPr>
          <p:cNvPr id="3454" name="Google Shape;3454;p266"/>
          <p:cNvSpPr/>
          <p:nvPr/>
        </p:nvSpPr>
        <p:spPr>
          <a:xfrm>
            <a:off x="1576851" y="1184275"/>
            <a:ext cx="2814300" cy="247500"/>
          </a:xfrm>
          <a:prstGeom prst="roundRect">
            <a:avLst>
              <a:gd name="adj" fmla="val 50000"/>
            </a:avLst>
          </a:prstGeom>
          <a:solidFill>
            <a:schemeClr val="accent1"/>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22C5E"/>
              </a:buClr>
              <a:buSzPts val="1700"/>
              <a:buFont typeface="Arial"/>
              <a:buNone/>
            </a:pPr>
            <a:r>
              <a:rPr lang="en-US" b="1">
                <a:solidFill>
                  <a:schemeClr val="lt1"/>
                </a:solidFill>
                <a:latin typeface="Salesforce Sans"/>
                <a:ea typeface="Salesforce Sans"/>
                <a:cs typeface="Salesforce Sans"/>
                <a:sym typeface="Salesforce Sans"/>
              </a:rPr>
              <a:t>Topologia Intermediária</a:t>
            </a:r>
            <a:endParaRPr b="1">
              <a:solidFill>
                <a:srgbClr val="FFFFFF"/>
              </a:solidFill>
              <a:latin typeface="Salesforce Sans"/>
              <a:ea typeface="Salesforce Sans"/>
              <a:cs typeface="Salesforce Sans"/>
              <a:sym typeface="Salesforce Sans"/>
            </a:endParaRPr>
          </a:p>
        </p:txBody>
      </p:sp>
      <p:sp>
        <p:nvSpPr>
          <p:cNvPr id="3455" name="Google Shape;3455;p266"/>
          <p:cNvSpPr/>
          <p:nvPr/>
        </p:nvSpPr>
        <p:spPr>
          <a:xfrm>
            <a:off x="6763326" y="1166725"/>
            <a:ext cx="2814300" cy="247500"/>
          </a:xfrm>
          <a:prstGeom prst="roundRect">
            <a:avLst>
              <a:gd name="adj" fmla="val 50000"/>
            </a:avLst>
          </a:prstGeom>
          <a:solidFill>
            <a:schemeClr val="accent1"/>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22C5E"/>
              </a:buClr>
              <a:buSzPts val="1700"/>
              <a:buFont typeface="Arial"/>
              <a:buNone/>
            </a:pPr>
            <a:r>
              <a:rPr lang="en-US" b="1">
                <a:solidFill>
                  <a:schemeClr val="lt1"/>
                </a:solidFill>
                <a:latin typeface="Salesforce Sans"/>
                <a:ea typeface="Salesforce Sans"/>
                <a:cs typeface="Salesforce Sans"/>
                <a:sym typeface="Salesforce Sans"/>
              </a:rPr>
              <a:t>Características</a:t>
            </a:r>
            <a:endParaRPr b="1">
              <a:solidFill>
                <a:srgbClr val="FFFFFF"/>
              </a:solidFill>
              <a:latin typeface="Salesforce Sans"/>
              <a:ea typeface="Salesforce Sans"/>
              <a:cs typeface="Salesforce Sans"/>
              <a:sym typeface="Salesforce Sans"/>
            </a:endParaRPr>
          </a:p>
        </p:txBody>
      </p:sp>
      <p:sp>
        <p:nvSpPr>
          <p:cNvPr id="3456" name="Google Shape;3456;p266"/>
          <p:cNvSpPr/>
          <p:nvPr/>
        </p:nvSpPr>
        <p:spPr>
          <a:xfrm>
            <a:off x="5212100" y="2029100"/>
            <a:ext cx="6115200" cy="2989500"/>
          </a:xfrm>
          <a:prstGeom prst="roundRect">
            <a:avLst>
              <a:gd name="adj" fmla="val 7720"/>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628650" lvl="0" indent="-317500" algn="l" rtl="0">
              <a:spcBef>
                <a:spcPts val="1100"/>
              </a:spcBef>
              <a:spcAft>
                <a:spcPts val="0"/>
              </a:spcAft>
              <a:buClr>
                <a:schemeClr val="accent2"/>
              </a:buClr>
              <a:buSzPts val="1400"/>
              <a:buFont typeface="Salesforce Sans"/>
              <a:buChar char="●"/>
            </a:pPr>
            <a:r>
              <a:rPr lang="en-US">
                <a:solidFill>
                  <a:schemeClr val="accent2"/>
                </a:solidFill>
                <a:latin typeface="Salesforce Sans"/>
                <a:ea typeface="Salesforce Sans"/>
                <a:cs typeface="Salesforce Sans"/>
                <a:sym typeface="Salesforce Sans"/>
              </a:rPr>
              <a:t>Implantação do Master de Clientes e do Valentina na Org Atual;</a:t>
            </a:r>
            <a:endParaRPr>
              <a:solidFill>
                <a:schemeClr val="accent2"/>
              </a:solidFill>
              <a:latin typeface="Salesforce Sans"/>
              <a:ea typeface="Salesforce Sans"/>
              <a:cs typeface="Salesforce Sans"/>
              <a:sym typeface="Salesforce Sans"/>
            </a:endParaRPr>
          </a:p>
          <a:p>
            <a:pPr marL="628650" lvl="0" indent="-317500" algn="l" rtl="0">
              <a:spcBef>
                <a:spcPts val="1100"/>
              </a:spcBef>
              <a:spcAft>
                <a:spcPts val="0"/>
              </a:spcAft>
              <a:buClr>
                <a:schemeClr val="accent2"/>
              </a:buClr>
              <a:buSzPts val="1400"/>
              <a:buFont typeface="Salesforce Sans"/>
              <a:buChar char="●"/>
            </a:pPr>
            <a:r>
              <a:rPr lang="en-US">
                <a:solidFill>
                  <a:schemeClr val="accent2"/>
                </a:solidFill>
                <a:latin typeface="Salesforce Sans"/>
                <a:ea typeface="Salesforce Sans"/>
                <a:cs typeface="Salesforce Sans"/>
                <a:sym typeface="Salesforce Sans"/>
              </a:rPr>
              <a:t>Em um primeiro momento, esta Org passa a se comportar como Org Ecossistema e Org Telco;</a:t>
            </a:r>
            <a:endParaRPr>
              <a:solidFill>
                <a:schemeClr val="accent2"/>
              </a:solidFill>
              <a:latin typeface="Salesforce Sans"/>
              <a:ea typeface="Salesforce Sans"/>
              <a:cs typeface="Salesforce Sans"/>
              <a:sym typeface="Salesforce Sans"/>
            </a:endParaRPr>
          </a:p>
          <a:p>
            <a:pPr marL="628650" marR="132165" lvl="0" indent="-317500" algn="l" rtl="0">
              <a:spcBef>
                <a:spcPts val="1100"/>
              </a:spcBef>
              <a:spcAft>
                <a:spcPts val="0"/>
              </a:spcAft>
              <a:buClr>
                <a:schemeClr val="accent2"/>
              </a:buClr>
              <a:buSzPts val="1400"/>
              <a:buFont typeface="Salesforce Sans"/>
              <a:buChar char="●"/>
            </a:pPr>
            <a:r>
              <a:rPr lang="en-US">
                <a:solidFill>
                  <a:schemeClr val="accent2"/>
                </a:solidFill>
                <a:latin typeface="Salesforce Sans"/>
                <a:ea typeface="Salesforce Sans"/>
                <a:cs typeface="Salesforce Sans"/>
                <a:sym typeface="Salesforce Sans"/>
              </a:rPr>
              <a:t>Como </a:t>
            </a:r>
            <a:r>
              <a:rPr lang="en-US" b="1">
                <a:solidFill>
                  <a:schemeClr val="accent2"/>
                </a:solidFill>
                <a:latin typeface="Salesforce Sans"/>
                <a:ea typeface="Salesforce Sans"/>
                <a:cs typeface="Salesforce Sans"/>
                <a:sym typeface="Salesforce Sans"/>
              </a:rPr>
              <a:t>premissa</a:t>
            </a:r>
            <a:r>
              <a:rPr lang="en-US">
                <a:solidFill>
                  <a:schemeClr val="accent2"/>
                </a:solidFill>
                <a:latin typeface="Salesforce Sans"/>
                <a:ea typeface="Salesforce Sans"/>
                <a:cs typeface="Salesforce Sans"/>
                <a:sym typeface="Salesforce Sans"/>
              </a:rPr>
              <a:t>, as recomendações de refactoring do catálogo técnico e order management devem ser implementadas;</a:t>
            </a:r>
            <a:endParaRPr>
              <a:solidFill>
                <a:schemeClr val="accent2"/>
              </a:solidFill>
              <a:latin typeface="Salesforce Sans"/>
              <a:ea typeface="Salesforce Sans"/>
              <a:cs typeface="Salesforce Sans"/>
              <a:sym typeface="Salesforce Sans"/>
            </a:endParaRPr>
          </a:p>
          <a:p>
            <a:pPr marL="628650" lvl="0" indent="-317500" algn="l" rtl="0">
              <a:spcBef>
                <a:spcPts val="1100"/>
              </a:spcBef>
              <a:spcAft>
                <a:spcPts val="0"/>
              </a:spcAft>
              <a:buClr>
                <a:schemeClr val="accent2"/>
              </a:buClr>
              <a:buSzPts val="1400"/>
              <a:buFont typeface="Salesforce Sans"/>
              <a:buChar char="●"/>
            </a:pPr>
            <a:r>
              <a:rPr lang="en-US">
                <a:solidFill>
                  <a:schemeClr val="accent2"/>
                </a:solidFill>
                <a:latin typeface="Salesforce Sans"/>
                <a:ea typeface="Salesforce Sans"/>
                <a:cs typeface="Salesforce Sans"/>
                <a:sym typeface="Salesforce Sans"/>
              </a:rPr>
              <a:t>As capacidades de Service Activation Management &amp; Service Support Management são entregues apenas parcialmente - necessitando um SOM para as complementar.</a:t>
            </a:r>
            <a:endParaRPr>
              <a:solidFill>
                <a:schemeClr val="accent2"/>
              </a:solidFill>
              <a:latin typeface="Salesforce Sans"/>
              <a:ea typeface="Salesforce Sans"/>
              <a:cs typeface="Salesforce Sans"/>
              <a:sym typeface="Salesforce Sans"/>
            </a:endParaRPr>
          </a:p>
          <a:p>
            <a:pPr marL="0" lvl="0" indent="0" algn="l" rtl="0">
              <a:spcBef>
                <a:spcPts val="1000"/>
              </a:spcBef>
              <a:spcAft>
                <a:spcPts val="0"/>
              </a:spcAft>
              <a:buNone/>
            </a:pPr>
            <a:endParaRPr sz="1100" b="1">
              <a:solidFill>
                <a:schemeClr val="accent1"/>
              </a:solidFill>
              <a:latin typeface="Salesforce Sans"/>
              <a:ea typeface="Salesforce Sans"/>
              <a:cs typeface="Salesforce Sans"/>
              <a:sym typeface="Salesforce Sans"/>
            </a:endParaRPr>
          </a:p>
        </p:txBody>
      </p:sp>
      <p:sp>
        <p:nvSpPr>
          <p:cNvPr id="3457" name="Google Shape;3457;p266"/>
          <p:cNvSpPr/>
          <p:nvPr/>
        </p:nvSpPr>
        <p:spPr>
          <a:xfrm>
            <a:off x="5410454" y="5988325"/>
            <a:ext cx="34413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Controle de Débitos Técnicos</a:t>
            </a:r>
            <a:r>
              <a:rPr lang="en-US" sz="1100">
                <a:solidFill>
                  <a:schemeClr val="accent2"/>
                </a:solidFill>
                <a:latin typeface="Salesforce Sans"/>
                <a:ea typeface="Salesforce Sans"/>
                <a:cs typeface="Salesforce Sans"/>
                <a:sym typeface="Salesforce Sans"/>
              </a:rPr>
              <a:t> - DTs nesta org devem ser minimizados, já que ela será grande e complexa. Pode impactar estimativas de entrega.</a:t>
            </a:r>
            <a:endParaRPr sz="1100">
              <a:solidFill>
                <a:schemeClr val="accent2"/>
              </a:solidFill>
              <a:latin typeface="Salesforce Sans"/>
              <a:ea typeface="Salesforce Sans"/>
              <a:cs typeface="Salesforce Sans"/>
              <a:sym typeface="Salesforc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267"/>
          <p:cNvSpPr/>
          <p:nvPr/>
        </p:nvSpPr>
        <p:spPr>
          <a:xfrm>
            <a:off x="4677275" y="1724225"/>
            <a:ext cx="6986400" cy="3600600"/>
          </a:xfrm>
          <a:prstGeom prst="roundRect">
            <a:avLst>
              <a:gd name="adj" fmla="val 5561"/>
            </a:avLst>
          </a:prstGeom>
          <a:solidFill>
            <a:schemeClr val="accent1"/>
          </a:solidFill>
          <a:ln>
            <a:noFill/>
          </a:ln>
        </p:spPr>
        <p:txBody>
          <a:bodyPr spcFirstLastPara="1" wrap="square" lIns="91425" tIns="91425" rIns="91425" bIns="91425" anchor="ctr" anchorCtr="0">
            <a:noAutofit/>
          </a:bodyPr>
          <a:lstStyle/>
          <a:p>
            <a:pPr marL="0" lvl="0" indent="0" algn="l" rtl="0">
              <a:spcBef>
                <a:spcPts val="1100"/>
              </a:spcBef>
              <a:spcAft>
                <a:spcPts val="1000"/>
              </a:spcAft>
              <a:buNone/>
            </a:pPr>
            <a:endParaRPr b="1">
              <a:solidFill>
                <a:schemeClr val="lt1"/>
              </a:solidFill>
              <a:latin typeface="Salesforce Sans"/>
              <a:ea typeface="Salesforce Sans"/>
              <a:cs typeface="Salesforce Sans"/>
              <a:sym typeface="Salesforce Sans"/>
            </a:endParaRPr>
          </a:p>
        </p:txBody>
      </p:sp>
      <p:pic>
        <p:nvPicPr>
          <p:cNvPr id="3463" name="Google Shape;3463;p267"/>
          <p:cNvPicPr preferRelativeResize="0"/>
          <p:nvPr/>
        </p:nvPicPr>
        <p:blipFill rotWithShape="1">
          <a:blip r:embed="rId3">
            <a:alphaModFix/>
          </a:blip>
          <a:srcRect l="8508" t="7013" r="8317" b="7771"/>
          <a:stretch/>
        </p:blipFill>
        <p:spPr>
          <a:xfrm>
            <a:off x="1119175" y="1472925"/>
            <a:ext cx="3757098" cy="4082499"/>
          </a:xfrm>
          <a:prstGeom prst="rect">
            <a:avLst/>
          </a:prstGeom>
          <a:noFill/>
          <a:ln>
            <a:noFill/>
          </a:ln>
        </p:spPr>
      </p:pic>
      <p:sp>
        <p:nvSpPr>
          <p:cNvPr id="3464" name="Google Shape;3464;p267"/>
          <p:cNvSpPr/>
          <p:nvPr/>
        </p:nvSpPr>
        <p:spPr>
          <a:xfrm>
            <a:off x="748225" y="5988325"/>
            <a:ext cx="21570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Integração entre Orgs</a:t>
            </a:r>
            <a:r>
              <a:rPr lang="en-US" sz="1100">
                <a:solidFill>
                  <a:schemeClr val="accent2"/>
                </a:solidFill>
                <a:latin typeface="Salesforce Sans"/>
                <a:ea typeface="Salesforce Sans"/>
                <a:cs typeface="Salesforce Sans"/>
                <a:sym typeface="Salesforce Sans"/>
              </a:rPr>
              <a:t> - bi-direcional, tanto no submit/ checkout quanto na subida de status das ordens.</a:t>
            </a:r>
            <a:endParaRPr sz="1100">
              <a:solidFill>
                <a:schemeClr val="accent2"/>
              </a:solidFill>
              <a:latin typeface="Salesforce Sans"/>
              <a:ea typeface="Salesforce Sans"/>
              <a:cs typeface="Salesforce Sans"/>
              <a:sym typeface="Salesforce Sans"/>
            </a:endParaRPr>
          </a:p>
        </p:txBody>
      </p:sp>
      <p:cxnSp>
        <p:nvCxnSpPr>
          <p:cNvPr id="3465" name="Google Shape;3465;p267"/>
          <p:cNvCxnSpPr/>
          <p:nvPr/>
        </p:nvCxnSpPr>
        <p:spPr>
          <a:xfrm>
            <a:off x="638011" y="1285074"/>
            <a:ext cx="11025600" cy="10800"/>
          </a:xfrm>
          <a:prstGeom prst="straightConnector1">
            <a:avLst/>
          </a:prstGeom>
          <a:noFill/>
          <a:ln w="9525" cap="flat" cmpd="sng">
            <a:solidFill>
              <a:schemeClr val="accent1"/>
            </a:solidFill>
            <a:prstDash val="dot"/>
            <a:round/>
            <a:headEnd type="none" w="med" len="med"/>
            <a:tailEnd type="none" w="med" len="med"/>
          </a:ln>
        </p:spPr>
      </p:cxnSp>
      <p:sp>
        <p:nvSpPr>
          <p:cNvPr id="3466" name="Google Shape;3466;p267"/>
          <p:cNvSpPr/>
          <p:nvPr/>
        </p:nvSpPr>
        <p:spPr>
          <a:xfrm>
            <a:off x="655376" y="5610625"/>
            <a:ext cx="9256500" cy="247500"/>
          </a:xfrm>
          <a:prstGeom prst="roundRect">
            <a:avLst>
              <a:gd name="adj" fmla="val 50000"/>
            </a:avLst>
          </a:prstGeom>
          <a:solidFill>
            <a:schemeClr val="accent1"/>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22C5E"/>
              </a:buClr>
              <a:buSzPts val="1700"/>
              <a:buFont typeface="Arial"/>
              <a:buNone/>
            </a:pPr>
            <a:r>
              <a:rPr lang="en-US" b="1">
                <a:solidFill>
                  <a:schemeClr val="lt1"/>
                </a:solidFill>
                <a:latin typeface="Salesforce Sans"/>
                <a:ea typeface="Salesforce Sans"/>
                <a:cs typeface="Salesforce Sans"/>
                <a:sym typeface="Salesforce Sans"/>
              </a:rPr>
              <a:t>Pontos de Atenção</a:t>
            </a:r>
            <a:endParaRPr b="1">
              <a:solidFill>
                <a:srgbClr val="FFFFFF"/>
              </a:solidFill>
              <a:latin typeface="Salesforce Sans"/>
              <a:ea typeface="Salesforce Sans"/>
              <a:cs typeface="Salesforce Sans"/>
              <a:sym typeface="Salesforce Sans"/>
            </a:endParaRPr>
          </a:p>
        </p:txBody>
      </p:sp>
      <p:pic>
        <p:nvPicPr>
          <p:cNvPr id="3467" name="Google Shape;3467;p267"/>
          <p:cNvPicPr preferRelativeResize="0"/>
          <p:nvPr/>
        </p:nvPicPr>
        <p:blipFill>
          <a:blip r:embed="rId4">
            <a:alphaModFix/>
          </a:blip>
          <a:stretch>
            <a:fillRect/>
          </a:stretch>
        </p:blipFill>
        <p:spPr>
          <a:xfrm>
            <a:off x="9722996" y="5506491"/>
            <a:ext cx="3026124" cy="1492959"/>
          </a:xfrm>
          <a:prstGeom prst="rect">
            <a:avLst/>
          </a:prstGeom>
          <a:noFill/>
          <a:ln>
            <a:noFill/>
          </a:ln>
        </p:spPr>
      </p:pic>
      <p:pic>
        <p:nvPicPr>
          <p:cNvPr id="3468" name="Google Shape;3468;p267"/>
          <p:cNvPicPr preferRelativeResize="0"/>
          <p:nvPr/>
        </p:nvPicPr>
        <p:blipFill>
          <a:blip r:embed="rId5">
            <a:alphaModFix/>
          </a:blip>
          <a:stretch>
            <a:fillRect/>
          </a:stretch>
        </p:blipFill>
        <p:spPr>
          <a:xfrm>
            <a:off x="9465500" y="525718"/>
            <a:ext cx="1369751" cy="426700"/>
          </a:xfrm>
          <a:prstGeom prst="rect">
            <a:avLst/>
          </a:prstGeom>
          <a:noFill/>
          <a:ln>
            <a:noFill/>
          </a:ln>
        </p:spPr>
      </p:pic>
      <p:sp>
        <p:nvSpPr>
          <p:cNvPr id="3469" name="Google Shape;3469;p267"/>
          <p:cNvSpPr/>
          <p:nvPr/>
        </p:nvSpPr>
        <p:spPr>
          <a:xfrm>
            <a:off x="1586126" y="1166725"/>
            <a:ext cx="2814300" cy="247500"/>
          </a:xfrm>
          <a:prstGeom prst="roundRect">
            <a:avLst>
              <a:gd name="adj" fmla="val 50000"/>
            </a:avLst>
          </a:prstGeom>
          <a:solidFill>
            <a:schemeClr val="accent1"/>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22C5E"/>
              </a:buClr>
              <a:buSzPts val="1700"/>
              <a:buFont typeface="Arial"/>
              <a:buNone/>
            </a:pPr>
            <a:r>
              <a:rPr lang="en-US" b="1">
                <a:solidFill>
                  <a:schemeClr val="lt1"/>
                </a:solidFill>
                <a:latin typeface="Salesforce Sans"/>
                <a:ea typeface="Salesforce Sans"/>
                <a:cs typeface="Salesforce Sans"/>
                <a:sym typeface="Salesforce Sans"/>
              </a:rPr>
              <a:t>Topologia Intermediária</a:t>
            </a:r>
            <a:endParaRPr b="1">
              <a:solidFill>
                <a:srgbClr val="FFFFFF"/>
              </a:solidFill>
              <a:latin typeface="Salesforce Sans"/>
              <a:ea typeface="Salesforce Sans"/>
              <a:cs typeface="Salesforce Sans"/>
              <a:sym typeface="Salesforce Sans"/>
            </a:endParaRPr>
          </a:p>
        </p:txBody>
      </p:sp>
      <p:sp>
        <p:nvSpPr>
          <p:cNvPr id="3470" name="Google Shape;3470;p267"/>
          <p:cNvSpPr/>
          <p:nvPr/>
        </p:nvSpPr>
        <p:spPr>
          <a:xfrm>
            <a:off x="6763326" y="1166725"/>
            <a:ext cx="2814300" cy="247500"/>
          </a:xfrm>
          <a:prstGeom prst="roundRect">
            <a:avLst>
              <a:gd name="adj" fmla="val 50000"/>
            </a:avLst>
          </a:prstGeom>
          <a:solidFill>
            <a:schemeClr val="accent1"/>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22C5E"/>
              </a:buClr>
              <a:buSzPts val="1700"/>
              <a:buFont typeface="Arial"/>
              <a:buNone/>
            </a:pPr>
            <a:r>
              <a:rPr lang="en-US" b="1">
                <a:solidFill>
                  <a:schemeClr val="lt1"/>
                </a:solidFill>
                <a:latin typeface="Salesforce Sans"/>
                <a:ea typeface="Salesforce Sans"/>
                <a:cs typeface="Salesforce Sans"/>
                <a:sym typeface="Salesforce Sans"/>
              </a:rPr>
              <a:t>Características</a:t>
            </a:r>
            <a:endParaRPr b="1">
              <a:solidFill>
                <a:srgbClr val="FFFFFF"/>
              </a:solidFill>
              <a:latin typeface="Salesforce Sans"/>
              <a:ea typeface="Salesforce Sans"/>
              <a:cs typeface="Salesforce Sans"/>
              <a:sym typeface="Salesforce Sans"/>
            </a:endParaRPr>
          </a:p>
        </p:txBody>
      </p:sp>
      <p:sp>
        <p:nvSpPr>
          <p:cNvPr id="3471" name="Google Shape;3471;p267"/>
          <p:cNvSpPr/>
          <p:nvPr/>
        </p:nvSpPr>
        <p:spPr>
          <a:xfrm>
            <a:off x="5212100" y="2029100"/>
            <a:ext cx="6115200" cy="2989500"/>
          </a:xfrm>
          <a:prstGeom prst="roundRect">
            <a:avLst>
              <a:gd name="adj" fmla="val 8153"/>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Neste momento intermediário, uma nova Org é aprovisionada e o COM do Valentina passará a ser executado lá. Esta nova Org já é aprovisionada em linha com a visão da arquitetura do futuro, embora a Org Ecossistema ainda tenha capacidades que deixarão de existir no momento 3, por exemplo, CPQ. </a:t>
            </a:r>
            <a:endParaRPr sz="1000">
              <a:solidFill>
                <a:schemeClr val="accent2"/>
              </a:solidFill>
              <a:latin typeface="Salesforce Sans"/>
              <a:ea typeface="Salesforce Sans"/>
              <a:cs typeface="Salesforce Sans"/>
              <a:sym typeface="Salesforce Sans"/>
            </a:endParaRPr>
          </a:p>
          <a:p>
            <a:pPr marL="400050" marR="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A definição do catálogo e a configuração da ordem (CPQ) num primeiro momento pode continuar sendo feito na Org Ecossistema, para limitar impactos na jornada dos usuários no Valentina;</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No submit/checkout da ordem, uma integração precisa ser desenvolvida para levar esta ordem para a Org Telco, onde ela será decomposta e executada. Neste aspecto, uma arquitetura orientada a eventos, como </a:t>
            </a:r>
            <a:r>
              <a:rPr lang="en-US" sz="1000" u="sng">
                <a:solidFill>
                  <a:schemeClr val="hlink"/>
                </a:solidFill>
                <a:latin typeface="Salesforce Sans"/>
                <a:ea typeface="Salesforce Sans"/>
                <a:cs typeface="Salesforce Sans"/>
                <a:sym typeface="Salesforce Sans"/>
                <a:hlinkClick r:id="rId6" action="ppaction://hlinksldjump"/>
              </a:rPr>
              <a:t>descrito aqui</a:t>
            </a:r>
            <a:r>
              <a:rPr lang="en-US" sz="1000">
                <a:solidFill>
                  <a:schemeClr val="accent2"/>
                </a:solidFill>
                <a:latin typeface="Salesforce Sans"/>
                <a:ea typeface="Salesforce Sans"/>
                <a:cs typeface="Salesforce Sans"/>
                <a:sym typeface="Salesforce Sans"/>
              </a:rPr>
              <a:t>, precisa ser utilizada;</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Isto significa que o catálogo, apesar de poder ser definido na Org Ecossistema, também precisa existir na Org Telco. Neste aspecto, uma ALM específico para dados de catálogo precisa ser desenvolvido, capaz de deployar dados de catálogo nas duas orgs;</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Esta arquitetura também exige que integração seja construída para manter os dados da ordem, incluindo status intermediários, sincronizados entre estas duas orgs;</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60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Todas as outras jornadas do Valentina continuam sendo suportados pela Org Ecossistema.</a:t>
            </a:r>
            <a:endParaRPr sz="1000" b="1">
              <a:solidFill>
                <a:schemeClr val="accent1"/>
              </a:solidFill>
              <a:latin typeface="Salesforce Sans"/>
              <a:ea typeface="Salesforce Sans"/>
              <a:cs typeface="Salesforce Sans"/>
              <a:sym typeface="Salesforce Sans"/>
            </a:endParaRPr>
          </a:p>
        </p:txBody>
      </p:sp>
      <p:sp>
        <p:nvSpPr>
          <p:cNvPr id="3472" name="Google Shape;3472;p267"/>
          <p:cNvSpPr/>
          <p:nvPr/>
        </p:nvSpPr>
        <p:spPr>
          <a:xfrm>
            <a:off x="3020785" y="5988325"/>
            <a:ext cx="21570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Jornada do Valentina</a:t>
            </a:r>
            <a:r>
              <a:rPr lang="en-US" sz="1100">
                <a:solidFill>
                  <a:schemeClr val="accent2"/>
                </a:solidFill>
                <a:latin typeface="Salesforce Sans"/>
                <a:ea typeface="Salesforce Sans"/>
                <a:cs typeface="Salesforce Sans"/>
                <a:sym typeface="Salesforce Sans"/>
              </a:rPr>
              <a:t> - impacto no checkout das ordens para integração com Org Telco.</a:t>
            </a:r>
            <a:endParaRPr sz="1100">
              <a:solidFill>
                <a:schemeClr val="accent2"/>
              </a:solidFill>
              <a:latin typeface="Salesforce Sans"/>
              <a:ea typeface="Salesforce Sans"/>
              <a:cs typeface="Salesforce Sans"/>
              <a:sym typeface="Salesforce Sans"/>
            </a:endParaRPr>
          </a:p>
        </p:txBody>
      </p:sp>
      <p:sp>
        <p:nvSpPr>
          <p:cNvPr id="3473" name="Google Shape;3473;p267"/>
          <p:cNvSpPr txBox="1">
            <a:spLocks noGrp="1"/>
          </p:cNvSpPr>
          <p:nvPr>
            <p:ph type="body" idx="2"/>
          </p:nvPr>
        </p:nvSpPr>
        <p:spPr>
          <a:xfrm>
            <a:off x="571500" y="487575"/>
            <a:ext cx="7716600" cy="426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Passo 2</a:t>
            </a:r>
            <a:r>
              <a:rPr lang="en-US"/>
              <a:t> - Split do OM</a:t>
            </a:r>
            <a:endParaRPr/>
          </a:p>
        </p:txBody>
      </p:sp>
      <p:sp>
        <p:nvSpPr>
          <p:cNvPr id="3474" name="Google Shape;3474;p267"/>
          <p:cNvSpPr/>
          <p:nvPr/>
        </p:nvSpPr>
        <p:spPr>
          <a:xfrm>
            <a:off x="5293348" y="5988325"/>
            <a:ext cx="21570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Licenças </a:t>
            </a:r>
            <a:r>
              <a:rPr lang="en-US" sz="1100">
                <a:solidFill>
                  <a:schemeClr val="accent2"/>
                </a:solidFill>
                <a:latin typeface="Salesforce Sans"/>
                <a:ea typeface="Salesforce Sans"/>
                <a:cs typeface="Salesforce Sans"/>
                <a:sym typeface="Salesforce Sans"/>
              </a:rPr>
              <a:t>- avaliação de usuários que precisarão de jornada tanto na Org Ecossistema quanto na Telco.</a:t>
            </a:r>
            <a:endParaRPr sz="1100">
              <a:solidFill>
                <a:schemeClr val="accent2"/>
              </a:solidFill>
              <a:latin typeface="Salesforce Sans"/>
              <a:ea typeface="Salesforce Sans"/>
              <a:cs typeface="Salesforce Sans"/>
              <a:sym typeface="Salesforce Sans"/>
            </a:endParaRPr>
          </a:p>
        </p:txBody>
      </p:sp>
      <p:sp>
        <p:nvSpPr>
          <p:cNvPr id="3475" name="Google Shape;3475;p267"/>
          <p:cNvSpPr/>
          <p:nvPr/>
        </p:nvSpPr>
        <p:spPr>
          <a:xfrm>
            <a:off x="7565911" y="5988325"/>
            <a:ext cx="21570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ALM</a:t>
            </a:r>
            <a:r>
              <a:rPr lang="en-US" sz="1100" b="1">
                <a:solidFill>
                  <a:schemeClr val="accent2"/>
                </a:solidFill>
                <a:latin typeface="Salesforce Sans"/>
                <a:ea typeface="Salesforce Sans"/>
                <a:cs typeface="Salesforce Sans"/>
                <a:sym typeface="Salesforce Sans"/>
              </a:rPr>
              <a:t> </a:t>
            </a:r>
            <a:r>
              <a:rPr lang="en-US" sz="1100">
                <a:solidFill>
                  <a:schemeClr val="accent2"/>
                </a:solidFill>
                <a:latin typeface="Salesforce Sans"/>
                <a:ea typeface="Salesforce Sans"/>
                <a:cs typeface="Salesforce Sans"/>
                <a:sym typeface="Salesforce Sans"/>
              </a:rPr>
              <a:t>- esteira de desenvolvimento e release de produtos precisa levar em consideração ambas as Orgs.</a:t>
            </a:r>
            <a:endParaRPr sz="1100">
              <a:solidFill>
                <a:schemeClr val="accent2"/>
              </a:solidFill>
              <a:latin typeface="Salesforce Sans"/>
              <a:ea typeface="Salesforce Sans"/>
              <a:cs typeface="Salesforce Sans"/>
              <a:sym typeface="Salesforc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214"/>
          <p:cNvSpPr/>
          <p:nvPr/>
        </p:nvSpPr>
        <p:spPr>
          <a:xfrm>
            <a:off x="9002413" y="3549400"/>
            <a:ext cx="678275" cy="538100"/>
          </a:xfrm>
          <a:prstGeom prst="flowChartProcess">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14"/>
          <p:cNvSpPr txBox="1">
            <a:spLocks noGrp="1"/>
          </p:cNvSpPr>
          <p:nvPr>
            <p:ph type="body" idx="2"/>
          </p:nvPr>
        </p:nvSpPr>
        <p:spPr>
          <a:xfrm>
            <a:off x="576074" y="1783075"/>
            <a:ext cx="6685800" cy="4389600"/>
          </a:xfrm>
          <a:prstGeom prst="rect">
            <a:avLst/>
          </a:prstGeom>
        </p:spPr>
        <p:txBody>
          <a:bodyPr spcFirstLastPara="1" wrap="square" lIns="0" tIns="0" rIns="0" bIns="0" anchor="ctr" anchorCtr="0">
            <a:noAutofit/>
          </a:bodyPr>
          <a:lstStyle/>
          <a:p>
            <a:pPr marL="609600" lvl="0" indent="-419100" algn="l" rtl="0">
              <a:spcBef>
                <a:spcPts val="500"/>
              </a:spcBef>
              <a:spcAft>
                <a:spcPts val="0"/>
              </a:spcAft>
              <a:buSzPts val="1800"/>
              <a:buChar char="●"/>
            </a:pPr>
            <a:r>
              <a:rPr lang="en-US" sz="1800"/>
              <a:t>Uma estratégia de Org é um plano de como usar melhor Salesforce em seus negócios</a:t>
            </a:r>
            <a:endParaRPr sz="1800"/>
          </a:p>
          <a:p>
            <a:pPr marL="609600" lvl="0" indent="-419100" algn="l" rtl="0">
              <a:spcBef>
                <a:spcPts val="1000"/>
              </a:spcBef>
              <a:spcAft>
                <a:spcPts val="0"/>
              </a:spcAft>
              <a:buSzPts val="1800"/>
              <a:buChar char="●"/>
            </a:pPr>
            <a:r>
              <a:rPr lang="en-US" sz="1800"/>
              <a:t>Descreve a arquitetura de Orgs subjacente que será usada em sua solução Salesforce que se alinha às necessidades de seu negócio para obter o máximo valor de seu investimento</a:t>
            </a:r>
            <a:endParaRPr sz="1800"/>
          </a:p>
          <a:p>
            <a:pPr marL="609600" lvl="0" indent="-419100" algn="l" rtl="0">
              <a:spcBef>
                <a:spcPts val="1000"/>
              </a:spcBef>
              <a:spcAft>
                <a:spcPts val="1000"/>
              </a:spcAft>
              <a:buSzPts val="1800"/>
              <a:buChar char="●"/>
            </a:pPr>
            <a:r>
              <a:rPr lang="en-US" sz="1800"/>
              <a:t>Consiste em fornecer um conjunto consistente de processos e procedimentos para a construção de soluções na plataforma Salesforce.</a:t>
            </a:r>
            <a:endParaRPr sz="1800"/>
          </a:p>
        </p:txBody>
      </p:sp>
      <p:sp>
        <p:nvSpPr>
          <p:cNvPr id="2070" name="Google Shape;2070;p214"/>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 que é Estratégia de Orgs?</a:t>
            </a:r>
            <a:endParaRPr/>
          </a:p>
        </p:txBody>
      </p:sp>
      <p:sp>
        <p:nvSpPr>
          <p:cNvPr id="2071" name="Google Shape;2071;p214"/>
          <p:cNvSpPr/>
          <p:nvPr/>
        </p:nvSpPr>
        <p:spPr>
          <a:xfrm rot="10800000">
            <a:off x="8176788" y="2820100"/>
            <a:ext cx="2329500" cy="767400"/>
          </a:xfrm>
          <a:prstGeom prst="trapezoid">
            <a:avLst>
              <a:gd name="adj" fmla="val 106239"/>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14"/>
          <p:cNvSpPr/>
          <p:nvPr/>
        </p:nvSpPr>
        <p:spPr>
          <a:xfrm>
            <a:off x="7816125" y="2272100"/>
            <a:ext cx="930600" cy="321900"/>
          </a:xfrm>
          <a:prstGeom prst="flowChartAlternateProcess">
            <a:avLst/>
          </a:prstGeom>
          <a:solidFill>
            <a:srgbClr val="90D0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RH</a:t>
            </a:r>
            <a:endParaRPr/>
          </a:p>
        </p:txBody>
      </p:sp>
      <p:sp>
        <p:nvSpPr>
          <p:cNvPr id="2073" name="Google Shape;2073;p214"/>
          <p:cNvSpPr/>
          <p:nvPr/>
        </p:nvSpPr>
        <p:spPr>
          <a:xfrm>
            <a:off x="8876238" y="2272100"/>
            <a:ext cx="930600" cy="321900"/>
          </a:xfrm>
          <a:prstGeom prst="flowChartAlternateProcess">
            <a:avLst/>
          </a:prstGeom>
          <a:solidFill>
            <a:srgbClr val="90D0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Finance</a:t>
            </a:r>
            <a:endParaRPr/>
          </a:p>
        </p:txBody>
      </p:sp>
      <p:sp>
        <p:nvSpPr>
          <p:cNvPr id="2074" name="Google Shape;2074;p214"/>
          <p:cNvSpPr/>
          <p:nvPr/>
        </p:nvSpPr>
        <p:spPr>
          <a:xfrm>
            <a:off x="9936363" y="2272100"/>
            <a:ext cx="930600" cy="321900"/>
          </a:xfrm>
          <a:prstGeom prst="flowChartAlternateProcess">
            <a:avLst/>
          </a:prstGeom>
          <a:solidFill>
            <a:srgbClr val="90D0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TI</a:t>
            </a:r>
            <a:endParaRPr/>
          </a:p>
        </p:txBody>
      </p:sp>
      <p:sp>
        <p:nvSpPr>
          <p:cNvPr id="2075" name="Google Shape;2075;p214"/>
          <p:cNvSpPr/>
          <p:nvPr/>
        </p:nvSpPr>
        <p:spPr>
          <a:xfrm>
            <a:off x="8876238" y="4363375"/>
            <a:ext cx="930600" cy="321900"/>
          </a:xfrm>
          <a:prstGeom prst="flowChartAlternateProcess">
            <a:avLst/>
          </a:prstGeom>
          <a:solidFill>
            <a:srgbClr val="90D0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Vendas</a:t>
            </a:r>
            <a:endParaRPr/>
          </a:p>
        </p:txBody>
      </p:sp>
      <p:sp>
        <p:nvSpPr>
          <p:cNvPr id="2076" name="Google Shape;2076;p214"/>
          <p:cNvSpPr/>
          <p:nvPr/>
        </p:nvSpPr>
        <p:spPr>
          <a:xfrm rot="5400000">
            <a:off x="8177482" y="2488758"/>
            <a:ext cx="227100" cy="3975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14"/>
          <p:cNvSpPr/>
          <p:nvPr/>
        </p:nvSpPr>
        <p:spPr>
          <a:xfrm rot="5400000">
            <a:off x="9228007" y="2488758"/>
            <a:ext cx="227100" cy="3975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14"/>
          <p:cNvSpPr/>
          <p:nvPr/>
        </p:nvSpPr>
        <p:spPr>
          <a:xfrm rot="5400000">
            <a:off x="10278532" y="2488758"/>
            <a:ext cx="227100" cy="3975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14"/>
          <p:cNvSpPr/>
          <p:nvPr/>
        </p:nvSpPr>
        <p:spPr>
          <a:xfrm>
            <a:off x="7584550" y="5044525"/>
            <a:ext cx="810900" cy="891900"/>
          </a:xfrm>
          <a:prstGeom prst="can">
            <a:avLst>
              <a:gd name="adj" fmla="val 25000"/>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14"/>
          <p:cNvSpPr/>
          <p:nvPr/>
        </p:nvSpPr>
        <p:spPr>
          <a:xfrm>
            <a:off x="9540300" y="5042900"/>
            <a:ext cx="810900" cy="891900"/>
          </a:xfrm>
          <a:prstGeom prst="can">
            <a:avLst>
              <a:gd name="adj" fmla="val 25000"/>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14"/>
          <p:cNvSpPr/>
          <p:nvPr/>
        </p:nvSpPr>
        <p:spPr>
          <a:xfrm>
            <a:off x="10567350" y="5042900"/>
            <a:ext cx="810900" cy="891900"/>
          </a:xfrm>
          <a:prstGeom prst="can">
            <a:avLst>
              <a:gd name="adj" fmla="val 25000"/>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14"/>
          <p:cNvSpPr txBox="1"/>
          <p:nvPr/>
        </p:nvSpPr>
        <p:spPr>
          <a:xfrm>
            <a:off x="8769125" y="5288750"/>
            <a:ext cx="54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Salesforce Sans"/>
                <a:ea typeface="Salesforce Sans"/>
                <a:cs typeface="Salesforce Sans"/>
                <a:sym typeface="Salesforce Sans"/>
              </a:rPr>
              <a:t>Ou</a:t>
            </a:r>
            <a:endParaRPr b="1">
              <a:latin typeface="Salesforce Sans"/>
              <a:ea typeface="Salesforce Sans"/>
              <a:cs typeface="Salesforce Sans"/>
              <a:sym typeface="Salesforce Sans"/>
            </a:endParaRPr>
          </a:p>
        </p:txBody>
      </p:sp>
      <p:sp>
        <p:nvSpPr>
          <p:cNvPr id="2083" name="Google Shape;2083;p214"/>
          <p:cNvSpPr txBox="1"/>
          <p:nvPr/>
        </p:nvSpPr>
        <p:spPr>
          <a:xfrm>
            <a:off x="7413100" y="5895800"/>
            <a:ext cx="115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Salesforce Sans"/>
                <a:ea typeface="Salesforce Sans"/>
                <a:cs typeface="Salesforce Sans"/>
                <a:sym typeface="Salesforce Sans"/>
              </a:rPr>
              <a:t>Single</a:t>
            </a:r>
            <a:endParaRPr b="1">
              <a:latin typeface="Salesforce Sans"/>
              <a:ea typeface="Salesforce Sans"/>
              <a:cs typeface="Salesforce Sans"/>
              <a:sym typeface="Salesforce Sans"/>
            </a:endParaRPr>
          </a:p>
        </p:txBody>
      </p:sp>
      <p:sp>
        <p:nvSpPr>
          <p:cNvPr id="2084" name="Google Shape;2084;p214"/>
          <p:cNvSpPr txBox="1"/>
          <p:nvPr/>
        </p:nvSpPr>
        <p:spPr>
          <a:xfrm>
            <a:off x="9880925" y="5936425"/>
            <a:ext cx="115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Salesforce Sans"/>
                <a:ea typeface="Salesforce Sans"/>
                <a:cs typeface="Salesforce Sans"/>
                <a:sym typeface="Salesforce Sans"/>
              </a:rPr>
              <a:t>Multi</a:t>
            </a:r>
            <a:endParaRPr b="1">
              <a:latin typeface="Salesforce Sans"/>
              <a:ea typeface="Salesforce Sans"/>
              <a:cs typeface="Salesforce Sans"/>
              <a:sym typeface="Salesforce Sans"/>
            </a:endParaRPr>
          </a:p>
        </p:txBody>
      </p:sp>
      <p:pic>
        <p:nvPicPr>
          <p:cNvPr id="2085" name="Google Shape;2085;p214"/>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79"/>
        <p:cNvGrpSpPr/>
        <p:nvPr/>
      </p:nvGrpSpPr>
      <p:grpSpPr>
        <a:xfrm>
          <a:off x="0" y="0"/>
          <a:ext cx="0" cy="0"/>
          <a:chOff x="0" y="0"/>
          <a:chExt cx="0" cy="0"/>
        </a:xfrm>
      </p:grpSpPr>
      <p:pic>
        <p:nvPicPr>
          <p:cNvPr id="3480" name="Google Shape;3480;p268"/>
          <p:cNvPicPr preferRelativeResize="0"/>
          <p:nvPr/>
        </p:nvPicPr>
        <p:blipFill>
          <a:blip r:embed="rId3">
            <a:alphaModFix/>
          </a:blip>
          <a:stretch>
            <a:fillRect/>
          </a:stretch>
        </p:blipFill>
        <p:spPr>
          <a:xfrm>
            <a:off x="9465500" y="525718"/>
            <a:ext cx="1369751" cy="426700"/>
          </a:xfrm>
          <a:prstGeom prst="rect">
            <a:avLst/>
          </a:prstGeom>
          <a:noFill/>
          <a:ln>
            <a:noFill/>
          </a:ln>
        </p:spPr>
      </p:pic>
      <p:sp>
        <p:nvSpPr>
          <p:cNvPr id="3481" name="Google Shape;3481;p268"/>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b="1"/>
              <a:t>Impacto na esteira de releases</a:t>
            </a:r>
            <a:endParaRPr/>
          </a:p>
        </p:txBody>
      </p:sp>
      <p:sp>
        <p:nvSpPr>
          <p:cNvPr id="3482" name="Google Shape;3482;p268"/>
          <p:cNvSpPr txBox="1">
            <a:spLocks noGrp="1"/>
          </p:cNvSpPr>
          <p:nvPr>
            <p:ph type="title"/>
          </p:nvPr>
        </p:nvSpPr>
        <p:spPr>
          <a:xfrm>
            <a:off x="571500" y="63504"/>
            <a:ext cx="11046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Passo 2 - Split do OM</a:t>
            </a:r>
            <a:endParaRPr/>
          </a:p>
        </p:txBody>
      </p:sp>
      <p:sp>
        <p:nvSpPr>
          <p:cNvPr id="3483" name="Google Shape;3483;p268"/>
          <p:cNvSpPr txBox="1">
            <a:spLocks noGrp="1"/>
          </p:cNvSpPr>
          <p:nvPr>
            <p:ph type="body" idx="1"/>
          </p:nvPr>
        </p:nvSpPr>
        <p:spPr>
          <a:xfrm>
            <a:off x="6389600" y="1858325"/>
            <a:ext cx="5227800" cy="3977400"/>
          </a:xfrm>
          <a:prstGeom prst="rect">
            <a:avLst/>
          </a:prstGeom>
        </p:spPr>
        <p:txBody>
          <a:bodyPr spcFirstLastPara="1" wrap="square" lIns="0" tIns="0" rIns="0" bIns="0" anchor="t" anchorCtr="0">
            <a:noAutofit/>
          </a:bodyPr>
          <a:lstStyle/>
          <a:p>
            <a:pPr marL="457200" lvl="0" indent="-304800" algn="l" rtl="0">
              <a:spcBef>
                <a:spcPts val="1100"/>
              </a:spcBef>
              <a:spcAft>
                <a:spcPts val="0"/>
              </a:spcAft>
              <a:buSzPts val="1200"/>
              <a:buChar char="●"/>
            </a:pPr>
            <a:r>
              <a:rPr lang="en-US" sz="1200"/>
              <a:t>Como neste momento as capacidades associadas a </a:t>
            </a:r>
            <a:r>
              <a:rPr lang="en-US" sz="1200" b="1"/>
              <a:t>Customer Order Processing Management</a:t>
            </a:r>
            <a:r>
              <a:rPr lang="en-US" sz="1200"/>
              <a:t> estão separadas entre as duas orgs, o ALM de catálogo deve ser capaz de deployar releases de catálogo nas duas orgs;</a:t>
            </a:r>
            <a:endParaRPr sz="1200"/>
          </a:p>
          <a:p>
            <a:pPr marL="457200" lvl="0" indent="-304800" algn="l" rtl="0">
              <a:spcBef>
                <a:spcPts val="1100"/>
              </a:spcBef>
              <a:spcAft>
                <a:spcPts val="0"/>
              </a:spcAft>
              <a:buSzPts val="1200"/>
              <a:buChar char="●"/>
            </a:pPr>
            <a:r>
              <a:rPr lang="en-US" sz="1200"/>
              <a:t>Tanto catálogo técnico quanto comercial são objetos desta sincronização, já que a Org Telco reproduz os passos de CPQ feitos na Org Ecossistema;</a:t>
            </a:r>
            <a:endParaRPr sz="1200"/>
          </a:p>
          <a:p>
            <a:pPr marL="457200" lvl="0" indent="-304800" algn="l" rtl="0">
              <a:spcBef>
                <a:spcPts val="1100"/>
              </a:spcBef>
              <a:spcAft>
                <a:spcPts val="0"/>
              </a:spcAft>
              <a:buSzPts val="1200"/>
              <a:buChar char="●"/>
            </a:pPr>
            <a:r>
              <a:rPr lang="en-US" sz="1200"/>
              <a:t>Além disso, a Org Telco precisa conhecer produtos e ofertas porque a decomposição de ordem é executada ali;</a:t>
            </a:r>
            <a:endParaRPr sz="1200"/>
          </a:p>
          <a:p>
            <a:pPr marL="457200" lvl="0" indent="-304800" algn="l" rtl="0">
              <a:spcBef>
                <a:spcPts val="1100"/>
              </a:spcBef>
              <a:spcAft>
                <a:spcPts val="0"/>
              </a:spcAft>
              <a:buSzPts val="1200"/>
              <a:buChar char="●"/>
            </a:pPr>
            <a:r>
              <a:rPr lang="en-US" sz="1200"/>
              <a:t>Nesse sentido, a esteira da Org de Telco deve ser capaz de obter artefatos (releases) desenvolvidos na Org Ecossistema para instalá-los em suas respectivas sandboxes e promovê-los também até produção;</a:t>
            </a:r>
            <a:endParaRPr sz="1200"/>
          </a:p>
          <a:p>
            <a:pPr marL="457200" lvl="0" indent="-304800" algn="l" rtl="0">
              <a:spcBef>
                <a:spcPts val="1100"/>
              </a:spcBef>
              <a:spcAft>
                <a:spcPts val="1000"/>
              </a:spcAft>
              <a:buSzPts val="1200"/>
              <a:buChar char="●"/>
            </a:pPr>
            <a:r>
              <a:rPr lang="en-US" sz="1200"/>
              <a:t>Mesmo nesse momento intermediário, essas duas orgs terão metadados distintos, portanto cada qual tem o seu próprio repositório e esteira. </a:t>
            </a:r>
            <a:endParaRPr sz="1200"/>
          </a:p>
        </p:txBody>
      </p:sp>
      <p:pic>
        <p:nvPicPr>
          <p:cNvPr id="3484" name="Google Shape;3484;p268"/>
          <p:cNvPicPr preferRelativeResize="0"/>
          <p:nvPr/>
        </p:nvPicPr>
        <p:blipFill>
          <a:blip r:embed="rId4">
            <a:alphaModFix/>
          </a:blip>
          <a:stretch>
            <a:fillRect/>
          </a:stretch>
        </p:blipFill>
        <p:spPr>
          <a:xfrm>
            <a:off x="495200" y="1333425"/>
            <a:ext cx="5502049" cy="54832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88"/>
        <p:cNvGrpSpPr/>
        <p:nvPr/>
      </p:nvGrpSpPr>
      <p:grpSpPr>
        <a:xfrm>
          <a:off x="0" y="0"/>
          <a:ext cx="0" cy="0"/>
          <a:chOff x="0" y="0"/>
          <a:chExt cx="0" cy="0"/>
        </a:xfrm>
      </p:grpSpPr>
      <p:sp>
        <p:nvSpPr>
          <p:cNvPr id="3489" name="Google Shape;3489;p269"/>
          <p:cNvSpPr/>
          <p:nvPr/>
        </p:nvSpPr>
        <p:spPr>
          <a:xfrm>
            <a:off x="4677275" y="1724225"/>
            <a:ext cx="6986400" cy="3600600"/>
          </a:xfrm>
          <a:prstGeom prst="roundRect">
            <a:avLst>
              <a:gd name="adj" fmla="val 5561"/>
            </a:avLst>
          </a:prstGeom>
          <a:solidFill>
            <a:schemeClr val="accent1"/>
          </a:solidFill>
          <a:ln>
            <a:noFill/>
          </a:ln>
        </p:spPr>
        <p:txBody>
          <a:bodyPr spcFirstLastPara="1" wrap="square" lIns="91425" tIns="91425" rIns="91425" bIns="91425" anchor="ctr" anchorCtr="0">
            <a:noAutofit/>
          </a:bodyPr>
          <a:lstStyle/>
          <a:p>
            <a:pPr marL="0" lvl="0" indent="0" algn="l" rtl="0">
              <a:spcBef>
                <a:spcPts val="1100"/>
              </a:spcBef>
              <a:spcAft>
                <a:spcPts val="1000"/>
              </a:spcAft>
              <a:buNone/>
            </a:pPr>
            <a:endParaRPr b="1">
              <a:solidFill>
                <a:schemeClr val="lt1"/>
              </a:solidFill>
              <a:latin typeface="Salesforce Sans"/>
              <a:ea typeface="Salesforce Sans"/>
              <a:cs typeface="Salesforce Sans"/>
              <a:sym typeface="Salesforce Sans"/>
            </a:endParaRPr>
          </a:p>
        </p:txBody>
      </p:sp>
      <p:sp>
        <p:nvSpPr>
          <p:cNvPr id="3490" name="Google Shape;3490;p269"/>
          <p:cNvSpPr/>
          <p:nvPr/>
        </p:nvSpPr>
        <p:spPr>
          <a:xfrm>
            <a:off x="748225" y="5988325"/>
            <a:ext cx="21570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Captura e split de ordens</a:t>
            </a:r>
            <a:r>
              <a:rPr lang="en-US" sz="1100">
                <a:solidFill>
                  <a:schemeClr val="accent2"/>
                </a:solidFill>
                <a:latin typeface="Salesforce Sans"/>
                <a:ea typeface="Salesforce Sans"/>
                <a:cs typeface="Salesforce Sans"/>
                <a:sym typeface="Salesforce Sans"/>
              </a:rPr>
              <a:t> - nesta arquitetura o layer de commerce é responsável por estes processos.</a:t>
            </a:r>
            <a:endParaRPr sz="1100">
              <a:solidFill>
                <a:schemeClr val="accent2"/>
              </a:solidFill>
              <a:latin typeface="Salesforce Sans"/>
              <a:ea typeface="Salesforce Sans"/>
              <a:cs typeface="Salesforce Sans"/>
              <a:sym typeface="Salesforce Sans"/>
            </a:endParaRPr>
          </a:p>
        </p:txBody>
      </p:sp>
      <p:cxnSp>
        <p:nvCxnSpPr>
          <p:cNvPr id="3491" name="Google Shape;3491;p269"/>
          <p:cNvCxnSpPr/>
          <p:nvPr/>
        </p:nvCxnSpPr>
        <p:spPr>
          <a:xfrm>
            <a:off x="638011" y="1285074"/>
            <a:ext cx="11025600" cy="10800"/>
          </a:xfrm>
          <a:prstGeom prst="straightConnector1">
            <a:avLst/>
          </a:prstGeom>
          <a:noFill/>
          <a:ln w="9525" cap="flat" cmpd="sng">
            <a:solidFill>
              <a:schemeClr val="accent1"/>
            </a:solidFill>
            <a:prstDash val="dot"/>
            <a:round/>
            <a:headEnd type="none" w="med" len="med"/>
            <a:tailEnd type="none" w="med" len="med"/>
          </a:ln>
        </p:spPr>
      </p:cxnSp>
      <p:sp>
        <p:nvSpPr>
          <p:cNvPr id="3492" name="Google Shape;3492;p269"/>
          <p:cNvSpPr/>
          <p:nvPr/>
        </p:nvSpPr>
        <p:spPr>
          <a:xfrm>
            <a:off x="655376" y="5610625"/>
            <a:ext cx="9256500" cy="247500"/>
          </a:xfrm>
          <a:prstGeom prst="roundRect">
            <a:avLst>
              <a:gd name="adj" fmla="val 50000"/>
            </a:avLst>
          </a:prstGeom>
          <a:solidFill>
            <a:schemeClr val="accent1"/>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22C5E"/>
              </a:buClr>
              <a:buSzPts val="1700"/>
              <a:buFont typeface="Arial"/>
              <a:buNone/>
            </a:pPr>
            <a:r>
              <a:rPr lang="en-US" b="1">
                <a:solidFill>
                  <a:schemeClr val="lt1"/>
                </a:solidFill>
                <a:latin typeface="Salesforce Sans"/>
                <a:ea typeface="Salesforce Sans"/>
                <a:cs typeface="Salesforce Sans"/>
                <a:sym typeface="Salesforce Sans"/>
              </a:rPr>
              <a:t>Pontos de Atenção</a:t>
            </a:r>
            <a:endParaRPr b="1">
              <a:solidFill>
                <a:srgbClr val="FFFFFF"/>
              </a:solidFill>
              <a:latin typeface="Salesforce Sans"/>
              <a:ea typeface="Salesforce Sans"/>
              <a:cs typeface="Salesforce Sans"/>
              <a:sym typeface="Salesforce Sans"/>
            </a:endParaRPr>
          </a:p>
        </p:txBody>
      </p:sp>
      <p:pic>
        <p:nvPicPr>
          <p:cNvPr id="3493" name="Google Shape;3493;p269"/>
          <p:cNvPicPr preferRelativeResize="0"/>
          <p:nvPr/>
        </p:nvPicPr>
        <p:blipFill>
          <a:blip r:embed="rId3">
            <a:alphaModFix/>
          </a:blip>
          <a:stretch>
            <a:fillRect/>
          </a:stretch>
        </p:blipFill>
        <p:spPr>
          <a:xfrm>
            <a:off x="9722996" y="5506491"/>
            <a:ext cx="3026124" cy="1492959"/>
          </a:xfrm>
          <a:prstGeom prst="rect">
            <a:avLst/>
          </a:prstGeom>
          <a:noFill/>
          <a:ln>
            <a:noFill/>
          </a:ln>
        </p:spPr>
      </p:pic>
      <p:pic>
        <p:nvPicPr>
          <p:cNvPr id="3494" name="Google Shape;3494;p269"/>
          <p:cNvPicPr preferRelativeResize="0"/>
          <p:nvPr/>
        </p:nvPicPr>
        <p:blipFill>
          <a:blip r:embed="rId4">
            <a:alphaModFix/>
          </a:blip>
          <a:stretch>
            <a:fillRect/>
          </a:stretch>
        </p:blipFill>
        <p:spPr>
          <a:xfrm>
            <a:off x="9465500" y="525718"/>
            <a:ext cx="1369751" cy="426700"/>
          </a:xfrm>
          <a:prstGeom prst="rect">
            <a:avLst/>
          </a:prstGeom>
          <a:noFill/>
          <a:ln>
            <a:noFill/>
          </a:ln>
        </p:spPr>
      </p:pic>
      <p:sp>
        <p:nvSpPr>
          <p:cNvPr id="3495" name="Google Shape;3495;p269"/>
          <p:cNvSpPr/>
          <p:nvPr/>
        </p:nvSpPr>
        <p:spPr>
          <a:xfrm>
            <a:off x="1662326" y="1166725"/>
            <a:ext cx="2814300" cy="247500"/>
          </a:xfrm>
          <a:prstGeom prst="roundRect">
            <a:avLst>
              <a:gd name="adj" fmla="val 50000"/>
            </a:avLst>
          </a:prstGeom>
          <a:solidFill>
            <a:schemeClr val="accent1"/>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22C5E"/>
              </a:buClr>
              <a:buSzPts val="1700"/>
              <a:buFont typeface="Arial"/>
              <a:buNone/>
            </a:pPr>
            <a:r>
              <a:rPr lang="en-US" b="1">
                <a:solidFill>
                  <a:schemeClr val="lt1"/>
                </a:solidFill>
                <a:latin typeface="Salesforce Sans"/>
                <a:ea typeface="Salesforce Sans"/>
                <a:cs typeface="Salesforce Sans"/>
                <a:sym typeface="Salesforce Sans"/>
              </a:rPr>
              <a:t>Topologia Final</a:t>
            </a:r>
            <a:endParaRPr b="1">
              <a:solidFill>
                <a:srgbClr val="FFFFFF"/>
              </a:solidFill>
              <a:latin typeface="Salesforce Sans"/>
              <a:ea typeface="Salesforce Sans"/>
              <a:cs typeface="Salesforce Sans"/>
              <a:sym typeface="Salesforce Sans"/>
            </a:endParaRPr>
          </a:p>
        </p:txBody>
      </p:sp>
      <p:sp>
        <p:nvSpPr>
          <p:cNvPr id="3496" name="Google Shape;3496;p269"/>
          <p:cNvSpPr/>
          <p:nvPr/>
        </p:nvSpPr>
        <p:spPr>
          <a:xfrm>
            <a:off x="6763326" y="1166725"/>
            <a:ext cx="2814300" cy="247500"/>
          </a:xfrm>
          <a:prstGeom prst="roundRect">
            <a:avLst>
              <a:gd name="adj" fmla="val 50000"/>
            </a:avLst>
          </a:prstGeom>
          <a:solidFill>
            <a:schemeClr val="accent1"/>
          </a:solidFill>
          <a:ln w="19050" cap="flat" cmpd="sng">
            <a:solidFill>
              <a:srgbClr val="FFFFFF"/>
            </a:solidFill>
            <a:prstDash val="solid"/>
            <a:round/>
            <a:headEnd type="none" w="sm" len="sm"/>
            <a:tailEnd type="none" w="sm" len="sm"/>
          </a:ln>
          <a:effectLst>
            <a:outerShdw blurRad="100013" algn="tl" rotWithShape="0">
              <a:srgbClr val="000000">
                <a:alpha val="17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22C5E"/>
              </a:buClr>
              <a:buSzPts val="1700"/>
              <a:buFont typeface="Arial"/>
              <a:buNone/>
            </a:pPr>
            <a:r>
              <a:rPr lang="en-US" b="1">
                <a:solidFill>
                  <a:schemeClr val="lt1"/>
                </a:solidFill>
                <a:latin typeface="Salesforce Sans"/>
                <a:ea typeface="Salesforce Sans"/>
                <a:cs typeface="Salesforce Sans"/>
                <a:sym typeface="Salesforce Sans"/>
              </a:rPr>
              <a:t>Características</a:t>
            </a:r>
            <a:endParaRPr b="1">
              <a:solidFill>
                <a:srgbClr val="FFFFFF"/>
              </a:solidFill>
              <a:latin typeface="Salesforce Sans"/>
              <a:ea typeface="Salesforce Sans"/>
              <a:cs typeface="Salesforce Sans"/>
              <a:sym typeface="Salesforce Sans"/>
            </a:endParaRPr>
          </a:p>
        </p:txBody>
      </p:sp>
      <p:sp>
        <p:nvSpPr>
          <p:cNvPr id="3497" name="Google Shape;3497;p269"/>
          <p:cNvSpPr/>
          <p:nvPr/>
        </p:nvSpPr>
        <p:spPr>
          <a:xfrm>
            <a:off x="5212100" y="2029100"/>
            <a:ext cx="6115200" cy="2989500"/>
          </a:xfrm>
          <a:prstGeom prst="roundRect">
            <a:avLst>
              <a:gd name="adj" fmla="val 8153"/>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Esta topologia alinha as Orgs Salesforce com a visão da arquitetura de futuro da Vivo. </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A Org Ecossistema não possui mais capacidade de Sales / Order Capture / Order Management, focando apenas em dados de cliente e atendimento nível 1 e 2.</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O layer de Commerce é responsável pelo processo de order capture de qualquer pedido que exija alteração em produtos/equipamentos do cliente, efetivamente capturando a ordem e a roteando até a Org Telco.</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Neste momento, a Org Ecossistema não possui mais dados de catálogo, simplificando o ALM de catálogo comercial e técnico. </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O transbordo de atendimento, quando necessário, se dá através do mecanismo detalhado </a:t>
            </a:r>
            <a:r>
              <a:rPr lang="en-US" sz="1000" u="sng">
                <a:solidFill>
                  <a:schemeClr val="hlink"/>
                </a:solidFill>
                <a:latin typeface="Salesforce Sans"/>
                <a:ea typeface="Salesforce Sans"/>
                <a:cs typeface="Salesforce Sans"/>
                <a:sym typeface="Salesforce Sans"/>
                <a:hlinkClick r:id="rId5" action="ppaction://hlinksldjump"/>
              </a:rPr>
              <a:t>nesse</a:t>
            </a:r>
            <a:r>
              <a:rPr lang="en-US" sz="1000">
                <a:solidFill>
                  <a:schemeClr val="accent2"/>
                </a:solidFill>
                <a:latin typeface="Salesforce Sans"/>
                <a:ea typeface="Salesforce Sans"/>
                <a:cs typeface="Salesforce Sans"/>
                <a:sym typeface="Salesforce Sans"/>
              </a:rPr>
              <a:t> e </a:t>
            </a:r>
            <a:r>
              <a:rPr lang="en-US" sz="1000" u="sng">
                <a:solidFill>
                  <a:schemeClr val="hlink"/>
                </a:solidFill>
                <a:latin typeface="Salesforce Sans"/>
                <a:ea typeface="Salesforce Sans"/>
                <a:cs typeface="Salesforce Sans"/>
                <a:sym typeface="Salesforce Sans"/>
                <a:hlinkClick r:id="rId6" action="ppaction://hlinksldjump"/>
              </a:rPr>
              <a:t>nesse</a:t>
            </a:r>
            <a:r>
              <a:rPr lang="en-US" sz="1000">
                <a:solidFill>
                  <a:schemeClr val="accent2"/>
                </a:solidFill>
                <a:latin typeface="Salesforce Sans"/>
                <a:ea typeface="Salesforce Sans"/>
                <a:cs typeface="Salesforce Sans"/>
                <a:sym typeface="Salesforce Sans"/>
              </a:rPr>
              <a:t> slide.</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A jornada construída para o Valentina precisa ser alterada levando em consideração esta nova visão de arquitetura.</a:t>
            </a:r>
            <a:endParaRPr sz="1000">
              <a:solidFill>
                <a:schemeClr val="accent2"/>
              </a:solidFill>
              <a:latin typeface="Salesforce Sans"/>
              <a:ea typeface="Salesforce Sans"/>
              <a:cs typeface="Salesforce Sans"/>
              <a:sym typeface="Salesforce Sans"/>
            </a:endParaRPr>
          </a:p>
          <a:p>
            <a:pPr marL="400050" lvl="0" indent="-292100" algn="l" rtl="0">
              <a:spcBef>
                <a:spcPts val="600"/>
              </a:spcBef>
              <a:spcAft>
                <a:spcPts val="600"/>
              </a:spcAft>
              <a:buClr>
                <a:schemeClr val="accent2"/>
              </a:buClr>
              <a:buSzPts val="1000"/>
              <a:buFont typeface="Salesforce Sans"/>
              <a:buChar char="●"/>
            </a:pPr>
            <a:r>
              <a:rPr lang="en-US" sz="1000">
                <a:solidFill>
                  <a:schemeClr val="accent2"/>
                </a:solidFill>
                <a:latin typeface="Salesforce Sans"/>
                <a:ea typeface="Salesforce Sans"/>
                <a:cs typeface="Salesforce Sans"/>
                <a:sym typeface="Salesforce Sans"/>
              </a:rPr>
              <a:t>O catálogo da Org Telco precisa ser integrado c/ o catálogo do commerce conforme detalhado </a:t>
            </a:r>
            <a:r>
              <a:rPr lang="en-US" sz="1000" u="sng">
                <a:solidFill>
                  <a:schemeClr val="hlink"/>
                </a:solidFill>
                <a:latin typeface="Salesforce Sans"/>
                <a:ea typeface="Salesforce Sans"/>
                <a:cs typeface="Salesforce Sans"/>
                <a:sym typeface="Salesforce Sans"/>
                <a:hlinkClick r:id="rId7" action="ppaction://hlinksldjump"/>
              </a:rPr>
              <a:t>nesse</a:t>
            </a:r>
            <a:r>
              <a:rPr lang="en-US" sz="1000">
                <a:solidFill>
                  <a:schemeClr val="accent2"/>
                </a:solidFill>
                <a:latin typeface="Salesforce Sans"/>
                <a:ea typeface="Salesforce Sans"/>
                <a:cs typeface="Salesforce Sans"/>
                <a:sym typeface="Salesforce Sans"/>
              </a:rPr>
              <a:t> slide. </a:t>
            </a:r>
            <a:endParaRPr sz="1000">
              <a:solidFill>
                <a:schemeClr val="accent2"/>
              </a:solidFill>
              <a:latin typeface="Salesforce Sans"/>
              <a:ea typeface="Salesforce Sans"/>
              <a:cs typeface="Salesforce Sans"/>
              <a:sym typeface="Salesforce Sans"/>
            </a:endParaRPr>
          </a:p>
        </p:txBody>
      </p:sp>
      <p:sp>
        <p:nvSpPr>
          <p:cNvPr id="3498" name="Google Shape;3498;p269"/>
          <p:cNvSpPr/>
          <p:nvPr/>
        </p:nvSpPr>
        <p:spPr>
          <a:xfrm>
            <a:off x="3020785" y="5988325"/>
            <a:ext cx="21570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Jornada do Valentina</a:t>
            </a:r>
            <a:r>
              <a:rPr lang="en-US" sz="1100">
                <a:solidFill>
                  <a:schemeClr val="accent2"/>
                </a:solidFill>
                <a:latin typeface="Salesforce Sans"/>
                <a:ea typeface="Salesforce Sans"/>
                <a:cs typeface="Salesforce Sans"/>
                <a:sym typeface="Salesforce Sans"/>
              </a:rPr>
              <a:t> - precisa ser refatorada justamente para se integrar com o layer de commerce.</a:t>
            </a:r>
            <a:endParaRPr sz="1100">
              <a:solidFill>
                <a:schemeClr val="accent2"/>
              </a:solidFill>
              <a:latin typeface="Salesforce Sans"/>
              <a:ea typeface="Salesforce Sans"/>
              <a:cs typeface="Salesforce Sans"/>
              <a:sym typeface="Salesforce Sans"/>
            </a:endParaRPr>
          </a:p>
        </p:txBody>
      </p:sp>
      <p:sp>
        <p:nvSpPr>
          <p:cNvPr id="3499" name="Google Shape;3499;p269"/>
          <p:cNvSpPr txBox="1">
            <a:spLocks noGrp="1"/>
          </p:cNvSpPr>
          <p:nvPr>
            <p:ph type="body" idx="2"/>
          </p:nvPr>
        </p:nvSpPr>
        <p:spPr>
          <a:xfrm>
            <a:off x="571500" y="487575"/>
            <a:ext cx="7716600" cy="426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Passo 3</a:t>
            </a:r>
            <a:r>
              <a:rPr lang="en-US"/>
              <a:t> - Arquitetura do Futuro</a:t>
            </a:r>
            <a:endParaRPr/>
          </a:p>
        </p:txBody>
      </p:sp>
      <p:sp>
        <p:nvSpPr>
          <p:cNvPr id="3500" name="Google Shape;3500;p269"/>
          <p:cNvSpPr/>
          <p:nvPr/>
        </p:nvSpPr>
        <p:spPr>
          <a:xfrm>
            <a:off x="7565911" y="5988325"/>
            <a:ext cx="21570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Licenças </a:t>
            </a:r>
            <a:r>
              <a:rPr lang="en-US" sz="1100">
                <a:solidFill>
                  <a:schemeClr val="accent2"/>
                </a:solidFill>
                <a:latin typeface="Salesforce Sans"/>
                <a:ea typeface="Salesforce Sans"/>
                <a:cs typeface="Salesforce Sans"/>
                <a:sym typeface="Salesforce Sans"/>
              </a:rPr>
              <a:t>- em alguns poucos cenários existe transbordo de atendimento e o usuário precisa de licenças.</a:t>
            </a:r>
            <a:endParaRPr sz="1100">
              <a:solidFill>
                <a:schemeClr val="accent2"/>
              </a:solidFill>
              <a:latin typeface="Salesforce Sans"/>
              <a:ea typeface="Salesforce Sans"/>
              <a:cs typeface="Salesforce Sans"/>
              <a:sym typeface="Salesforce Sans"/>
            </a:endParaRPr>
          </a:p>
        </p:txBody>
      </p:sp>
      <p:sp>
        <p:nvSpPr>
          <p:cNvPr id="3501" name="Google Shape;3501;p269"/>
          <p:cNvSpPr/>
          <p:nvPr/>
        </p:nvSpPr>
        <p:spPr>
          <a:xfrm>
            <a:off x="5293348" y="5988325"/>
            <a:ext cx="2157000" cy="775800"/>
          </a:xfrm>
          <a:prstGeom prst="roundRect">
            <a:avLst>
              <a:gd name="adj" fmla="val 16667"/>
            </a:avLst>
          </a:prstGeom>
          <a:solidFill>
            <a:schemeClr val="lt1"/>
          </a:solidFill>
          <a:ln>
            <a:noFill/>
          </a:ln>
          <a:effectLst>
            <a:outerShdw blurRad="171450" dist="381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accent1"/>
                </a:solidFill>
                <a:latin typeface="Salesforce Sans"/>
                <a:ea typeface="Salesforce Sans"/>
                <a:cs typeface="Salesforce Sans"/>
                <a:sym typeface="Salesforce Sans"/>
              </a:rPr>
              <a:t>Integração de Catálogo</a:t>
            </a:r>
            <a:r>
              <a:rPr lang="en-US" sz="1100">
                <a:solidFill>
                  <a:schemeClr val="accent2"/>
                </a:solidFill>
                <a:latin typeface="Salesforce Sans"/>
                <a:ea typeface="Salesforce Sans"/>
                <a:cs typeface="Salesforce Sans"/>
                <a:sym typeface="Salesforce Sans"/>
              </a:rPr>
              <a:t> - o catálogo de produtos também é integrado com este layer.</a:t>
            </a:r>
            <a:endParaRPr sz="1100">
              <a:solidFill>
                <a:schemeClr val="accent2"/>
              </a:solidFill>
              <a:latin typeface="Salesforce Sans"/>
              <a:ea typeface="Salesforce Sans"/>
              <a:cs typeface="Salesforce Sans"/>
              <a:sym typeface="Salesforce Sans"/>
            </a:endParaRPr>
          </a:p>
        </p:txBody>
      </p:sp>
      <p:pic>
        <p:nvPicPr>
          <p:cNvPr id="3502" name="Google Shape;3502;p269"/>
          <p:cNvPicPr preferRelativeResize="0"/>
          <p:nvPr/>
        </p:nvPicPr>
        <p:blipFill rotWithShape="1">
          <a:blip r:embed="rId8">
            <a:alphaModFix/>
          </a:blip>
          <a:srcRect l="7692" t="9209" r="7776" b="7143"/>
          <a:stretch/>
        </p:blipFill>
        <p:spPr>
          <a:xfrm>
            <a:off x="222625" y="1497563"/>
            <a:ext cx="4817981" cy="39828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06"/>
        <p:cNvGrpSpPr/>
        <p:nvPr/>
      </p:nvGrpSpPr>
      <p:grpSpPr>
        <a:xfrm>
          <a:off x="0" y="0"/>
          <a:ext cx="0" cy="0"/>
          <a:chOff x="0" y="0"/>
          <a:chExt cx="0" cy="0"/>
        </a:xfrm>
      </p:grpSpPr>
      <p:pic>
        <p:nvPicPr>
          <p:cNvPr id="3507" name="Google Shape;3507;p270"/>
          <p:cNvPicPr preferRelativeResize="0"/>
          <p:nvPr/>
        </p:nvPicPr>
        <p:blipFill>
          <a:blip r:embed="rId3">
            <a:alphaModFix/>
          </a:blip>
          <a:stretch>
            <a:fillRect/>
          </a:stretch>
        </p:blipFill>
        <p:spPr>
          <a:xfrm>
            <a:off x="9465500" y="525718"/>
            <a:ext cx="1369751" cy="426700"/>
          </a:xfrm>
          <a:prstGeom prst="rect">
            <a:avLst/>
          </a:prstGeom>
          <a:noFill/>
          <a:ln>
            <a:noFill/>
          </a:ln>
        </p:spPr>
      </p:pic>
      <p:sp>
        <p:nvSpPr>
          <p:cNvPr id="3508" name="Google Shape;3508;p270"/>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b="1"/>
              <a:t>Esteira de releases</a:t>
            </a:r>
            <a:endParaRPr/>
          </a:p>
        </p:txBody>
      </p:sp>
      <p:sp>
        <p:nvSpPr>
          <p:cNvPr id="3509" name="Google Shape;3509;p270"/>
          <p:cNvSpPr txBox="1">
            <a:spLocks noGrp="1"/>
          </p:cNvSpPr>
          <p:nvPr>
            <p:ph type="title"/>
          </p:nvPr>
        </p:nvSpPr>
        <p:spPr>
          <a:xfrm>
            <a:off x="571500" y="63504"/>
            <a:ext cx="11046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900"/>
              <a:t>Passo 3 - Arquitetura do Futuro</a:t>
            </a:r>
            <a:endParaRPr sz="2900"/>
          </a:p>
        </p:txBody>
      </p:sp>
      <p:sp>
        <p:nvSpPr>
          <p:cNvPr id="3510" name="Google Shape;3510;p270"/>
          <p:cNvSpPr txBox="1">
            <a:spLocks noGrp="1"/>
          </p:cNvSpPr>
          <p:nvPr>
            <p:ph type="body" idx="1"/>
          </p:nvPr>
        </p:nvSpPr>
        <p:spPr>
          <a:xfrm>
            <a:off x="6389600" y="1858325"/>
            <a:ext cx="5227800" cy="3977400"/>
          </a:xfrm>
          <a:prstGeom prst="rect">
            <a:avLst/>
          </a:prstGeom>
        </p:spPr>
        <p:txBody>
          <a:bodyPr spcFirstLastPara="1" wrap="square" lIns="0" tIns="0" rIns="0" bIns="0" anchor="t" anchorCtr="0">
            <a:noAutofit/>
          </a:bodyPr>
          <a:lstStyle/>
          <a:p>
            <a:pPr marL="457200" lvl="0" indent="-304800" algn="l" rtl="0">
              <a:spcBef>
                <a:spcPts val="1100"/>
              </a:spcBef>
              <a:spcAft>
                <a:spcPts val="1000"/>
              </a:spcAft>
              <a:buSzPts val="1200"/>
              <a:buChar char="●"/>
            </a:pPr>
            <a:r>
              <a:rPr lang="en-US" sz="1200"/>
              <a:t>Neste momento, como cada Org tem o seu domínio específico, cada Org também passa a ter a sua esteira totalmente independente. </a:t>
            </a:r>
            <a:endParaRPr sz="1200"/>
          </a:p>
        </p:txBody>
      </p:sp>
      <p:pic>
        <p:nvPicPr>
          <p:cNvPr id="3511" name="Google Shape;3511;p270"/>
          <p:cNvPicPr preferRelativeResize="0"/>
          <p:nvPr/>
        </p:nvPicPr>
        <p:blipFill rotWithShape="1">
          <a:blip r:embed="rId4">
            <a:alphaModFix/>
          </a:blip>
          <a:srcRect l="1276" r="1266"/>
          <a:stretch/>
        </p:blipFill>
        <p:spPr>
          <a:xfrm>
            <a:off x="495200" y="1333425"/>
            <a:ext cx="5502049" cy="548324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271"/>
          <p:cNvSpPr/>
          <p:nvPr/>
        </p:nvSpPr>
        <p:spPr>
          <a:xfrm>
            <a:off x="7222750" y="1512925"/>
            <a:ext cx="2847000" cy="9972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endParaRPr sz="700">
              <a:latin typeface="Salesforce Sans"/>
              <a:ea typeface="Salesforce Sans"/>
              <a:cs typeface="Salesforce Sans"/>
              <a:sym typeface="Salesforce Sans"/>
            </a:endParaRPr>
          </a:p>
        </p:txBody>
      </p:sp>
      <p:sp>
        <p:nvSpPr>
          <p:cNvPr id="3517" name="Google Shape;3517;p271"/>
          <p:cNvSpPr txBox="1"/>
          <p:nvPr/>
        </p:nvSpPr>
        <p:spPr>
          <a:xfrm>
            <a:off x="8499272" y="1549481"/>
            <a:ext cx="705300" cy="423000"/>
          </a:xfrm>
          <a:prstGeom prst="rect">
            <a:avLst/>
          </a:prstGeom>
          <a:solidFill>
            <a:srgbClr val="3E85C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&lt;</a:t>
            </a:r>
            <a:r>
              <a:rPr lang="en-US" sz="700" i="0" u="none" strike="noStrike" cap="none">
                <a:solidFill>
                  <a:schemeClr val="lt1"/>
                </a:solidFill>
                <a:latin typeface="Salesforce Sans"/>
                <a:ea typeface="Salesforce Sans"/>
                <a:cs typeface="Salesforce Sans"/>
                <a:sym typeface="Salesforce Sans"/>
              </a:rPr>
              <a:t>Efetividade da Governança&gt;</a:t>
            </a:r>
            <a:endParaRPr sz="700" i="0" u="none" strike="noStrike" cap="none">
              <a:solidFill>
                <a:schemeClr val="lt1"/>
              </a:solidFill>
              <a:latin typeface="Salesforce Sans"/>
              <a:ea typeface="Salesforce Sans"/>
              <a:cs typeface="Salesforce Sans"/>
              <a:sym typeface="Salesforce Sans"/>
            </a:endParaRPr>
          </a:p>
        </p:txBody>
      </p:sp>
      <p:sp>
        <p:nvSpPr>
          <p:cNvPr id="3518" name="Google Shape;3518;p271"/>
          <p:cNvSpPr txBox="1"/>
          <p:nvPr/>
        </p:nvSpPr>
        <p:spPr>
          <a:xfrm>
            <a:off x="9236234" y="2036557"/>
            <a:ext cx="705300" cy="423000"/>
          </a:xfrm>
          <a:prstGeom prst="rect">
            <a:avLst/>
          </a:prstGeom>
          <a:solidFill>
            <a:srgbClr val="3D85C6"/>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&lt;</a:t>
            </a:r>
            <a:r>
              <a:rPr lang="en-US" sz="700" i="0" u="none" strike="noStrike" cap="none">
                <a:solidFill>
                  <a:schemeClr val="lt1"/>
                </a:solidFill>
                <a:latin typeface="Salesforce Sans"/>
                <a:ea typeface="Salesforce Sans"/>
                <a:cs typeface="Salesforce Sans"/>
                <a:sym typeface="Salesforce Sans"/>
              </a:rPr>
              <a:t>Papéis e Responsabilidades&gt;</a:t>
            </a:r>
            <a:endParaRPr sz="700" i="0" u="none" strike="noStrike" cap="none">
              <a:solidFill>
                <a:schemeClr val="lt1"/>
              </a:solidFill>
              <a:latin typeface="Salesforce Sans"/>
              <a:ea typeface="Salesforce Sans"/>
              <a:cs typeface="Salesforce Sans"/>
              <a:sym typeface="Salesforce Sans"/>
            </a:endParaRPr>
          </a:p>
        </p:txBody>
      </p:sp>
      <p:sp>
        <p:nvSpPr>
          <p:cNvPr id="3519" name="Google Shape;3519;p271"/>
          <p:cNvSpPr txBox="1"/>
          <p:nvPr/>
        </p:nvSpPr>
        <p:spPr>
          <a:xfrm>
            <a:off x="9244017" y="1542994"/>
            <a:ext cx="705300" cy="423000"/>
          </a:xfrm>
          <a:prstGeom prst="rect">
            <a:avLst/>
          </a:prstGeom>
          <a:solidFill>
            <a:srgbClr val="3D85C6"/>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&lt;Onboarding&gt;</a:t>
            </a:r>
            <a:endParaRPr sz="700" i="0" u="none" strike="noStrike" cap="none">
              <a:solidFill>
                <a:schemeClr val="lt1"/>
              </a:solidFill>
              <a:latin typeface="Salesforce Sans"/>
              <a:ea typeface="Salesforce Sans"/>
              <a:cs typeface="Salesforce Sans"/>
              <a:sym typeface="Salesforce Sans"/>
            </a:endParaRPr>
          </a:p>
        </p:txBody>
      </p:sp>
      <p:sp>
        <p:nvSpPr>
          <p:cNvPr id="3520" name="Google Shape;3520;p271"/>
          <p:cNvSpPr txBox="1"/>
          <p:nvPr/>
        </p:nvSpPr>
        <p:spPr>
          <a:xfrm>
            <a:off x="8497077" y="2031394"/>
            <a:ext cx="705300" cy="423000"/>
          </a:xfrm>
          <a:prstGeom prst="rect">
            <a:avLst/>
          </a:prstGeom>
          <a:solidFill>
            <a:srgbClr val="3E85C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&lt;Métricas de Maturidade do Requisito</a:t>
            </a:r>
            <a:r>
              <a:rPr lang="en-US" sz="700" i="0" u="none" strike="noStrike" cap="none">
                <a:solidFill>
                  <a:schemeClr val="lt1"/>
                </a:solidFill>
                <a:latin typeface="Salesforce Sans"/>
                <a:ea typeface="Salesforce Sans"/>
                <a:cs typeface="Salesforce Sans"/>
                <a:sym typeface="Salesforce Sans"/>
              </a:rPr>
              <a:t>&gt;</a:t>
            </a:r>
            <a:endParaRPr sz="700" i="0" u="none" strike="noStrike" cap="none">
              <a:solidFill>
                <a:schemeClr val="lt1"/>
              </a:solidFill>
              <a:latin typeface="Salesforce Sans"/>
              <a:ea typeface="Salesforce Sans"/>
              <a:cs typeface="Salesforce Sans"/>
              <a:sym typeface="Salesforce Sans"/>
            </a:endParaRPr>
          </a:p>
        </p:txBody>
      </p:sp>
      <p:sp>
        <p:nvSpPr>
          <p:cNvPr id="3521" name="Google Shape;3521;p271"/>
          <p:cNvSpPr/>
          <p:nvPr/>
        </p:nvSpPr>
        <p:spPr>
          <a:xfrm>
            <a:off x="10104576" y="1512925"/>
            <a:ext cx="1982100" cy="997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endParaRPr sz="700">
              <a:solidFill>
                <a:srgbClr val="032E61"/>
              </a:solidFill>
              <a:latin typeface="Salesforce Sans"/>
              <a:ea typeface="Salesforce Sans"/>
              <a:cs typeface="Salesforce Sans"/>
              <a:sym typeface="Salesforce Sans"/>
            </a:endParaRPr>
          </a:p>
        </p:txBody>
      </p:sp>
      <p:sp>
        <p:nvSpPr>
          <p:cNvPr id="3522" name="Google Shape;3522;p271"/>
          <p:cNvSpPr txBox="1"/>
          <p:nvPr/>
        </p:nvSpPr>
        <p:spPr>
          <a:xfrm>
            <a:off x="10569731" y="2043941"/>
            <a:ext cx="705300" cy="423000"/>
          </a:xfrm>
          <a:prstGeom prst="rect">
            <a:avLst/>
          </a:prstGeom>
          <a:solidFill>
            <a:srgbClr val="70A8DD"/>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a:solidFill>
                  <a:schemeClr val="lt1"/>
                </a:solidFill>
                <a:latin typeface="Salesforce Sans"/>
                <a:ea typeface="Salesforce Sans"/>
                <a:cs typeface="Salesforce Sans"/>
                <a:sym typeface="Salesforce Sans"/>
              </a:rPr>
              <a:t>&lt;</a:t>
            </a:r>
            <a:r>
              <a:rPr lang="en-US" sz="700" i="0" u="none" strike="noStrike" cap="none">
                <a:solidFill>
                  <a:schemeClr val="lt1"/>
                </a:solidFill>
                <a:latin typeface="Salesforce Sans"/>
                <a:ea typeface="Salesforce Sans"/>
                <a:cs typeface="Salesforce Sans"/>
                <a:sym typeface="Salesforce Sans"/>
              </a:rPr>
              <a:t>Gerenciamento de </a:t>
            </a:r>
            <a:r>
              <a:rPr lang="en-US" sz="700">
                <a:solidFill>
                  <a:schemeClr val="lt1"/>
                </a:solidFill>
                <a:latin typeface="Salesforce Sans"/>
                <a:ea typeface="Salesforce Sans"/>
                <a:cs typeface="Salesforce Sans"/>
                <a:sym typeface="Salesforce Sans"/>
              </a:rPr>
              <a:t>Capacidades&gt;</a:t>
            </a:r>
            <a:endParaRPr sz="700" i="0" u="none" strike="noStrike" cap="none">
              <a:solidFill>
                <a:schemeClr val="lt1"/>
              </a:solidFill>
              <a:latin typeface="Salesforce Sans"/>
              <a:ea typeface="Salesforce Sans"/>
              <a:cs typeface="Salesforce Sans"/>
              <a:sym typeface="Salesforce Sans"/>
            </a:endParaRPr>
          </a:p>
        </p:txBody>
      </p:sp>
      <p:sp>
        <p:nvSpPr>
          <p:cNvPr id="3523" name="Google Shape;3523;p271"/>
          <p:cNvSpPr txBox="1"/>
          <p:nvPr/>
        </p:nvSpPr>
        <p:spPr>
          <a:xfrm>
            <a:off x="11305409" y="2050781"/>
            <a:ext cx="705300" cy="423000"/>
          </a:xfrm>
          <a:prstGeom prst="rect">
            <a:avLst/>
          </a:prstGeom>
          <a:solidFill>
            <a:srgbClr val="6FA8DC"/>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a:solidFill>
                  <a:schemeClr val="lt1"/>
                </a:solidFill>
                <a:latin typeface="Salesforce Sans"/>
                <a:ea typeface="Salesforce Sans"/>
                <a:cs typeface="Salesforce Sans"/>
                <a:sym typeface="Salesforce Sans"/>
              </a:rPr>
              <a:t>&lt;Reskilling / Upskilling / Certificações&gt;</a:t>
            </a:r>
            <a:endParaRPr sz="700" i="0" u="none" strike="noStrike" cap="none">
              <a:solidFill>
                <a:schemeClr val="lt1"/>
              </a:solidFill>
              <a:latin typeface="Salesforce Sans"/>
              <a:ea typeface="Salesforce Sans"/>
              <a:cs typeface="Salesforce Sans"/>
              <a:sym typeface="Salesforce Sans"/>
            </a:endParaRPr>
          </a:p>
        </p:txBody>
      </p:sp>
      <p:sp>
        <p:nvSpPr>
          <p:cNvPr id="3524" name="Google Shape;3524;p271"/>
          <p:cNvSpPr/>
          <p:nvPr/>
        </p:nvSpPr>
        <p:spPr>
          <a:xfrm>
            <a:off x="92650" y="6206411"/>
            <a:ext cx="11994000" cy="594300"/>
          </a:xfrm>
          <a:prstGeom prst="roundRect">
            <a:avLst>
              <a:gd name="adj" fmla="val 16667"/>
            </a:avLst>
          </a:prstGeom>
          <a:solidFill>
            <a:srgbClr val="ED7430"/>
          </a:solidFill>
          <a:ln w="107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alesforce Sans"/>
              <a:ea typeface="Salesforce Sans"/>
              <a:cs typeface="Salesforce Sans"/>
              <a:sym typeface="Salesforce Sans"/>
            </a:endParaRPr>
          </a:p>
        </p:txBody>
      </p:sp>
      <p:sp>
        <p:nvSpPr>
          <p:cNvPr id="3525" name="Google Shape;3525;p271"/>
          <p:cNvSpPr txBox="1"/>
          <p:nvPr/>
        </p:nvSpPr>
        <p:spPr>
          <a:xfrm>
            <a:off x="5027129" y="6300212"/>
            <a:ext cx="706200" cy="423900"/>
          </a:xfrm>
          <a:prstGeom prst="rect">
            <a:avLst/>
          </a:prstGeom>
          <a:solidFill>
            <a:srgbClr val="ED7530"/>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Prontidão End to End</a:t>
            </a:r>
            <a:endParaRPr sz="700" i="0" u="none" strike="noStrike" cap="none">
              <a:solidFill>
                <a:srgbClr val="1C1C1C"/>
              </a:solidFill>
              <a:latin typeface="Salesforce Sans"/>
              <a:ea typeface="Salesforce Sans"/>
              <a:cs typeface="Salesforce Sans"/>
              <a:sym typeface="Salesforce Sans"/>
            </a:endParaRPr>
          </a:p>
        </p:txBody>
      </p:sp>
      <p:sp>
        <p:nvSpPr>
          <p:cNvPr id="3526" name="Google Shape;3526;p271"/>
          <p:cNvSpPr/>
          <p:nvPr/>
        </p:nvSpPr>
        <p:spPr>
          <a:xfrm>
            <a:off x="92650" y="5595457"/>
            <a:ext cx="11994000" cy="594300"/>
          </a:xfrm>
          <a:prstGeom prst="roundRect">
            <a:avLst>
              <a:gd name="adj" fmla="val 16667"/>
            </a:avLst>
          </a:prstGeom>
          <a:solidFill>
            <a:srgbClr val="E3B92A"/>
          </a:solidFill>
          <a:ln w="107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alesforce Sans"/>
              <a:ea typeface="Salesforce Sans"/>
              <a:cs typeface="Salesforce Sans"/>
              <a:sym typeface="Salesforce Sans"/>
            </a:endParaRPr>
          </a:p>
        </p:txBody>
      </p:sp>
      <p:sp>
        <p:nvSpPr>
          <p:cNvPr id="3527" name="Google Shape;3527;p271"/>
          <p:cNvSpPr txBox="1"/>
          <p:nvPr/>
        </p:nvSpPr>
        <p:spPr>
          <a:xfrm>
            <a:off x="5031311" y="5685558"/>
            <a:ext cx="706500" cy="423900"/>
          </a:xfrm>
          <a:prstGeom prst="rect">
            <a:avLst/>
          </a:prstGeom>
          <a:solidFill>
            <a:srgbClr val="B7B7B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Comunicação Usuário Final</a:t>
            </a:r>
            <a:endParaRPr sz="700" i="0" u="none" strike="noStrike" cap="none">
              <a:solidFill>
                <a:srgbClr val="1C1C1C"/>
              </a:solidFill>
              <a:latin typeface="Salesforce Sans"/>
              <a:ea typeface="Salesforce Sans"/>
              <a:cs typeface="Salesforce Sans"/>
              <a:sym typeface="Salesforce Sans"/>
            </a:endParaRPr>
          </a:p>
        </p:txBody>
      </p:sp>
      <p:sp>
        <p:nvSpPr>
          <p:cNvPr id="3528" name="Google Shape;3528;p271"/>
          <p:cNvSpPr txBox="1"/>
          <p:nvPr/>
        </p:nvSpPr>
        <p:spPr>
          <a:xfrm>
            <a:off x="5808457" y="5685558"/>
            <a:ext cx="706500" cy="423900"/>
          </a:xfrm>
          <a:prstGeom prst="rect">
            <a:avLst/>
          </a:prstGeom>
          <a:solidFill>
            <a:srgbClr val="E3B92B"/>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Usuários</a:t>
            </a:r>
            <a:endParaRPr sz="700" i="0" u="none" strike="noStrike" cap="none">
              <a:solidFill>
                <a:srgbClr val="1C1C1C"/>
              </a:solidFill>
              <a:latin typeface="Salesforce Sans"/>
              <a:ea typeface="Salesforce Sans"/>
              <a:cs typeface="Salesforce Sans"/>
              <a:sym typeface="Salesforce Sans"/>
            </a:endParaRPr>
          </a:p>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Avançados</a:t>
            </a:r>
            <a:endParaRPr sz="700" i="0" u="none" strike="noStrike" cap="none">
              <a:solidFill>
                <a:srgbClr val="1C1C1C"/>
              </a:solidFill>
              <a:latin typeface="Salesforce Sans"/>
              <a:ea typeface="Salesforce Sans"/>
              <a:cs typeface="Salesforce Sans"/>
              <a:sym typeface="Salesforce Sans"/>
            </a:endParaRPr>
          </a:p>
        </p:txBody>
      </p:sp>
      <p:sp>
        <p:nvSpPr>
          <p:cNvPr id="3529" name="Google Shape;3529;p271"/>
          <p:cNvSpPr txBox="1"/>
          <p:nvPr/>
        </p:nvSpPr>
        <p:spPr>
          <a:xfrm>
            <a:off x="6585603" y="5685558"/>
            <a:ext cx="706500" cy="423900"/>
          </a:xfrm>
          <a:prstGeom prst="rect">
            <a:avLst/>
          </a:prstGeom>
          <a:solidFill>
            <a:srgbClr val="B7B7B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Métricas de Sucesso</a:t>
            </a:r>
            <a:endParaRPr sz="700" i="0" u="none" strike="noStrike" cap="none">
              <a:solidFill>
                <a:srgbClr val="1C1C1C"/>
              </a:solidFill>
              <a:latin typeface="Salesforce Sans"/>
              <a:ea typeface="Salesforce Sans"/>
              <a:cs typeface="Salesforce Sans"/>
              <a:sym typeface="Salesforce Sans"/>
            </a:endParaRPr>
          </a:p>
        </p:txBody>
      </p:sp>
      <p:sp>
        <p:nvSpPr>
          <p:cNvPr id="3530" name="Google Shape;3530;p271"/>
          <p:cNvSpPr txBox="1"/>
          <p:nvPr/>
        </p:nvSpPr>
        <p:spPr>
          <a:xfrm>
            <a:off x="7362748" y="5685558"/>
            <a:ext cx="706500" cy="423900"/>
          </a:xfrm>
          <a:prstGeom prst="rect">
            <a:avLst/>
          </a:prstGeom>
          <a:solidFill>
            <a:srgbClr val="B7B7B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Estratégia de Treinamento</a:t>
            </a:r>
            <a:endParaRPr sz="700" i="0" u="none" strike="noStrike" cap="none">
              <a:solidFill>
                <a:srgbClr val="1C1C1C"/>
              </a:solidFill>
              <a:latin typeface="Salesforce Sans"/>
              <a:ea typeface="Salesforce Sans"/>
              <a:cs typeface="Salesforce Sans"/>
              <a:sym typeface="Salesforce Sans"/>
            </a:endParaRPr>
          </a:p>
        </p:txBody>
      </p:sp>
      <p:sp>
        <p:nvSpPr>
          <p:cNvPr id="3531" name="Google Shape;3531;p271"/>
          <p:cNvSpPr txBox="1"/>
          <p:nvPr/>
        </p:nvSpPr>
        <p:spPr>
          <a:xfrm>
            <a:off x="8139894" y="5685558"/>
            <a:ext cx="706500" cy="423900"/>
          </a:xfrm>
          <a:prstGeom prst="rect">
            <a:avLst/>
          </a:prstGeom>
          <a:solidFill>
            <a:srgbClr val="B7B7B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Reuniões de Grupos de Usuários</a:t>
            </a:r>
            <a:endParaRPr sz="700" i="0" u="none" strike="noStrike" cap="none">
              <a:solidFill>
                <a:srgbClr val="1C1C1C"/>
              </a:solidFill>
              <a:latin typeface="Salesforce Sans"/>
              <a:ea typeface="Salesforce Sans"/>
              <a:cs typeface="Salesforce Sans"/>
              <a:sym typeface="Salesforce Sans"/>
            </a:endParaRPr>
          </a:p>
        </p:txBody>
      </p:sp>
      <p:sp>
        <p:nvSpPr>
          <p:cNvPr id="3532" name="Google Shape;3532;p271"/>
          <p:cNvSpPr txBox="1"/>
          <p:nvPr/>
        </p:nvSpPr>
        <p:spPr>
          <a:xfrm>
            <a:off x="3477020" y="5685558"/>
            <a:ext cx="706500" cy="423900"/>
          </a:xfrm>
          <a:prstGeom prst="rect">
            <a:avLst/>
          </a:prstGeom>
          <a:solidFill>
            <a:srgbClr val="E3B92B"/>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Estratégia de adoção</a:t>
            </a:r>
            <a:endParaRPr sz="700" i="0" u="none" strike="noStrike" cap="none">
              <a:solidFill>
                <a:srgbClr val="1C1C1C"/>
              </a:solidFill>
              <a:latin typeface="Salesforce Sans"/>
              <a:ea typeface="Salesforce Sans"/>
              <a:cs typeface="Salesforce Sans"/>
              <a:sym typeface="Salesforce Sans"/>
            </a:endParaRPr>
          </a:p>
        </p:txBody>
      </p:sp>
      <p:sp>
        <p:nvSpPr>
          <p:cNvPr id="3533" name="Google Shape;3533;p271"/>
          <p:cNvSpPr txBox="1"/>
          <p:nvPr/>
        </p:nvSpPr>
        <p:spPr>
          <a:xfrm>
            <a:off x="4254166" y="5685558"/>
            <a:ext cx="706500" cy="423900"/>
          </a:xfrm>
          <a:prstGeom prst="rect">
            <a:avLst/>
          </a:prstGeom>
          <a:solidFill>
            <a:srgbClr val="E3B92B"/>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Melhoria Contínua</a:t>
            </a:r>
            <a:endParaRPr sz="700" i="0" u="none" strike="noStrike" cap="none">
              <a:solidFill>
                <a:srgbClr val="1C1C1C"/>
              </a:solidFill>
              <a:latin typeface="Salesforce Sans"/>
              <a:ea typeface="Salesforce Sans"/>
              <a:cs typeface="Salesforce Sans"/>
              <a:sym typeface="Salesforce Sans"/>
            </a:endParaRPr>
          </a:p>
        </p:txBody>
      </p:sp>
      <p:sp>
        <p:nvSpPr>
          <p:cNvPr id="3534" name="Google Shape;3534;p271"/>
          <p:cNvSpPr/>
          <p:nvPr/>
        </p:nvSpPr>
        <p:spPr>
          <a:xfrm>
            <a:off x="92650" y="4975476"/>
            <a:ext cx="11994000" cy="594300"/>
          </a:xfrm>
          <a:prstGeom prst="roundRect">
            <a:avLst>
              <a:gd name="adj" fmla="val 16667"/>
            </a:avLst>
          </a:prstGeom>
          <a:solidFill>
            <a:srgbClr val="B3D727"/>
          </a:solidFill>
          <a:ln w="107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alesforce Sans"/>
              <a:ea typeface="Salesforce Sans"/>
              <a:cs typeface="Salesforce Sans"/>
              <a:sym typeface="Salesforce Sans"/>
            </a:endParaRPr>
          </a:p>
        </p:txBody>
      </p:sp>
      <p:sp>
        <p:nvSpPr>
          <p:cNvPr id="3535" name="Google Shape;3535;p271"/>
          <p:cNvSpPr txBox="1"/>
          <p:nvPr/>
        </p:nvSpPr>
        <p:spPr>
          <a:xfrm>
            <a:off x="5031312" y="5065520"/>
            <a:ext cx="706500" cy="423900"/>
          </a:xfrm>
          <a:prstGeom prst="rect">
            <a:avLst/>
          </a:prstGeom>
          <a:solidFill>
            <a:srgbClr val="B3D72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Estratégia de </a:t>
            </a:r>
            <a:r>
              <a:rPr lang="en-US" sz="700">
                <a:solidFill>
                  <a:srgbClr val="1C1C1C"/>
                </a:solidFill>
                <a:latin typeface="Salesforce Sans"/>
                <a:ea typeface="Salesforce Sans"/>
                <a:cs typeface="Salesforce Sans"/>
                <a:sym typeface="Salesforce Sans"/>
              </a:rPr>
              <a:t>Backup</a:t>
            </a:r>
            <a:r>
              <a:rPr lang="en-US" sz="700" i="0" u="none" strike="noStrike" cap="none">
                <a:solidFill>
                  <a:srgbClr val="1C1C1C"/>
                </a:solidFill>
                <a:latin typeface="Salesforce Sans"/>
                <a:ea typeface="Salesforce Sans"/>
                <a:cs typeface="Salesforce Sans"/>
                <a:sym typeface="Salesforce Sans"/>
              </a:rPr>
              <a:t> &amp; Archive</a:t>
            </a:r>
            <a:endParaRPr sz="700" i="0" u="none" strike="noStrike" cap="none">
              <a:solidFill>
                <a:srgbClr val="1C1C1C"/>
              </a:solidFill>
              <a:latin typeface="Salesforce Sans"/>
              <a:ea typeface="Salesforce Sans"/>
              <a:cs typeface="Salesforce Sans"/>
              <a:sym typeface="Salesforce Sans"/>
            </a:endParaRPr>
          </a:p>
        </p:txBody>
      </p:sp>
      <p:sp>
        <p:nvSpPr>
          <p:cNvPr id="3536" name="Google Shape;3536;p271"/>
          <p:cNvSpPr txBox="1"/>
          <p:nvPr/>
        </p:nvSpPr>
        <p:spPr>
          <a:xfrm>
            <a:off x="4254167" y="5065520"/>
            <a:ext cx="706500" cy="423900"/>
          </a:xfrm>
          <a:prstGeom prst="rect">
            <a:avLst/>
          </a:prstGeom>
          <a:solidFill>
            <a:srgbClr val="B3D727"/>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i="0" u="none" strike="noStrike" cap="none">
                <a:solidFill>
                  <a:srgbClr val="1C1C1C"/>
                </a:solidFill>
                <a:latin typeface="Salesforce Sans"/>
                <a:ea typeface="Salesforce Sans"/>
                <a:cs typeface="Salesforce Sans"/>
                <a:sym typeface="Salesforce Sans"/>
              </a:rPr>
              <a:t>Arquitetura e Gerenciamento de Dados</a:t>
            </a:r>
            <a:endParaRPr sz="700" i="0" u="none" strike="noStrike" cap="none">
              <a:solidFill>
                <a:srgbClr val="1C1C1C"/>
              </a:solidFill>
              <a:latin typeface="Salesforce Sans"/>
              <a:ea typeface="Salesforce Sans"/>
              <a:cs typeface="Salesforce Sans"/>
              <a:sym typeface="Salesforce Sans"/>
            </a:endParaRPr>
          </a:p>
        </p:txBody>
      </p:sp>
      <p:sp>
        <p:nvSpPr>
          <p:cNvPr id="3537" name="Google Shape;3537;p271"/>
          <p:cNvSpPr txBox="1"/>
          <p:nvPr/>
        </p:nvSpPr>
        <p:spPr>
          <a:xfrm>
            <a:off x="5808458" y="5065520"/>
            <a:ext cx="706500" cy="423900"/>
          </a:xfrm>
          <a:prstGeom prst="rect">
            <a:avLst/>
          </a:prstGeom>
          <a:solidFill>
            <a:srgbClr val="B3D72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Estratégia de Migração</a:t>
            </a:r>
            <a:endParaRPr sz="700" i="0" u="none" strike="noStrike" cap="none">
              <a:solidFill>
                <a:srgbClr val="1C1C1C"/>
              </a:solidFill>
              <a:latin typeface="Salesforce Sans"/>
              <a:ea typeface="Salesforce Sans"/>
              <a:cs typeface="Salesforce Sans"/>
              <a:sym typeface="Salesforce Sans"/>
            </a:endParaRPr>
          </a:p>
        </p:txBody>
      </p:sp>
      <p:sp>
        <p:nvSpPr>
          <p:cNvPr id="3538" name="Google Shape;3538;p271"/>
          <p:cNvSpPr txBox="1"/>
          <p:nvPr/>
        </p:nvSpPr>
        <p:spPr>
          <a:xfrm>
            <a:off x="6585604" y="5065520"/>
            <a:ext cx="706500" cy="423900"/>
          </a:xfrm>
          <a:prstGeom prst="rect">
            <a:avLst/>
          </a:prstGeom>
          <a:solidFill>
            <a:srgbClr val="B3D72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Estratégia de </a:t>
            </a:r>
            <a:r>
              <a:rPr lang="en-US" sz="700">
                <a:solidFill>
                  <a:srgbClr val="1C1C1C"/>
                </a:solidFill>
                <a:latin typeface="Salesforce Sans"/>
                <a:ea typeface="Salesforce Sans"/>
                <a:cs typeface="Salesforce Sans"/>
                <a:sym typeface="Salesforce Sans"/>
              </a:rPr>
              <a:t>Qualidade</a:t>
            </a:r>
            <a:r>
              <a:rPr lang="en-US" sz="700" i="0" u="none" strike="noStrike" cap="none">
                <a:solidFill>
                  <a:srgbClr val="1C1C1C"/>
                </a:solidFill>
                <a:latin typeface="Salesforce Sans"/>
                <a:ea typeface="Salesforce Sans"/>
                <a:cs typeface="Salesforce Sans"/>
                <a:sym typeface="Salesforce Sans"/>
              </a:rPr>
              <a:t> de Dados</a:t>
            </a:r>
            <a:endParaRPr sz="700" i="0" u="none" strike="noStrike" cap="none">
              <a:solidFill>
                <a:srgbClr val="1C1C1C"/>
              </a:solidFill>
              <a:latin typeface="Salesforce Sans"/>
              <a:ea typeface="Salesforce Sans"/>
              <a:cs typeface="Salesforce Sans"/>
              <a:sym typeface="Salesforce Sans"/>
            </a:endParaRPr>
          </a:p>
        </p:txBody>
      </p:sp>
      <p:sp>
        <p:nvSpPr>
          <p:cNvPr id="3539" name="Google Shape;3539;p271"/>
          <p:cNvSpPr txBox="1"/>
          <p:nvPr/>
        </p:nvSpPr>
        <p:spPr>
          <a:xfrm>
            <a:off x="7362749" y="5065520"/>
            <a:ext cx="706500" cy="423900"/>
          </a:xfrm>
          <a:prstGeom prst="rect">
            <a:avLst/>
          </a:prstGeom>
          <a:solidFill>
            <a:srgbClr val="B3D72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Arquitetura de Infraestrutura</a:t>
            </a:r>
            <a:endParaRPr sz="700" i="0" u="none" strike="noStrike" cap="none">
              <a:solidFill>
                <a:srgbClr val="1C1C1C"/>
              </a:solidFill>
              <a:latin typeface="Salesforce Sans"/>
              <a:ea typeface="Salesforce Sans"/>
              <a:cs typeface="Salesforce Sans"/>
              <a:sym typeface="Salesforce Sans"/>
            </a:endParaRPr>
          </a:p>
        </p:txBody>
      </p:sp>
      <p:sp>
        <p:nvSpPr>
          <p:cNvPr id="3540" name="Google Shape;3540;p271"/>
          <p:cNvSpPr txBox="1"/>
          <p:nvPr/>
        </p:nvSpPr>
        <p:spPr>
          <a:xfrm>
            <a:off x="8139895" y="5065520"/>
            <a:ext cx="706500" cy="423900"/>
          </a:xfrm>
          <a:prstGeom prst="rect">
            <a:avLst/>
          </a:prstGeom>
          <a:solidFill>
            <a:srgbClr val="B3D72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Estratégia de Integração</a:t>
            </a:r>
            <a:endParaRPr sz="700" i="0" u="none" strike="noStrike" cap="none">
              <a:solidFill>
                <a:srgbClr val="1C1C1C"/>
              </a:solidFill>
              <a:latin typeface="Salesforce Sans"/>
              <a:ea typeface="Salesforce Sans"/>
              <a:cs typeface="Salesforce Sans"/>
              <a:sym typeface="Salesforce Sans"/>
            </a:endParaRPr>
          </a:p>
        </p:txBody>
      </p:sp>
      <p:sp>
        <p:nvSpPr>
          <p:cNvPr id="3541" name="Google Shape;3541;p271"/>
          <p:cNvSpPr txBox="1"/>
          <p:nvPr/>
        </p:nvSpPr>
        <p:spPr>
          <a:xfrm>
            <a:off x="8917045" y="5070958"/>
            <a:ext cx="706500" cy="423900"/>
          </a:xfrm>
          <a:prstGeom prst="rect">
            <a:avLst/>
          </a:prstGeom>
          <a:solidFill>
            <a:srgbClr val="B2B2B2"/>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Arquitetura e </a:t>
            </a:r>
            <a:r>
              <a:rPr lang="en-US" sz="700">
                <a:solidFill>
                  <a:srgbClr val="1C1C1C"/>
                </a:solidFill>
                <a:latin typeface="Salesforce Sans"/>
                <a:ea typeface="Salesforce Sans"/>
                <a:cs typeface="Salesforce Sans"/>
                <a:sym typeface="Salesforce Sans"/>
              </a:rPr>
              <a:t>Estratégia</a:t>
            </a:r>
            <a:r>
              <a:rPr lang="en-US" sz="700" i="0" u="none" strike="noStrike" cap="none">
                <a:solidFill>
                  <a:srgbClr val="1C1C1C"/>
                </a:solidFill>
                <a:latin typeface="Salesforce Sans"/>
                <a:ea typeface="Salesforce Sans"/>
                <a:cs typeface="Salesforce Sans"/>
                <a:sym typeface="Salesforce Sans"/>
              </a:rPr>
              <a:t> para Mobile</a:t>
            </a:r>
            <a:endParaRPr sz="700" i="0" u="none" strike="noStrike" cap="none">
              <a:solidFill>
                <a:srgbClr val="1C1C1C"/>
              </a:solidFill>
              <a:latin typeface="Salesforce Sans"/>
              <a:ea typeface="Salesforce Sans"/>
              <a:cs typeface="Salesforce Sans"/>
              <a:sym typeface="Salesforce Sans"/>
            </a:endParaRPr>
          </a:p>
        </p:txBody>
      </p:sp>
      <p:sp>
        <p:nvSpPr>
          <p:cNvPr id="3542" name="Google Shape;3542;p271"/>
          <p:cNvSpPr txBox="1"/>
          <p:nvPr/>
        </p:nvSpPr>
        <p:spPr>
          <a:xfrm>
            <a:off x="9694195" y="5073958"/>
            <a:ext cx="706500" cy="423900"/>
          </a:xfrm>
          <a:prstGeom prst="rect">
            <a:avLst/>
          </a:prstGeom>
          <a:solidFill>
            <a:srgbClr val="B2B2B2"/>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rgbClr val="1C1C1C"/>
                </a:solidFill>
                <a:latin typeface="Salesforce Sans"/>
                <a:ea typeface="Salesforce Sans"/>
                <a:cs typeface="Salesforce Sans"/>
                <a:sym typeface="Salesforce Sans"/>
              </a:rPr>
              <a:t>Arquitetura</a:t>
            </a:r>
            <a:r>
              <a:rPr lang="en-US" sz="700" i="0" u="none" strike="noStrike" cap="none">
                <a:solidFill>
                  <a:srgbClr val="1C1C1C"/>
                </a:solidFill>
                <a:latin typeface="Salesforce Sans"/>
                <a:ea typeface="Salesforce Sans"/>
                <a:cs typeface="Salesforce Sans"/>
                <a:sym typeface="Salesforce Sans"/>
              </a:rPr>
              <a:t> de Segurança</a:t>
            </a:r>
            <a:endParaRPr sz="700" i="0" u="none" strike="noStrike" cap="none">
              <a:solidFill>
                <a:srgbClr val="1C1C1C"/>
              </a:solidFill>
              <a:latin typeface="Salesforce Sans"/>
              <a:ea typeface="Salesforce Sans"/>
              <a:cs typeface="Salesforce Sans"/>
              <a:sym typeface="Salesforce Sans"/>
            </a:endParaRPr>
          </a:p>
        </p:txBody>
      </p:sp>
      <p:sp>
        <p:nvSpPr>
          <p:cNvPr id="3543" name="Google Shape;3543;p271"/>
          <p:cNvSpPr txBox="1"/>
          <p:nvPr/>
        </p:nvSpPr>
        <p:spPr>
          <a:xfrm>
            <a:off x="10456195" y="5073958"/>
            <a:ext cx="706500" cy="423900"/>
          </a:xfrm>
          <a:prstGeom prst="rect">
            <a:avLst/>
          </a:prstGeom>
          <a:solidFill>
            <a:srgbClr val="B3D72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a:solidFill>
                  <a:srgbClr val="1C1C1C"/>
                </a:solidFill>
                <a:latin typeface="Salesforce Sans"/>
                <a:ea typeface="Salesforce Sans"/>
                <a:cs typeface="Salesforce Sans"/>
                <a:sym typeface="Salesforce Sans"/>
              </a:rPr>
              <a:t>Design Authority</a:t>
            </a:r>
            <a:endParaRPr sz="700">
              <a:solidFill>
                <a:srgbClr val="1C1C1C"/>
              </a:solidFill>
              <a:latin typeface="Salesforce Sans"/>
              <a:ea typeface="Salesforce Sans"/>
              <a:cs typeface="Salesforce Sans"/>
              <a:sym typeface="Salesforce Sans"/>
            </a:endParaRPr>
          </a:p>
        </p:txBody>
      </p:sp>
      <p:sp>
        <p:nvSpPr>
          <p:cNvPr id="3544" name="Google Shape;3544;p271"/>
          <p:cNvSpPr txBox="1"/>
          <p:nvPr/>
        </p:nvSpPr>
        <p:spPr>
          <a:xfrm>
            <a:off x="3455471" y="5066207"/>
            <a:ext cx="706500" cy="423900"/>
          </a:xfrm>
          <a:prstGeom prst="rect">
            <a:avLst/>
          </a:prstGeom>
          <a:solidFill>
            <a:srgbClr val="B2B2B2"/>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Estratégia de </a:t>
            </a:r>
            <a:r>
              <a:rPr lang="en-US" sz="700">
                <a:solidFill>
                  <a:srgbClr val="1C1C1C"/>
                </a:solidFill>
                <a:latin typeface="Salesforce Sans"/>
                <a:ea typeface="Salesforce Sans"/>
                <a:cs typeface="Salesforce Sans"/>
                <a:sym typeface="Salesforce Sans"/>
              </a:rPr>
              <a:t>Racionalização</a:t>
            </a:r>
            <a:r>
              <a:rPr lang="en-US" sz="700" i="0" u="none" strike="noStrike" cap="none">
                <a:solidFill>
                  <a:srgbClr val="1C1C1C"/>
                </a:solidFill>
                <a:latin typeface="Salesforce Sans"/>
                <a:ea typeface="Salesforce Sans"/>
                <a:cs typeface="Salesforce Sans"/>
                <a:sym typeface="Salesforce Sans"/>
              </a:rPr>
              <a:t> Aplicações</a:t>
            </a:r>
            <a:endParaRPr sz="700" i="0" u="none" strike="noStrike" cap="none">
              <a:solidFill>
                <a:srgbClr val="1C1C1C"/>
              </a:solidFill>
              <a:latin typeface="Salesforce Sans"/>
              <a:ea typeface="Salesforce Sans"/>
              <a:cs typeface="Salesforce Sans"/>
              <a:sym typeface="Salesforce Sans"/>
            </a:endParaRPr>
          </a:p>
        </p:txBody>
      </p:sp>
      <p:sp>
        <p:nvSpPr>
          <p:cNvPr id="3545" name="Google Shape;3545;p271"/>
          <p:cNvSpPr txBox="1"/>
          <p:nvPr/>
        </p:nvSpPr>
        <p:spPr>
          <a:xfrm>
            <a:off x="11260032" y="5074623"/>
            <a:ext cx="706500" cy="423900"/>
          </a:xfrm>
          <a:prstGeom prst="rect">
            <a:avLst/>
          </a:prstGeom>
          <a:solidFill>
            <a:srgbClr val="B3D727"/>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a:solidFill>
                  <a:srgbClr val="1C1C1C"/>
                </a:solidFill>
                <a:latin typeface="Salesforce Sans"/>
                <a:ea typeface="Salesforce Sans"/>
                <a:cs typeface="Salesforce Sans"/>
                <a:sym typeface="Salesforce Sans"/>
              </a:rPr>
              <a:t>&lt;Comitê revisão técnica de Soluções&gt;</a:t>
            </a:r>
            <a:endParaRPr sz="700">
              <a:solidFill>
                <a:srgbClr val="1C1C1C"/>
              </a:solidFill>
              <a:latin typeface="Salesforce Sans"/>
              <a:ea typeface="Salesforce Sans"/>
              <a:cs typeface="Salesforce Sans"/>
              <a:sym typeface="Salesforce Sans"/>
            </a:endParaRPr>
          </a:p>
        </p:txBody>
      </p:sp>
      <p:sp>
        <p:nvSpPr>
          <p:cNvPr id="3546" name="Google Shape;3546;p271"/>
          <p:cNvSpPr/>
          <p:nvPr/>
        </p:nvSpPr>
        <p:spPr>
          <a:xfrm>
            <a:off x="92650" y="4346300"/>
            <a:ext cx="11994000" cy="594300"/>
          </a:xfrm>
          <a:prstGeom prst="roundRect">
            <a:avLst>
              <a:gd name="adj" fmla="val 16667"/>
            </a:avLst>
          </a:prstGeom>
          <a:solidFill>
            <a:srgbClr val="6AA84F"/>
          </a:solidFill>
          <a:ln w="107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alesforce Sans"/>
              <a:ea typeface="Salesforce Sans"/>
              <a:cs typeface="Salesforce Sans"/>
              <a:sym typeface="Salesforce Sans"/>
            </a:endParaRPr>
          </a:p>
        </p:txBody>
      </p:sp>
      <p:sp>
        <p:nvSpPr>
          <p:cNvPr id="3547" name="Google Shape;3547;p271"/>
          <p:cNvSpPr txBox="1"/>
          <p:nvPr/>
        </p:nvSpPr>
        <p:spPr>
          <a:xfrm>
            <a:off x="145625" y="4377625"/>
            <a:ext cx="2259900" cy="5790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FFFFFF"/>
              </a:buClr>
              <a:buSzPts val="1600"/>
              <a:buFont typeface="Salesforce Sans"/>
              <a:buNone/>
            </a:pPr>
            <a:r>
              <a:rPr lang="en-US" sz="1600" b="1" i="0" u="none" strike="noStrike" cap="none">
                <a:solidFill>
                  <a:srgbClr val="FFFFFF"/>
                </a:solidFill>
                <a:latin typeface="Salesforce Sans"/>
                <a:ea typeface="Salesforce Sans"/>
                <a:cs typeface="Salesforce Sans"/>
                <a:sym typeface="Salesforce Sans"/>
              </a:rPr>
              <a:t>Desenvolvimento</a:t>
            </a:r>
            <a:endParaRPr sz="1400" b="1" i="0" u="none" strike="noStrike" cap="none">
              <a:solidFill>
                <a:srgbClr val="000000"/>
              </a:solidFill>
              <a:latin typeface="Salesforce Sans"/>
              <a:ea typeface="Salesforce Sans"/>
              <a:cs typeface="Salesforce Sans"/>
              <a:sym typeface="Salesforce Sans"/>
            </a:endParaRPr>
          </a:p>
        </p:txBody>
      </p:sp>
      <p:sp>
        <p:nvSpPr>
          <p:cNvPr id="3548" name="Google Shape;3548;p271"/>
          <p:cNvSpPr txBox="1"/>
          <p:nvPr/>
        </p:nvSpPr>
        <p:spPr>
          <a:xfrm>
            <a:off x="4250105" y="4445319"/>
            <a:ext cx="706500" cy="423900"/>
          </a:xfrm>
          <a:prstGeom prst="rect">
            <a:avLst/>
          </a:prstGeom>
          <a:solidFill>
            <a:srgbClr val="6AA850"/>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rgbClr val="1C1C1C"/>
                </a:solidFill>
                <a:latin typeface="Salesforce Sans"/>
                <a:ea typeface="Salesforce Sans"/>
                <a:cs typeface="Salesforce Sans"/>
                <a:sym typeface="Salesforce Sans"/>
              </a:rPr>
              <a:t>Metodologia de Desenv.</a:t>
            </a:r>
            <a:endParaRPr sz="700" i="0" u="none" strike="noStrike" cap="none">
              <a:solidFill>
                <a:srgbClr val="1C1C1C"/>
              </a:solidFill>
              <a:latin typeface="Salesforce Sans"/>
              <a:ea typeface="Salesforce Sans"/>
              <a:cs typeface="Salesforce Sans"/>
              <a:sym typeface="Salesforce Sans"/>
            </a:endParaRPr>
          </a:p>
        </p:txBody>
      </p:sp>
      <p:sp>
        <p:nvSpPr>
          <p:cNvPr id="3549" name="Google Shape;3549;p271"/>
          <p:cNvSpPr txBox="1"/>
          <p:nvPr/>
        </p:nvSpPr>
        <p:spPr>
          <a:xfrm>
            <a:off x="5033579" y="4445319"/>
            <a:ext cx="706500" cy="423900"/>
          </a:xfrm>
          <a:prstGeom prst="rect">
            <a:avLst/>
          </a:prstGeom>
          <a:solidFill>
            <a:srgbClr val="6AA850"/>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rgbClr val="1C1C1C"/>
                </a:solidFill>
                <a:latin typeface="Salesforce Sans"/>
                <a:ea typeface="Salesforce Sans"/>
                <a:cs typeface="Salesforce Sans"/>
                <a:sym typeface="Salesforce Sans"/>
              </a:rPr>
              <a:t>Débito</a:t>
            </a:r>
            <a:r>
              <a:rPr lang="en-US" sz="700" i="0" u="none" strike="noStrike" cap="none">
                <a:solidFill>
                  <a:srgbClr val="1C1C1C"/>
                </a:solidFill>
                <a:latin typeface="Salesforce Sans"/>
                <a:ea typeface="Salesforce Sans"/>
                <a:cs typeface="Salesforce Sans"/>
                <a:sym typeface="Salesforce Sans"/>
              </a:rPr>
              <a:t> Técnico</a:t>
            </a:r>
            <a:endParaRPr sz="700" i="0" u="none" strike="noStrike" cap="none">
              <a:solidFill>
                <a:srgbClr val="1C1C1C"/>
              </a:solidFill>
              <a:latin typeface="Salesforce Sans"/>
              <a:ea typeface="Salesforce Sans"/>
              <a:cs typeface="Salesforce Sans"/>
              <a:sym typeface="Salesforce Sans"/>
            </a:endParaRPr>
          </a:p>
        </p:txBody>
      </p:sp>
      <p:sp>
        <p:nvSpPr>
          <p:cNvPr id="3550" name="Google Shape;3550;p271"/>
          <p:cNvSpPr txBox="1"/>
          <p:nvPr/>
        </p:nvSpPr>
        <p:spPr>
          <a:xfrm>
            <a:off x="3451831" y="4445319"/>
            <a:ext cx="713100" cy="423900"/>
          </a:xfrm>
          <a:prstGeom prst="rect">
            <a:avLst/>
          </a:prstGeom>
          <a:solidFill>
            <a:srgbClr val="6AA850"/>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Ciclo de Vida de </a:t>
            </a:r>
            <a:r>
              <a:rPr lang="en-US" sz="700">
                <a:solidFill>
                  <a:srgbClr val="1C1C1C"/>
                </a:solidFill>
                <a:latin typeface="Salesforce Sans"/>
                <a:ea typeface="Salesforce Sans"/>
                <a:cs typeface="Salesforce Sans"/>
                <a:sym typeface="Salesforce Sans"/>
              </a:rPr>
              <a:t>Desenv.</a:t>
            </a:r>
            <a:endParaRPr sz="700" i="0" u="none" strike="noStrike" cap="none">
              <a:solidFill>
                <a:srgbClr val="1C1C1C"/>
              </a:solidFill>
              <a:latin typeface="Salesforce Sans"/>
              <a:ea typeface="Salesforce Sans"/>
              <a:cs typeface="Salesforce Sans"/>
              <a:sym typeface="Salesforce Sans"/>
            </a:endParaRPr>
          </a:p>
        </p:txBody>
      </p:sp>
      <p:sp>
        <p:nvSpPr>
          <p:cNvPr id="3551" name="Google Shape;3551;p271"/>
          <p:cNvSpPr/>
          <p:nvPr/>
        </p:nvSpPr>
        <p:spPr>
          <a:xfrm>
            <a:off x="92650" y="3112106"/>
            <a:ext cx="5742600" cy="1217400"/>
          </a:xfrm>
          <a:prstGeom prst="roundRect">
            <a:avLst>
              <a:gd name="adj" fmla="val 16667"/>
            </a:avLst>
          </a:prstGeom>
          <a:solidFill>
            <a:srgbClr val="45818E"/>
          </a:solidFill>
          <a:ln w="107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alesforce Sans"/>
              <a:ea typeface="Salesforce Sans"/>
              <a:cs typeface="Salesforce Sans"/>
              <a:sym typeface="Salesforce Sans"/>
            </a:endParaRPr>
          </a:p>
        </p:txBody>
      </p:sp>
      <p:sp>
        <p:nvSpPr>
          <p:cNvPr id="3552" name="Google Shape;3552;p271"/>
          <p:cNvSpPr txBox="1"/>
          <p:nvPr/>
        </p:nvSpPr>
        <p:spPr>
          <a:xfrm>
            <a:off x="3456450" y="3225174"/>
            <a:ext cx="710400" cy="426300"/>
          </a:xfrm>
          <a:prstGeom prst="rect">
            <a:avLst/>
          </a:prstGeom>
          <a:solidFill>
            <a:srgbClr val="B2B2B2"/>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rgbClr val="1C1C1C"/>
                </a:solidFill>
                <a:latin typeface="Salesforce Sans"/>
                <a:ea typeface="Salesforce Sans"/>
                <a:cs typeface="Salesforce Sans"/>
                <a:sym typeface="Salesforce Sans"/>
              </a:rPr>
              <a:t>Backlog de Negócios</a:t>
            </a:r>
            <a:endParaRPr sz="700">
              <a:solidFill>
                <a:srgbClr val="1C1C1C"/>
              </a:solidFill>
              <a:latin typeface="Salesforce Sans"/>
              <a:ea typeface="Salesforce Sans"/>
              <a:cs typeface="Salesforce Sans"/>
              <a:sym typeface="Salesforce Sans"/>
            </a:endParaRPr>
          </a:p>
        </p:txBody>
      </p:sp>
      <p:sp>
        <p:nvSpPr>
          <p:cNvPr id="3553" name="Google Shape;3553;p271"/>
          <p:cNvSpPr txBox="1"/>
          <p:nvPr/>
        </p:nvSpPr>
        <p:spPr>
          <a:xfrm>
            <a:off x="4230550" y="3225174"/>
            <a:ext cx="710400" cy="426300"/>
          </a:xfrm>
          <a:prstGeom prst="rect">
            <a:avLst/>
          </a:prstGeom>
          <a:solidFill>
            <a:srgbClr val="45818E"/>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chemeClr val="lt1"/>
                </a:solidFill>
                <a:latin typeface="Salesforce Sans"/>
                <a:ea typeface="Salesforce Sans"/>
                <a:cs typeface="Salesforce Sans"/>
                <a:sym typeface="Salesforce Sans"/>
              </a:rPr>
              <a:t>Arquitetura de Dados de Negócio</a:t>
            </a:r>
            <a:endParaRPr sz="700" i="0" u="none" strike="noStrike" cap="none">
              <a:solidFill>
                <a:schemeClr val="lt1"/>
              </a:solidFill>
              <a:latin typeface="Salesforce Sans"/>
              <a:ea typeface="Salesforce Sans"/>
              <a:cs typeface="Salesforce Sans"/>
              <a:sym typeface="Salesforce Sans"/>
            </a:endParaRPr>
          </a:p>
        </p:txBody>
      </p:sp>
      <p:sp>
        <p:nvSpPr>
          <p:cNvPr id="3554" name="Google Shape;3554;p271"/>
          <p:cNvSpPr txBox="1"/>
          <p:nvPr/>
        </p:nvSpPr>
        <p:spPr>
          <a:xfrm>
            <a:off x="5004650" y="3225174"/>
            <a:ext cx="710400" cy="426300"/>
          </a:xfrm>
          <a:prstGeom prst="rect">
            <a:avLst/>
          </a:prstGeom>
          <a:solidFill>
            <a:srgbClr val="45818E"/>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chemeClr val="lt1"/>
                </a:solidFill>
                <a:latin typeface="Salesforce Sans"/>
                <a:ea typeface="Salesforce Sans"/>
                <a:cs typeface="Salesforce Sans"/>
                <a:sym typeface="Salesforce Sans"/>
              </a:rPr>
              <a:t>Obstáculos aos negócios</a:t>
            </a:r>
            <a:endParaRPr sz="700" i="0" u="none" strike="noStrike" cap="none">
              <a:solidFill>
                <a:schemeClr val="lt1"/>
              </a:solidFill>
              <a:latin typeface="Salesforce Sans"/>
              <a:ea typeface="Salesforce Sans"/>
              <a:cs typeface="Salesforce Sans"/>
              <a:sym typeface="Salesforce Sans"/>
            </a:endParaRPr>
          </a:p>
        </p:txBody>
      </p:sp>
      <p:sp>
        <p:nvSpPr>
          <p:cNvPr id="3555" name="Google Shape;3555;p271"/>
          <p:cNvSpPr txBox="1"/>
          <p:nvPr/>
        </p:nvSpPr>
        <p:spPr>
          <a:xfrm>
            <a:off x="3460141" y="3758574"/>
            <a:ext cx="710400" cy="426300"/>
          </a:xfrm>
          <a:prstGeom prst="rect">
            <a:avLst/>
          </a:prstGeom>
          <a:solidFill>
            <a:srgbClr val="B2B2B2"/>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Gestão de Mudanças de </a:t>
            </a:r>
            <a:r>
              <a:rPr lang="en-US" sz="700">
                <a:solidFill>
                  <a:srgbClr val="1C1C1C"/>
                </a:solidFill>
                <a:latin typeface="Salesforce Sans"/>
                <a:ea typeface="Salesforce Sans"/>
                <a:cs typeface="Salesforce Sans"/>
                <a:sym typeface="Salesforce Sans"/>
              </a:rPr>
              <a:t>Pessoas</a:t>
            </a:r>
            <a:r>
              <a:rPr lang="en-US" sz="700" i="0" u="none" strike="noStrike" cap="none">
                <a:solidFill>
                  <a:srgbClr val="1C1C1C"/>
                </a:solidFill>
                <a:latin typeface="Salesforce Sans"/>
                <a:ea typeface="Salesforce Sans"/>
                <a:cs typeface="Salesforce Sans"/>
                <a:sym typeface="Salesforce Sans"/>
              </a:rPr>
              <a:t> e Negócio</a:t>
            </a:r>
            <a:endParaRPr sz="700" i="0" u="none" strike="noStrike" cap="none">
              <a:solidFill>
                <a:srgbClr val="1C1C1C"/>
              </a:solidFill>
              <a:latin typeface="Salesforce Sans"/>
              <a:ea typeface="Salesforce Sans"/>
              <a:cs typeface="Salesforce Sans"/>
              <a:sym typeface="Salesforce Sans"/>
            </a:endParaRPr>
          </a:p>
        </p:txBody>
      </p:sp>
      <p:sp>
        <p:nvSpPr>
          <p:cNvPr id="3556" name="Google Shape;3556;p271"/>
          <p:cNvSpPr txBox="1"/>
          <p:nvPr/>
        </p:nvSpPr>
        <p:spPr>
          <a:xfrm>
            <a:off x="4227518" y="3758574"/>
            <a:ext cx="713100" cy="426300"/>
          </a:xfrm>
          <a:prstGeom prst="rect">
            <a:avLst/>
          </a:prstGeom>
          <a:solidFill>
            <a:srgbClr val="45818E"/>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i="0" u="none" strike="noStrike" cap="none">
                <a:solidFill>
                  <a:schemeClr val="lt1"/>
                </a:solidFill>
                <a:latin typeface="Salesforce Sans"/>
                <a:ea typeface="Salesforce Sans"/>
                <a:cs typeface="Salesforce Sans"/>
                <a:sym typeface="Salesforce Sans"/>
              </a:rPr>
              <a:t>Priorização e </a:t>
            </a:r>
            <a:r>
              <a:rPr lang="en-US" sz="700">
                <a:solidFill>
                  <a:schemeClr val="lt1"/>
                </a:solidFill>
                <a:latin typeface="Salesforce Sans"/>
                <a:ea typeface="Salesforce Sans"/>
                <a:cs typeface="Salesforce Sans"/>
                <a:sym typeface="Salesforce Sans"/>
              </a:rPr>
              <a:t>definição</a:t>
            </a:r>
            <a:r>
              <a:rPr lang="en-US" sz="700" i="0" u="none" strike="noStrike" cap="none">
                <a:solidFill>
                  <a:schemeClr val="lt1"/>
                </a:solidFill>
                <a:latin typeface="Salesforce Sans"/>
                <a:ea typeface="Salesforce Sans"/>
                <a:cs typeface="Salesforce Sans"/>
                <a:sym typeface="Salesforce Sans"/>
              </a:rPr>
              <a:t> de critérios</a:t>
            </a:r>
            <a:endParaRPr sz="700" i="0" u="none" strike="noStrike" cap="none">
              <a:solidFill>
                <a:schemeClr val="lt1"/>
              </a:solidFill>
              <a:latin typeface="Salesforce Sans"/>
              <a:ea typeface="Salesforce Sans"/>
              <a:cs typeface="Salesforce Sans"/>
              <a:sym typeface="Salesforce Sans"/>
            </a:endParaRPr>
          </a:p>
        </p:txBody>
      </p:sp>
      <p:sp>
        <p:nvSpPr>
          <p:cNvPr id="3557" name="Google Shape;3557;p271"/>
          <p:cNvSpPr/>
          <p:nvPr/>
        </p:nvSpPr>
        <p:spPr>
          <a:xfrm>
            <a:off x="5854100" y="3735350"/>
            <a:ext cx="6232500" cy="594300"/>
          </a:xfrm>
          <a:prstGeom prst="roundRect">
            <a:avLst>
              <a:gd name="adj" fmla="val 16667"/>
            </a:avLst>
          </a:prstGeom>
          <a:solidFill>
            <a:srgbClr val="A2C4C9"/>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32E61"/>
              </a:buClr>
              <a:buSzPts val="800"/>
              <a:buFont typeface="Salesforce Sans"/>
              <a:buNone/>
            </a:pPr>
            <a:endParaRPr sz="1600">
              <a:solidFill>
                <a:schemeClr val="lt1"/>
              </a:solidFill>
              <a:latin typeface="Salesforce Sans"/>
              <a:ea typeface="Salesforce Sans"/>
              <a:cs typeface="Salesforce Sans"/>
              <a:sym typeface="Salesforce Sans"/>
            </a:endParaRPr>
          </a:p>
        </p:txBody>
      </p:sp>
      <p:sp>
        <p:nvSpPr>
          <p:cNvPr id="3558" name="Google Shape;3558;p271"/>
          <p:cNvSpPr txBox="1"/>
          <p:nvPr/>
        </p:nvSpPr>
        <p:spPr>
          <a:xfrm>
            <a:off x="8883773" y="3825956"/>
            <a:ext cx="710400" cy="426300"/>
          </a:xfrm>
          <a:prstGeom prst="rect">
            <a:avLst/>
          </a:prstGeom>
          <a:solidFill>
            <a:srgbClr val="A2C4C9"/>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rgbClr val="1C1C1C"/>
                </a:solidFill>
                <a:latin typeface="Salesforce Sans"/>
                <a:ea typeface="Salesforce Sans"/>
                <a:cs typeface="Salesforce Sans"/>
                <a:sym typeface="Salesforce Sans"/>
              </a:rPr>
              <a:t>&lt;Visão de futuro da ferramenta</a:t>
            </a:r>
            <a:r>
              <a:rPr lang="en-US" sz="700" i="0" u="none" strike="noStrike" cap="none">
                <a:solidFill>
                  <a:srgbClr val="1C1C1C"/>
                </a:solidFill>
                <a:latin typeface="Salesforce Sans"/>
                <a:ea typeface="Salesforce Sans"/>
                <a:cs typeface="Salesforce Sans"/>
                <a:sym typeface="Salesforce Sans"/>
              </a:rPr>
              <a:t>&gt;</a:t>
            </a:r>
            <a:endParaRPr sz="700" i="0" u="none" strike="noStrike" cap="none">
              <a:solidFill>
                <a:srgbClr val="1C1C1C"/>
              </a:solidFill>
              <a:latin typeface="Salesforce Sans"/>
              <a:ea typeface="Salesforce Sans"/>
              <a:cs typeface="Salesforce Sans"/>
              <a:sym typeface="Salesforce Sans"/>
            </a:endParaRPr>
          </a:p>
        </p:txBody>
      </p:sp>
      <p:sp>
        <p:nvSpPr>
          <p:cNvPr id="3559" name="Google Shape;3559;p271"/>
          <p:cNvSpPr txBox="1"/>
          <p:nvPr/>
        </p:nvSpPr>
        <p:spPr>
          <a:xfrm>
            <a:off x="9639098" y="3829694"/>
            <a:ext cx="710400" cy="426300"/>
          </a:xfrm>
          <a:prstGeom prst="rect">
            <a:avLst/>
          </a:prstGeom>
          <a:solidFill>
            <a:srgbClr val="A2C4C9"/>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rgbClr val="1C1C1C"/>
                </a:solidFill>
                <a:latin typeface="Salesforce Sans"/>
                <a:ea typeface="Salesforce Sans"/>
                <a:cs typeface="Salesforce Sans"/>
                <a:sym typeface="Salesforce Sans"/>
              </a:rPr>
              <a:t>&lt;Acompanhamento de releases</a:t>
            </a:r>
            <a:r>
              <a:rPr lang="en-US" sz="700" i="0" u="none" strike="noStrike" cap="none">
                <a:solidFill>
                  <a:srgbClr val="1C1C1C"/>
                </a:solidFill>
                <a:latin typeface="Salesforce Sans"/>
                <a:ea typeface="Salesforce Sans"/>
                <a:cs typeface="Salesforce Sans"/>
                <a:sym typeface="Salesforce Sans"/>
              </a:rPr>
              <a:t>&gt;</a:t>
            </a:r>
            <a:endParaRPr sz="700" i="0" u="none" strike="noStrike" cap="none">
              <a:solidFill>
                <a:srgbClr val="1C1C1C"/>
              </a:solidFill>
              <a:latin typeface="Salesforce Sans"/>
              <a:ea typeface="Salesforce Sans"/>
              <a:cs typeface="Salesforce Sans"/>
              <a:sym typeface="Salesforce Sans"/>
            </a:endParaRPr>
          </a:p>
        </p:txBody>
      </p:sp>
      <p:sp>
        <p:nvSpPr>
          <p:cNvPr id="3560" name="Google Shape;3560;p271"/>
          <p:cNvSpPr txBox="1"/>
          <p:nvPr/>
        </p:nvSpPr>
        <p:spPr>
          <a:xfrm>
            <a:off x="10429935" y="3829707"/>
            <a:ext cx="710400" cy="426300"/>
          </a:xfrm>
          <a:prstGeom prst="rect">
            <a:avLst/>
          </a:prstGeom>
          <a:solidFill>
            <a:srgbClr val="A2C4C9"/>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rgbClr val="1C1C1C"/>
                </a:solidFill>
                <a:latin typeface="Salesforce Sans"/>
                <a:ea typeface="Salesforce Sans"/>
                <a:cs typeface="Salesforce Sans"/>
                <a:sym typeface="Salesforce Sans"/>
              </a:rPr>
              <a:t>&lt;Apresentações de novidades e soluções</a:t>
            </a:r>
            <a:r>
              <a:rPr lang="en-US" sz="700" i="0" u="none" strike="noStrike" cap="none">
                <a:solidFill>
                  <a:srgbClr val="1C1C1C"/>
                </a:solidFill>
                <a:latin typeface="Salesforce Sans"/>
                <a:ea typeface="Salesforce Sans"/>
                <a:cs typeface="Salesforce Sans"/>
                <a:sym typeface="Salesforce Sans"/>
              </a:rPr>
              <a:t>&gt;</a:t>
            </a:r>
            <a:endParaRPr sz="700" i="0" u="none" strike="noStrike" cap="none">
              <a:solidFill>
                <a:srgbClr val="1C1C1C"/>
              </a:solidFill>
              <a:latin typeface="Salesforce Sans"/>
              <a:ea typeface="Salesforce Sans"/>
              <a:cs typeface="Salesforce Sans"/>
              <a:sym typeface="Salesforce Sans"/>
            </a:endParaRPr>
          </a:p>
        </p:txBody>
      </p:sp>
      <p:sp>
        <p:nvSpPr>
          <p:cNvPr id="3561" name="Google Shape;3561;p271"/>
          <p:cNvSpPr/>
          <p:nvPr/>
        </p:nvSpPr>
        <p:spPr>
          <a:xfrm>
            <a:off x="5854200" y="3119600"/>
            <a:ext cx="6232500" cy="594300"/>
          </a:xfrm>
          <a:prstGeom prst="roundRect">
            <a:avLst>
              <a:gd name="adj" fmla="val 16667"/>
            </a:avLst>
          </a:prstGeom>
          <a:solidFill>
            <a:srgbClr val="76A5AF"/>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32E61"/>
              </a:buClr>
              <a:buSzPts val="700"/>
              <a:buFont typeface="Salesforce Sans"/>
              <a:buNone/>
            </a:pPr>
            <a:endParaRPr sz="1600">
              <a:solidFill>
                <a:schemeClr val="lt1"/>
              </a:solidFill>
              <a:latin typeface="Salesforce Sans"/>
              <a:ea typeface="Salesforce Sans"/>
              <a:cs typeface="Salesforce Sans"/>
              <a:sym typeface="Salesforce Sans"/>
            </a:endParaRPr>
          </a:p>
        </p:txBody>
      </p:sp>
      <p:sp>
        <p:nvSpPr>
          <p:cNvPr id="3562" name="Google Shape;3562;p271"/>
          <p:cNvSpPr txBox="1"/>
          <p:nvPr/>
        </p:nvSpPr>
        <p:spPr>
          <a:xfrm>
            <a:off x="9639009" y="3195226"/>
            <a:ext cx="710400" cy="426300"/>
          </a:xfrm>
          <a:prstGeom prst="rect">
            <a:avLst/>
          </a:prstGeom>
          <a:solidFill>
            <a:srgbClr val="B7B7B7"/>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a:latin typeface="Salesforce Sans"/>
                <a:ea typeface="Salesforce Sans"/>
                <a:cs typeface="Salesforce Sans"/>
                <a:sym typeface="Salesforce Sans"/>
              </a:rPr>
              <a:t>&lt;Gerenciamento de Riscos de Negócio</a:t>
            </a:r>
            <a:r>
              <a:rPr lang="en-US" sz="700" i="0" u="none" strike="noStrike" cap="none">
                <a:latin typeface="Salesforce Sans"/>
                <a:ea typeface="Salesforce Sans"/>
                <a:cs typeface="Salesforce Sans"/>
                <a:sym typeface="Salesforce Sans"/>
              </a:rPr>
              <a:t>&gt;</a:t>
            </a:r>
            <a:endParaRPr sz="700" i="0" u="none" strike="noStrike" cap="none">
              <a:latin typeface="Salesforce Sans"/>
              <a:ea typeface="Salesforce Sans"/>
              <a:cs typeface="Salesforce Sans"/>
              <a:sym typeface="Salesforce Sans"/>
            </a:endParaRPr>
          </a:p>
        </p:txBody>
      </p:sp>
      <p:sp>
        <p:nvSpPr>
          <p:cNvPr id="3563" name="Google Shape;3563;p271"/>
          <p:cNvSpPr txBox="1"/>
          <p:nvPr/>
        </p:nvSpPr>
        <p:spPr>
          <a:xfrm>
            <a:off x="8877009" y="3195226"/>
            <a:ext cx="710400" cy="426300"/>
          </a:xfrm>
          <a:prstGeom prst="rect">
            <a:avLst/>
          </a:prstGeom>
          <a:solidFill>
            <a:srgbClr val="76A5AF"/>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a:latin typeface="Salesforce Sans"/>
                <a:ea typeface="Salesforce Sans"/>
                <a:cs typeface="Salesforce Sans"/>
                <a:sym typeface="Salesforce Sans"/>
              </a:rPr>
              <a:t>&lt;</a:t>
            </a:r>
            <a:r>
              <a:rPr lang="en-US" sz="700" i="0" u="none" strike="noStrike" cap="none">
                <a:latin typeface="Salesforce Sans"/>
                <a:ea typeface="Salesforce Sans"/>
                <a:cs typeface="Salesforce Sans"/>
                <a:sym typeface="Salesforce Sans"/>
              </a:rPr>
              <a:t>Orçamento&gt;</a:t>
            </a:r>
            <a:endParaRPr sz="700" i="0" u="none" strike="noStrike" cap="none">
              <a:latin typeface="Salesforce Sans"/>
              <a:ea typeface="Salesforce Sans"/>
              <a:cs typeface="Salesforce Sans"/>
              <a:sym typeface="Salesforce Sans"/>
            </a:endParaRPr>
          </a:p>
        </p:txBody>
      </p:sp>
      <p:sp>
        <p:nvSpPr>
          <p:cNvPr id="3564" name="Google Shape;3564;p271"/>
          <p:cNvSpPr txBox="1"/>
          <p:nvPr/>
        </p:nvSpPr>
        <p:spPr>
          <a:xfrm>
            <a:off x="10430684" y="3189205"/>
            <a:ext cx="710400" cy="426300"/>
          </a:xfrm>
          <a:prstGeom prst="rect">
            <a:avLst/>
          </a:prstGeom>
          <a:solidFill>
            <a:srgbClr val="76A5AF"/>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a:latin typeface="Salesforce Sans"/>
                <a:ea typeface="Salesforce Sans"/>
                <a:cs typeface="Salesforce Sans"/>
                <a:sym typeface="Salesforce Sans"/>
              </a:rPr>
              <a:t>&lt;Sinergia de Demandas</a:t>
            </a:r>
            <a:r>
              <a:rPr lang="en-US" sz="700" i="0" u="none" strike="noStrike" cap="none">
                <a:latin typeface="Salesforce Sans"/>
                <a:ea typeface="Salesforce Sans"/>
                <a:cs typeface="Salesforce Sans"/>
                <a:sym typeface="Salesforce Sans"/>
              </a:rPr>
              <a:t>&gt;</a:t>
            </a:r>
            <a:endParaRPr sz="700" i="0" u="none" strike="noStrike" cap="none">
              <a:latin typeface="Salesforce Sans"/>
              <a:ea typeface="Salesforce Sans"/>
              <a:cs typeface="Salesforce Sans"/>
              <a:sym typeface="Salesforce Sans"/>
            </a:endParaRPr>
          </a:p>
        </p:txBody>
      </p:sp>
      <p:sp>
        <p:nvSpPr>
          <p:cNvPr id="3565" name="Google Shape;3565;p271"/>
          <p:cNvSpPr txBox="1"/>
          <p:nvPr/>
        </p:nvSpPr>
        <p:spPr>
          <a:xfrm>
            <a:off x="11211958" y="3196692"/>
            <a:ext cx="710400" cy="426300"/>
          </a:xfrm>
          <a:prstGeom prst="rect">
            <a:avLst/>
          </a:prstGeom>
          <a:solidFill>
            <a:srgbClr val="76A5AF"/>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a:latin typeface="Salesforce Sans"/>
                <a:ea typeface="Salesforce Sans"/>
                <a:cs typeface="Salesforce Sans"/>
                <a:sym typeface="Salesforce Sans"/>
              </a:rPr>
              <a:t>&lt;COE de Negócios</a:t>
            </a:r>
            <a:r>
              <a:rPr lang="en-US" sz="700" i="0" u="none" strike="noStrike" cap="none">
                <a:latin typeface="Salesforce Sans"/>
                <a:ea typeface="Salesforce Sans"/>
                <a:cs typeface="Salesforce Sans"/>
                <a:sym typeface="Salesforce Sans"/>
              </a:rPr>
              <a:t>&gt;</a:t>
            </a:r>
            <a:endParaRPr sz="700" i="0" u="none" strike="noStrike" cap="none">
              <a:latin typeface="Salesforce Sans"/>
              <a:ea typeface="Salesforce Sans"/>
              <a:cs typeface="Salesforce Sans"/>
              <a:sym typeface="Salesforce Sans"/>
            </a:endParaRPr>
          </a:p>
        </p:txBody>
      </p:sp>
      <p:sp>
        <p:nvSpPr>
          <p:cNvPr id="3566" name="Google Shape;3566;p271"/>
          <p:cNvSpPr/>
          <p:nvPr/>
        </p:nvSpPr>
        <p:spPr>
          <a:xfrm>
            <a:off x="92650" y="2516150"/>
            <a:ext cx="11994300" cy="594300"/>
          </a:xfrm>
          <a:prstGeom prst="roundRect">
            <a:avLst>
              <a:gd name="adj" fmla="val 16667"/>
            </a:avLst>
          </a:prstGeom>
          <a:solidFill>
            <a:srgbClr val="134F5C"/>
          </a:solidFill>
          <a:ln w="107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alesforce Sans"/>
              <a:ea typeface="Salesforce Sans"/>
              <a:cs typeface="Salesforce Sans"/>
              <a:sym typeface="Salesforce Sans"/>
            </a:endParaRPr>
          </a:p>
        </p:txBody>
      </p:sp>
      <p:sp>
        <p:nvSpPr>
          <p:cNvPr id="3567" name="Google Shape;3567;p271"/>
          <p:cNvSpPr txBox="1"/>
          <p:nvPr/>
        </p:nvSpPr>
        <p:spPr>
          <a:xfrm>
            <a:off x="5779506" y="2604193"/>
            <a:ext cx="706500" cy="423900"/>
          </a:xfrm>
          <a:prstGeom prst="rect">
            <a:avLst/>
          </a:prstGeom>
          <a:solidFill>
            <a:srgbClr val="134F5C"/>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Release Manager</a:t>
            </a:r>
            <a:endParaRPr sz="700">
              <a:solidFill>
                <a:schemeClr val="lt1"/>
              </a:solidFill>
              <a:latin typeface="Salesforce Sans"/>
              <a:ea typeface="Salesforce Sans"/>
              <a:cs typeface="Salesforce Sans"/>
              <a:sym typeface="Salesforce Sans"/>
            </a:endParaRPr>
          </a:p>
        </p:txBody>
      </p:sp>
      <p:sp>
        <p:nvSpPr>
          <p:cNvPr id="3568" name="Google Shape;3568;p271"/>
          <p:cNvSpPr txBox="1"/>
          <p:nvPr/>
        </p:nvSpPr>
        <p:spPr>
          <a:xfrm>
            <a:off x="4231537" y="2596706"/>
            <a:ext cx="706500" cy="423900"/>
          </a:xfrm>
          <a:prstGeom prst="rect">
            <a:avLst/>
          </a:prstGeom>
          <a:solidFill>
            <a:srgbClr val="134F5C"/>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chemeClr val="lt1"/>
                </a:solidFill>
                <a:latin typeface="Salesforce Sans"/>
                <a:ea typeface="Salesforce Sans"/>
                <a:cs typeface="Salesforce Sans"/>
                <a:sym typeface="Salesforce Sans"/>
              </a:rPr>
              <a:t>Break-Fix e Bugs</a:t>
            </a:r>
            <a:endParaRPr sz="700" i="0" u="none" strike="noStrike" cap="none">
              <a:solidFill>
                <a:schemeClr val="lt1"/>
              </a:solidFill>
              <a:latin typeface="Salesforce Sans"/>
              <a:ea typeface="Salesforce Sans"/>
              <a:cs typeface="Salesforce Sans"/>
              <a:sym typeface="Salesforce Sans"/>
            </a:endParaRPr>
          </a:p>
        </p:txBody>
      </p:sp>
      <p:sp>
        <p:nvSpPr>
          <p:cNvPr id="3569" name="Google Shape;3569;p271"/>
          <p:cNvSpPr txBox="1"/>
          <p:nvPr/>
        </p:nvSpPr>
        <p:spPr>
          <a:xfrm>
            <a:off x="5008683" y="2596706"/>
            <a:ext cx="706500" cy="423900"/>
          </a:xfrm>
          <a:prstGeom prst="rect">
            <a:avLst/>
          </a:prstGeom>
          <a:solidFill>
            <a:srgbClr val="134F5C"/>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Mudanças em Produção</a:t>
            </a:r>
            <a:endParaRPr sz="700">
              <a:solidFill>
                <a:schemeClr val="lt1"/>
              </a:solidFill>
              <a:latin typeface="Salesforce Sans"/>
              <a:ea typeface="Salesforce Sans"/>
              <a:cs typeface="Salesforce Sans"/>
              <a:sym typeface="Salesforce Sans"/>
            </a:endParaRPr>
          </a:p>
        </p:txBody>
      </p:sp>
      <p:sp>
        <p:nvSpPr>
          <p:cNvPr id="3570" name="Google Shape;3570;p271"/>
          <p:cNvSpPr txBox="1"/>
          <p:nvPr/>
        </p:nvSpPr>
        <p:spPr>
          <a:xfrm>
            <a:off x="8894410" y="2596706"/>
            <a:ext cx="706500" cy="423900"/>
          </a:xfrm>
          <a:prstGeom prst="rect">
            <a:avLst/>
          </a:prstGeom>
          <a:solidFill>
            <a:srgbClr val="134F5C"/>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chemeClr val="lt1"/>
                </a:solidFill>
                <a:latin typeface="Salesforce Sans"/>
                <a:ea typeface="Salesforce Sans"/>
                <a:cs typeface="Salesforce Sans"/>
                <a:sym typeface="Salesforce Sans"/>
              </a:rPr>
              <a:t>Controle de Mudanças </a:t>
            </a:r>
            <a:r>
              <a:rPr lang="en-US" sz="700">
                <a:solidFill>
                  <a:schemeClr val="lt1"/>
                </a:solidFill>
                <a:latin typeface="Salesforce Sans"/>
                <a:ea typeface="Salesforce Sans"/>
                <a:cs typeface="Salesforce Sans"/>
                <a:sym typeface="Salesforce Sans"/>
              </a:rPr>
              <a:t>Técnicas</a:t>
            </a:r>
            <a:endParaRPr sz="700" i="0" u="none" strike="noStrike" cap="none">
              <a:solidFill>
                <a:schemeClr val="lt1"/>
              </a:solidFill>
              <a:latin typeface="Salesforce Sans"/>
              <a:ea typeface="Salesforce Sans"/>
              <a:cs typeface="Salesforce Sans"/>
              <a:sym typeface="Salesforce Sans"/>
            </a:endParaRPr>
          </a:p>
        </p:txBody>
      </p:sp>
      <p:sp>
        <p:nvSpPr>
          <p:cNvPr id="3571" name="Google Shape;3571;p271"/>
          <p:cNvSpPr txBox="1"/>
          <p:nvPr/>
        </p:nvSpPr>
        <p:spPr>
          <a:xfrm>
            <a:off x="9696019" y="2595835"/>
            <a:ext cx="706500" cy="423900"/>
          </a:xfrm>
          <a:prstGeom prst="rect">
            <a:avLst/>
          </a:prstGeom>
          <a:solidFill>
            <a:srgbClr val="134F5C"/>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Governança Técnica</a:t>
            </a:r>
            <a:endParaRPr sz="700">
              <a:solidFill>
                <a:schemeClr val="lt1"/>
              </a:solidFill>
              <a:latin typeface="Salesforce Sans"/>
              <a:ea typeface="Salesforce Sans"/>
              <a:cs typeface="Salesforce Sans"/>
              <a:sym typeface="Salesforce Sans"/>
            </a:endParaRPr>
          </a:p>
        </p:txBody>
      </p:sp>
      <p:sp>
        <p:nvSpPr>
          <p:cNvPr id="3572" name="Google Shape;3572;p271"/>
          <p:cNvSpPr txBox="1"/>
          <p:nvPr/>
        </p:nvSpPr>
        <p:spPr>
          <a:xfrm>
            <a:off x="10473165" y="2595835"/>
            <a:ext cx="706500" cy="423900"/>
          </a:xfrm>
          <a:prstGeom prst="rect">
            <a:avLst/>
          </a:prstGeom>
          <a:solidFill>
            <a:srgbClr val="B2B2B2"/>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rgbClr val="1C1C1C"/>
                </a:solidFill>
                <a:latin typeface="Salesforce Sans"/>
                <a:ea typeface="Salesforce Sans"/>
                <a:cs typeface="Salesforce Sans"/>
                <a:sym typeface="Salesforce Sans"/>
              </a:rPr>
              <a:t>Estratégia</a:t>
            </a:r>
            <a:r>
              <a:rPr lang="en-US" sz="700" i="0" u="none" strike="noStrike" cap="none">
                <a:solidFill>
                  <a:srgbClr val="1C1C1C"/>
                </a:solidFill>
                <a:latin typeface="Salesforce Sans"/>
                <a:ea typeface="Salesforce Sans"/>
                <a:cs typeface="Salesforce Sans"/>
                <a:sym typeface="Salesforce Sans"/>
              </a:rPr>
              <a:t> de Testes</a:t>
            </a:r>
            <a:endParaRPr sz="700" i="0" u="none" strike="noStrike" cap="none">
              <a:solidFill>
                <a:srgbClr val="1C1C1C"/>
              </a:solidFill>
              <a:latin typeface="Salesforce Sans"/>
              <a:ea typeface="Salesforce Sans"/>
              <a:cs typeface="Salesforce Sans"/>
              <a:sym typeface="Salesforce Sans"/>
            </a:endParaRPr>
          </a:p>
        </p:txBody>
      </p:sp>
      <p:sp>
        <p:nvSpPr>
          <p:cNvPr id="3573" name="Google Shape;3573;p271"/>
          <p:cNvSpPr txBox="1"/>
          <p:nvPr/>
        </p:nvSpPr>
        <p:spPr>
          <a:xfrm>
            <a:off x="6562974" y="2596706"/>
            <a:ext cx="706500" cy="423900"/>
          </a:xfrm>
          <a:prstGeom prst="rect">
            <a:avLst/>
          </a:prstGeom>
          <a:solidFill>
            <a:srgbClr val="134F5C"/>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Gestão de ambientes</a:t>
            </a:r>
            <a:endParaRPr sz="700">
              <a:solidFill>
                <a:schemeClr val="lt1"/>
              </a:solidFill>
              <a:latin typeface="Salesforce Sans"/>
              <a:ea typeface="Salesforce Sans"/>
              <a:cs typeface="Salesforce Sans"/>
              <a:sym typeface="Salesforce Sans"/>
            </a:endParaRPr>
          </a:p>
        </p:txBody>
      </p:sp>
      <p:sp>
        <p:nvSpPr>
          <p:cNvPr id="3574" name="Google Shape;3574;p271"/>
          <p:cNvSpPr txBox="1"/>
          <p:nvPr/>
        </p:nvSpPr>
        <p:spPr>
          <a:xfrm>
            <a:off x="7340112" y="2598697"/>
            <a:ext cx="706500" cy="423900"/>
          </a:xfrm>
          <a:prstGeom prst="rect">
            <a:avLst/>
          </a:prstGeom>
          <a:solidFill>
            <a:srgbClr val="134F5C"/>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Mecanismos de Release</a:t>
            </a:r>
            <a:endParaRPr sz="700">
              <a:solidFill>
                <a:schemeClr val="lt1"/>
              </a:solidFill>
              <a:latin typeface="Salesforce Sans"/>
              <a:ea typeface="Salesforce Sans"/>
              <a:cs typeface="Salesforce Sans"/>
              <a:sym typeface="Salesforce Sans"/>
            </a:endParaRPr>
          </a:p>
        </p:txBody>
      </p:sp>
      <p:sp>
        <p:nvSpPr>
          <p:cNvPr id="3575" name="Google Shape;3575;p271"/>
          <p:cNvSpPr txBox="1"/>
          <p:nvPr/>
        </p:nvSpPr>
        <p:spPr>
          <a:xfrm>
            <a:off x="8117265" y="2596706"/>
            <a:ext cx="706500" cy="423900"/>
          </a:xfrm>
          <a:prstGeom prst="rect">
            <a:avLst/>
          </a:prstGeom>
          <a:solidFill>
            <a:srgbClr val="134F5C"/>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chemeClr val="lt1"/>
                </a:solidFill>
                <a:latin typeface="Salesforce Sans"/>
                <a:ea typeface="Salesforce Sans"/>
                <a:cs typeface="Salesforce Sans"/>
                <a:sym typeface="Salesforce Sans"/>
              </a:rPr>
              <a:t>Roadmap de Releases e </a:t>
            </a:r>
            <a:r>
              <a:rPr lang="en-US" sz="700">
                <a:solidFill>
                  <a:schemeClr val="lt1"/>
                </a:solidFill>
                <a:latin typeface="Salesforce Sans"/>
                <a:ea typeface="Salesforce Sans"/>
                <a:cs typeface="Salesforce Sans"/>
                <a:sym typeface="Salesforce Sans"/>
              </a:rPr>
              <a:t>Cadência</a:t>
            </a:r>
            <a:endParaRPr sz="700" i="0" u="none" strike="noStrike" cap="none">
              <a:solidFill>
                <a:schemeClr val="lt1"/>
              </a:solidFill>
              <a:latin typeface="Salesforce Sans"/>
              <a:ea typeface="Salesforce Sans"/>
              <a:cs typeface="Salesforce Sans"/>
              <a:sym typeface="Salesforce Sans"/>
            </a:endParaRPr>
          </a:p>
        </p:txBody>
      </p:sp>
      <p:sp>
        <p:nvSpPr>
          <p:cNvPr id="3576" name="Google Shape;3576;p271"/>
          <p:cNvSpPr txBox="1"/>
          <p:nvPr/>
        </p:nvSpPr>
        <p:spPr>
          <a:xfrm>
            <a:off x="11238762" y="2587943"/>
            <a:ext cx="706500" cy="423900"/>
          </a:xfrm>
          <a:prstGeom prst="rect">
            <a:avLst/>
          </a:prstGeom>
          <a:solidFill>
            <a:srgbClr val="134F5C"/>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&lt;Code Review&gt;</a:t>
            </a:r>
            <a:endParaRPr sz="700" i="0" u="none" strike="noStrike" cap="none">
              <a:solidFill>
                <a:schemeClr val="lt1"/>
              </a:solidFill>
              <a:latin typeface="Salesforce Sans"/>
              <a:ea typeface="Salesforce Sans"/>
              <a:cs typeface="Salesforce Sans"/>
              <a:sym typeface="Salesforce Sans"/>
            </a:endParaRPr>
          </a:p>
        </p:txBody>
      </p:sp>
      <p:sp>
        <p:nvSpPr>
          <p:cNvPr id="3577" name="Google Shape;3577;p271"/>
          <p:cNvSpPr/>
          <p:nvPr/>
        </p:nvSpPr>
        <p:spPr>
          <a:xfrm>
            <a:off x="92650" y="1512375"/>
            <a:ext cx="7097700" cy="997200"/>
          </a:xfrm>
          <a:prstGeom prst="roundRect">
            <a:avLst>
              <a:gd name="adj" fmla="val 16667"/>
            </a:avLst>
          </a:prstGeom>
          <a:solidFill>
            <a:srgbClr val="0B5394"/>
          </a:solidFill>
          <a:ln w="10775" cap="flat" cmpd="sng">
            <a:solidFill>
              <a:srgbClr val="1743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alesforce Sans"/>
              <a:ea typeface="Salesforce Sans"/>
              <a:cs typeface="Salesforce Sans"/>
              <a:sym typeface="Salesforce Sans"/>
            </a:endParaRPr>
          </a:p>
        </p:txBody>
      </p:sp>
      <p:sp>
        <p:nvSpPr>
          <p:cNvPr id="3578" name="Google Shape;3578;p271"/>
          <p:cNvSpPr txBox="1"/>
          <p:nvPr/>
        </p:nvSpPr>
        <p:spPr>
          <a:xfrm>
            <a:off x="3281132" y="1554320"/>
            <a:ext cx="705300" cy="423000"/>
          </a:xfrm>
          <a:prstGeom prst="rect">
            <a:avLst/>
          </a:prstGeom>
          <a:solidFill>
            <a:srgbClr val="B2B2B2"/>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latin typeface="Salesforce Sans"/>
                <a:ea typeface="Salesforce Sans"/>
                <a:cs typeface="Salesforce Sans"/>
                <a:sym typeface="Salesforce Sans"/>
              </a:rPr>
              <a:t>Estratégia de Comunicação</a:t>
            </a:r>
            <a:endParaRPr sz="700" i="0" u="none" strike="noStrike" cap="none">
              <a:latin typeface="Salesforce Sans"/>
              <a:ea typeface="Salesforce Sans"/>
              <a:cs typeface="Salesforce Sans"/>
              <a:sym typeface="Salesforce Sans"/>
            </a:endParaRPr>
          </a:p>
        </p:txBody>
      </p:sp>
      <p:sp>
        <p:nvSpPr>
          <p:cNvPr id="3579" name="Google Shape;3579;p271"/>
          <p:cNvSpPr txBox="1"/>
          <p:nvPr/>
        </p:nvSpPr>
        <p:spPr>
          <a:xfrm>
            <a:off x="4069477" y="1554320"/>
            <a:ext cx="705300" cy="423000"/>
          </a:xfrm>
          <a:prstGeom prst="rect">
            <a:avLst/>
          </a:prstGeom>
          <a:solidFill>
            <a:srgbClr val="B2B2B2"/>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latin typeface="Salesforce Sans"/>
                <a:ea typeface="Salesforce Sans"/>
                <a:cs typeface="Salesforce Sans"/>
                <a:sym typeface="Salesforce Sans"/>
              </a:rPr>
              <a:t>Reporte de Programa</a:t>
            </a:r>
            <a:endParaRPr sz="700" i="0" u="none" strike="noStrike" cap="none">
              <a:latin typeface="Salesforce Sans"/>
              <a:ea typeface="Salesforce Sans"/>
              <a:cs typeface="Salesforce Sans"/>
              <a:sym typeface="Salesforce Sans"/>
            </a:endParaRPr>
          </a:p>
        </p:txBody>
      </p:sp>
      <p:sp>
        <p:nvSpPr>
          <p:cNvPr id="3580" name="Google Shape;3580;p271"/>
          <p:cNvSpPr txBox="1"/>
          <p:nvPr/>
        </p:nvSpPr>
        <p:spPr>
          <a:xfrm>
            <a:off x="4844050" y="1554320"/>
            <a:ext cx="705300" cy="423000"/>
          </a:xfrm>
          <a:prstGeom prst="rect">
            <a:avLst/>
          </a:prstGeom>
          <a:solidFill>
            <a:srgbClr val="B2B2B2"/>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latin typeface="Salesforce Sans"/>
                <a:ea typeface="Salesforce Sans"/>
                <a:cs typeface="Salesforce Sans"/>
                <a:sym typeface="Salesforce Sans"/>
              </a:rPr>
              <a:t>Gerenciamento de Stakeholders</a:t>
            </a:r>
            <a:endParaRPr sz="700" i="0" u="none" strike="noStrike" cap="none">
              <a:latin typeface="Salesforce Sans"/>
              <a:ea typeface="Salesforce Sans"/>
              <a:cs typeface="Salesforce Sans"/>
              <a:sym typeface="Salesforce Sans"/>
            </a:endParaRPr>
          </a:p>
        </p:txBody>
      </p:sp>
      <p:sp>
        <p:nvSpPr>
          <p:cNvPr id="3581" name="Google Shape;3581;p271"/>
          <p:cNvSpPr txBox="1"/>
          <p:nvPr/>
        </p:nvSpPr>
        <p:spPr>
          <a:xfrm>
            <a:off x="4082050" y="2047993"/>
            <a:ext cx="705300" cy="423000"/>
          </a:xfrm>
          <a:prstGeom prst="rect">
            <a:avLst/>
          </a:prstGeom>
          <a:solidFill>
            <a:srgbClr val="0B5394"/>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Gerenciamento</a:t>
            </a:r>
            <a:r>
              <a:rPr lang="en-US" sz="700" i="0" u="none" strike="noStrike" cap="none">
                <a:solidFill>
                  <a:schemeClr val="lt1"/>
                </a:solidFill>
                <a:latin typeface="Salesforce Sans"/>
                <a:ea typeface="Salesforce Sans"/>
                <a:cs typeface="Salesforce Sans"/>
                <a:sym typeface="Salesforce Sans"/>
              </a:rPr>
              <a:t> de Valor</a:t>
            </a:r>
            <a:endParaRPr sz="700" i="0" u="none" strike="noStrike" cap="none">
              <a:solidFill>
                <a:schemeClr val="lt1"/>
              </a:solidFill>
              <a:latin typeface="Salesforce Sans"/>
              <a:ea typeface="Salesforce Sans"/>
              <a:cs typeface="Salesforce Sans"/>
              <a:sym typeface="Salesforce Sans"/>
            </a:endParaRPr>
          </a:p>
        </p:txBody>
      </p:sp>
      <p:sp>
        <p:nvSpPr>
          <p:cNvPr id="3582" name="Google Shape;3582;p271"/>
          <p:cNvSpPr txBox="1"/>
          <p:nvPr/>
        </p:nvSpPr>
        <p:spPr>
          <a:xfrm>
            <a:off x="4857823" y="2047993"/>
            <a:ext cx="705300" cy="423000"/>
          </a:xfrm>
          <a:prstGeom prst="rect">
            <a:avLst/>
          </a:prstGeom>
          <a:solidFill>
            <a:srgbClr val="0B5394"/>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Visão</a:t>
            </a:r>
            <a:r>
              <a:rPr lang="en-US" sz="700" i="0" u="none" strike="noStrike" cap="none">
                <a:solidFill>
                  <a:schemeClr val="lt1"/>
                </a:solidFill>
                <a:latin typeface="Salesforce Sans"/>
                <a:ea typeface="Salesforce Sans"/>
                <a:cs typeface="Salesforce Sans"/>
                <a:sym typeface="Salesforce Sans"/>
              </a:rPr>
              <a:t> e Estratégia</a:t>
            </a:r>
            <a:endParaRPr sz="700" i="0" u="none" strike="noStrike" cap="none">
              <a:solidFill>
                <a:schemeClr val="lt1"/>
              </a:solidFill>
              <a:latin typeface="Salesforce Sans"/>
              <a:ea typeface="Salesforce Sans"/>
              <a:cs typeface="Salesforce Sans"/>
              <a:sym typeface="Salesforce Sans"/>
            </a:endParaRPr>
          </a:p>
        </p:txBody>
      </p:sp>
      <p:sp>
        <p:nvSpPr>
          <p:cNvPr id="3583" name="Google Shape;3583;p271"/>
          <p:cNvSpPr txBox="1"/>
          <p:nvPr/>
        </p:nvSpPr>
        <p:spPr>
          <a:xfrm>
            <a:off x="5619823" y="1554320"/>
            <a:ext cx="705300" cy="423000"/>
          </a:xfrm>
          <a:prstGeom prst="rect">
            <a:avLst/>
          </a:prstGeom>
          <a:solidFill>
            <a:srgbClr val="0B5394"/>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chemeClr val="lt1"/>
                </a:solidFill>
                <a:latin typeface="Salesforce Sans"/>
                <a:ea typeface="Salesforce Sans"/>
                <a:cs typeface="Salesforce Sans"/>
                <a:sym typeface="Salesforce Sans"/>
              </a:rPr>
              <a:t>Gerenciamento de</a:t>
            </a:r>
            <a:r>
              <a:rPr lang="en-US" sz="700">
                <a:solidFill>
                  <a:schemeClr val="lt1"/>
                </a:solidFill>
                <a:latin typeface="Salesforce Sans"/>
                <a:ea typeface="Salesforce Sans"/>
                <a:cs typeface="Salesforce Sans"/>
                <a:sym typeface="Salesforce Sans"/>
              </a:rPr>
              <a:t> </a:t>
            </a:r>
            <a:r>
              <a:rPr lang="en-US" sz="700" i="0" u="none" strike="noStrike" cap="none">
                <a:solidFill>
                  <a:schemeClr val="lt1"/>
                </a:solidFill>
                <a:latin typeface="Salesforce Sans"/>
                <a:ea typeface="Salesforce Sans"/>
                <a:cs typeface="Salesforce Sans"/>
                <a:sym typeface="Salesforce Sans"/>
              </a:rPr>
              <a:t>Fornecedor</a:t>
            </a:r>
            <a:endParaRPr sz="700" i="0" u="none" strike="noStrike" cap="none">
              <a:solidFill>
                <a:schemeClr val="lt1"/>
              </a:solidFill>
              <a:latin typeface="Salesforce Sans"/>
              <a:ea typeface="Salesforce Sans"/>
              <a:cs typeface="Salesforce Sans"/>
              <a:sym typeface="Salesforce Sans"/>
            </a:endParaRPr>
          </a:p>
        </p:txBody>
      </p:sp>
      <p:sp>
        <p:nvSpPr>
          <p:cNvPr id="3584" name="Google Shape;3584;p271"/>
          <p:cNvSpPr txBox="1"/>
          <p:nvPr/>
        </p:nvSpPr>
        <p:spPr>
          <a:xfrm>
            <a:off x="6401734" y="1558396"/>
            <a:ext cx="705300" cy="423000"/>
          </a:xfrm>
          <a:prstGeom prst="rect">
            <a:avLst/>
          </a:prstGeom>
          <a:solidFill>
            <a:srgbClr val="0B5394"/>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Princípios</a:t>
            </a:r>
            <a:r>
              <a:rPr lang="en-US" sz="700" i="0" u="none" strike="noStrike" cap="none">
                <a:solidFill>
                  <a:schemeClr val="lt1"/>
                </a:solidFill>
                <a:latin typeface="Salesforce Sans"/>
                <a:ea typeface="Salesforce Sans"/>
                <a:cs typeface="Salesforce Sans"/>
                <a:sym typeface="Salesforce Sans"/>
              </a:rPr>
              <a:t> de Adoção </a:t>
            </a:r>
            <a:r>
              <a:rPr lang="en-US" sz="700">
                <a:solidFill>
                  <a:schemeClr val="lt1"/>
                </a:solidFill>
                <a:latin typeface="Salesforce Sans"/>
                <a:ea typeface="Salesforce Sans"/>
                <a:cs typeface="Salesforce Sans"/>
                <a:sym typeface="Salesforce Sans"/>
              </a:rPr>
              <a:t>de Nuvens</a:t>
            </a:r>
            <a:endParaRPr sz="700" i="0" u="none" strike="noStrike" cap="none">
              <a:solidFill>
                <a:schemeClr val="lt1"/>
              </a:solidFill>
              <a:latin typeface="Salesforce Sans"/>
              <a:ea typeface="Salesforce Sans"/>
              <a:cs typeface="Salesforce Sans"/>
              <a:sym typeface="Salesforce Sans"/>
            </a:endParaRPr>
          </a:p>
        </p:txBody>
      </p:sp>
      <p:sp>
        <p:nvSpPr>
          <p:cNvPr id="3585" name="Google Shape;3585;p271"/>
          <p:cNvSpPr txBox="1"/>
          <p:nvPr/>
        </p:nvSpPr>
        <p:spPr>
          <a:xfrm>
            <a:off x="3281128" y="2050896"/>
            <a:ext cx="705300" cy="423000"/>
          </a:xfrm>
          <a:prstGeom prst="rect">
            <a:avLst/>
          </a:prstGeom>
          <a:solidFill>
            <a:srgbClr val="0B5394"/>
          </a:solidFill>
          <a:ln>
            <a:noFill/>
          </a:ln>
          <a:effectLst>
            <a:outerShdw blurRad="57150" dist="19050" dir="5400000" algn="bl" rotWithShape="0">
              <a:srgbClr val="000000">
                <a:alpha val="50000"/>
              </a:srgbClr>
            </a:outerShdw>
          </a:effectLst>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700"/>
              <a:buFont typeface="Salesforce Sans"/>
              <a:buNone/>
            </a:pPr>
            <a:r>
              <a:rPr lang="en-US" sz="700" i="0" u="none" strike="noStrike" cap="none">
                <a:solidFill>
                  <a:schemeClr val="lt1"/>
                </a:solidFill>
                <a:latin typeface="Salesforce Sans"/>
                <a:ea typeface="Salesforce Sans"/>
                <a:cs typeface="Salesforce Sans"/>
                <a:sym typeface="Salesforce Sans"/>
              </a:rPr>
              <a:t>Org Strategy</a:t>
            </a:r>
            <a:endParaRPr sz="700" i="0" u="none" strike="noStrike" cap="none">
              <a:solidFill>
                <a:schemeClr val="lt1"/>
              </a:solidFill>
              <a:latin typeface="Salesforce Sans"/>
              <a:ea typeface="Salesforce Sans"/>
              <a:cs typeface="Salesforce Sans"/>
              <a:sym typeface="Salesforce Sans"/>
            </a:endParaRPr>
          </a:p>
        </p:txBody>
      </p:sp>
      <p:sp>
        <p:nvSpPr>
          <p:cNvPr id="3586" name="Google Shape;3586;p271"/>
          <p:cNvSpPr txBox="1"/>
          <p:nvPr/>
        </p:nvSpPr>
        <p:spPr>
          <a:xfrm>
            <a:off x="5626111" y="2049506"/>
            <a:ext cx="705300" cy="423000"/>
          </a:xfrm>
          <a:prstGeom prst="rect">
            <a:avLst/>
          </a:prstGeom>
          <a:solidFill>
            <a:srgbClr val="0B5394"/>
          </a:solidFill>
          <a:ln>
            <a:noFill/>
          </a:ln>
          <a:effectLst>
            <a:outerShdw blurRad="57150" dist="19050" dir="5400000" algn="bl" rotWithShape="0">
              <a:srgbClr val="000000">
                <a:alpha val="50000"/>
              </a:srgbClr>
            </a:outerShdw>
          </a:effectLst>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Comitês</a:t>
            </a:r>
            <a:endParaRPr sz="700">
              <a:solidFill>
                <a:schemeClr val="lt1"/>
              </a:solidFill>
              <a:latin typeface="Salesforce Sans"/>
              <a:ea typeface="Salesforce Sans"/>
              <a:cs typeface="Salesforce Sans"/>
              <a:sym typeface="Salesforce Sans"/>
            </a:endParaRPr>
          </a:p>
        </p:txBody>
      </p:sp>
      <p:sp>
        <p:nvSpPr>
          <p:cNvPr id="3587" name="Google Shape;3587;p271"/>
          <p:cNvSpPr/>
          <p:nvPr/>
        </p:nvSpPr>
        <p:spPr>
          <a:xfrm>
            <a:off x="8747525" y="133500"/>
            <a:ext cx="3339300" cy="1113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b="1">
                <a:solidFill>
                  <a:schemeClr val="accent2"/>
                </a:solidFill>
                <a:latin typeface="Salesforce Sans"/>
                <a:ea typeface="Salesforce Sans"/>
                <a:cs typeface="Salesforce Sans"/>
                <a:sym typeface="Salesforce Sans"/>
              </a:rPr>
              <a:t>Legenda</a:t>
            </a:r>
            <a:endParaRPr sz="900" b="1">
              <a:solidFill>
                <a:schemeClr val="accent2"/>
              </a:solidFill>
              <a:latin typeface="Salesforce Sans"/>
              <a:ea typeface="Salesforce Sans"/>
              <a:cs typeface="Salesforce Sans"/>
              <a:sym typeface="Salesforce Sans"/>
            </a:endParaRPr>
          </a:p>
        </p:txBody>
      </p:sp>
      <p:sp>
        <p:nvSpPr>
          <p:cNvPr id="3588" name="Google Shape;3588;p271"/>
          <p:cNvSpPr txBox="1"/>
          <p:nvPr/>
        </p:nvSpPr>
        <p:spPr>
          <a:xfrm>
            <a:off x="162975" y="1561050"/>
            <a:ext cx="1698000" cy="8997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FFFFFF"/>
              </a:buClr>
              <a:buSzPts val="1600"/>
              <a:buFont typeface="Salesforce Sans"/>
              <a:buNone/>
            </a:pPr>
            <a:r>
              <a:rPr lang="en-US" sz="1600" b="1" i="0" u="none" strike="noStrike" cap="none">
                <a:solidFill>
                  <a:srgbClr val="FFFFFF"/>
                </a:solidFill>
                <a:latin typeface="Salesforce Sans"/>
                <a:ea typeface="Salesforce Sans"/>
                <a:cs typeface="Salesforce Sans"/>
                <a:sym typeface="Salesforce Sans"/>
              </a:rPr>
              <a:t>Gerenciamento Executivo do</a:t>
            </a:r>
            <a:r>
              <a:rPr lang="en-US" sz="1600" b="1">
                <a:solidFill>
                  <a:srgbClr val="FFFFFF"/>
                </a:solidFill>
                <a:latin typeface="Salesforce Sans"/>
                <a:ea typeface="Salesforce Sans"/>
                <a:cs typeface="Salesforce Sans"/>
                <a:sym typeface="Salesforce Sans"/>
              </a:rPr>
              <a:t> </a:t>
            </a:r>
            <a:r>
              <a:rPr lang="en-US" sz="1600" b="1" i="0" u="none" strike="noStrike" cap="none">
                <a:solidFill>
                  <a:srgbClr val="FFFFFF"/>
                </a:solidFill>
                <a:latin typeface="Salesforce Sans"/>
                <a:ea typeface="Salesforce Sans"/>
                <a:cs typeface="Salesforce Sans"/>
                <a:sym typeface="Salesforce Sans"/>
              </a:rPr>
              <a:t>Programa</a:t>
            </a:r>
            <a:endParaRPr sz="1400" b="1" i="0" u="none" strike="noStrike" cap="none">
              <a:solidFill>
                <a:srgbClr val="000000"/>
              </a:solidFill>
              <a:latin typeface="Salesforce Sans"/>
              <a:ea typeface="Salesforce Sans"/>
              <a:cs typeface="Salesforce Sans"/>
              <a:sym typeface="Salesforce Sans"/>
            </a:endParaRPr>
          </a:p>
        </p:txBody>
      </p:sp>
      <p:sp>
        <p:nvSpPr>
          <p:cNvPr id="3589" name="Google Shape;3589;p271"/>
          <p:cNvSpPr txBox="1"/>
          <p:nvPr/>
        </p:nvSpPr>
        <p:spPr>
          <a:xfrm>
            <a:off x="145625" y="2547463"/>
            <a:ext cx="3874200" cy="5790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FFFFFF"/>
              </a:buClr>
              <a:buSzPts val="1600"/>
              <a:buFont typeface="Salesforce Sans"/>
              <a:buNone/>
            </a:pPr>
            <a:r>
              <a:rPr lang="en-US" sz="1600" b="1" i="0" u="none" strike="noStrike" cap="none">
                <a:solidFill>
                  <a:srgbClr val="FFFFFF"/>
                </a:solidFill>
                <a:latin typeface="Salesforce Sans"/>
                <a:ea typeface="Salesforce Sans"/>
                <a:cs typeface="Salesforce Sans"/>
                <a:sym typeface="Salesforce Sans"/>
              </a:rPr>
              <a:t>Ger de Releases (A</a:t>
            </a:r>
            <a:r>
              <a:rPr lang="en-US" sz="1600" b="1">
                <a:solidFill>
                  <a:srgbClr val="FFFFFF"/>
                </a:solidFill>
                <a:latin typeface="Salesforce Sans"/>
                <a:ea typeface="Salesforce Sans"/>
                <a:cs typeface="Salesforce Sans"/>
                <a:sym typeface="Salesforce Sans"/>
              </a:rPr>
              <a:t>mbientes)</a:t>
            </a:r>
            <a:endParaRPr sz="1600" b="1" i="0" u="none" strike="noStrike" cap="none">
              <a:solidFill>
                <a:srgbClr val="000000"/>
              </a:solidFill>
              <a:latin typeface="Salesforce Sans"/>
              <a:ea typeface="Salesforce Sans"/>
              <a:cs typeface="Salesforce Sans"/>
              <a:sym typeface="Salesforce Sans"/>
            </a:endParaRPr>
          </a:p>
        </p:txBody>
      </p:sp>
      <p:sp>
        <p:nvSpPr>
          <p:cNvPr id="3590" name="Google Shape;3590;p271"/>
          <p:cNvSpPr txBox="1"/>
          <p:nvPr/>
        </p:nvSpPr>
        <p:spPr>
          <a:xfrm>
            <a:off x="145625" y="3448225"/>
            <a:ext cx="1200600" cy="5790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FFFFFF"/>
              </a:buClr>
              <a:buSzPts val="1600"/>
              <a:buFont typeface="Salesforce Sans"/>
              <a:buNone/>
            </a:pPr>
            <a:r>
              <a:rPr lang="en-US" sz="1600" b="1" i="0" u="none" strike="noStrike" cap="none">
                <a:solidFill>
                  <a:srgbClr val="FFFFFF"/>
                </a:solidFill>
                <a:latin typeface="Salesforce Sans"/>
                <a:ea typeface="Salesforce Sans"/>
                <a:cs typeface="Salesforce Sans"/>
                <a:sym typeface="Salesforce Sans"/>
              </a:rPr>
              <a:t>Negócios</a:t>
            </a:r>
            <a:endParaRPr sz="1400" b="1" i="0" u="none" strike="noStrike" cap="none">
              <a:solidFill>
                <a:srgbClr val="000000"/>
              </a:solidFill>
              <a:latin typeface="Salesforce Sans"/>
              <a:ea typeface="Salesforce Sans"/>
              <a:cs typeface="Salesforce Sans"/>
              <a:sym typeface="Salesforce Sans"/>
            </a:endParaRPr>
          </a:p>
        </p:txBody>
      </p:sp>
      <p:sp>
        <p:nvSpPr>
          <p:cNvPr id="3591" name="Google Shape;3591;p271"/>
          <p:cNvSpPr txBox="1"/>
          <p:nvPr/>
        </p:nvSpPr>
        <p:spPr>
          <a:xfrm>
            <a:off x="145625" y="5042934"/>
            <a:ext cx="3037200" cy="4278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FFFFFF"/>
              </a:buClr>
              <a:buSzPts val="1600"/>
              <a:buFont typeface="Salesforce Sans"/>
              <a:buNone/>
            </a:pPr>
            <a:r>
              <a:rPr lang="en-US" sz="1600" b="1" i="0" u="none" strike="noStrike" cap="none">
                <a:solidFill>
                  <a:srgbClr val="FFFFFF"/>
                </a:solidFill>
                <a:latin typeface="Salesforce Sans"/>
                <a:ea typeface="Salesforce Sans"/>
                <a:cs typeface="Salesforce Sans"/>
                <a:sym typeface="Salesforce Sans"/>
              </a:rPr>
              <a:t>Arquitetura</a:t>
            </a:r>
            <a:endParaRPr sz="1400" b="1" i="0" u="none" strike="noStrike" cap="none">
              <a:solidFill>
                <a:srgbClr val="000000"/>
              </a:solidFill>
              <a:latin typeface="Salesforce Sans"/>
              <a:ea typeface="Salesforce Sans"/>
              <a:cs typeface="Salesforce Sans"/>
              <a:sym typeface="Salesforce Sans"/>
            </a:endParaRPr>
          </a:p>
        </p:txBody>
      </p:sp>
      <p:sp>
        <p:nvSpPr>
          <p:cNvPr id="3592" name="Google Shape;3592;p271"/>
          <p:cNvSpPr txBox="1"/>
          <p:nvPr/>
        </p:nvSpPr>
        <p:spPr>
          <a:xfrm>
            <a:off x="145625" y="5626800"/>
            <a:ext cx="2462100" cy="5790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FFFFFF"/>
              </a:buClr>
              <a:buSzPts val="1600"/>
              <a:buFont typeface="Salesforce Sans"/>
              <a:buNone/>
            </a:pPr>
            <a:r>
              <a:rPr lang="en-US" sz="1600" b="1" i="0" u="none" strike="noStrike" cap="none">
                <a:solidFill>
                  <a:srgbClr val="FFFFFF"/>
                </a:solidFill>
                <a:latin typeface="Salesforce Sans"/>
                <a:ea typeface="Salesforce Sans"/>
                <a:cs typeface="Salesforce Sans"/>
                <a:sym typeface="Salesforce Sans"/>
              </a:rPr>
              <a:t>Adoção e Treinamento</a:t>
            </a:r>
            <a:endParaRPr sz="1400" b="1" i="0" u="none" strike="noStrike" cap="none">
              <a:solidFill>
                <a:srgbClr val="000000"/>
              </a:solidFill>
              <a:latin typeface="Salesforce Sans"/>
              <a:ea typeface="Salesforce Sans"/>
              <a:cs typeface="Salesforce Sans"/>
              <a:sym typeface="Salesforce Sans"/>
            </a:endParaRPr>
          </a:p>
        </p:txBody>
      </p:sp>
      <p:sp>
        <p:nvSpPr>
          <p:cNvPr id="3593" name="Google Shape;3593;p271"/>
          <p:cNvSpPr txBox="1"/>
          <p:nvPr/>
        </p:nvSpPr>
        <p:spPr>
          <a:xfrm>
            <a:off x="145625" y="6237736"/>
            <a:ext cx="4115400" cy="5790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FFFFFF"/>
              </a:buClr>
              <a:buSzPts val="1600"/>
              <a:buFont typeface="Salesforce Sans"/>
              <a:buNone/>
            </a:pPr>
            <a:r>
              <a:rPr lang="en-US" sz="1600" b="1" i="0" u="none" strike="noStrike" cap="none">
                <a:solidFill>
                  <a:srgbClr val="FFFFFF"/>
                </a:solidFill>
                <a:latin typeface="Salesforce Sans"/>
                <a:ea typeface="Salesforce Sans"/>
                <a:cs typeface="Salesforce Sans"/>
                <a:sym typeface="Salesforce Sans"/>
              </a:rPr>
              <a:t>Operação e Suporte</a:t>
            </a:r>
            <a:endParaRPr sz="1600" b="1" i="0" u="none" strike="noStrike" cap="none">
              <a:solidFill>
                <a:srgbClr val="000000"/>
              </a:solidFill>
              <a:latin typeface="Salesforce Sans"/>
              <a:ea typeface="Salesforce Sans"/>
              <a:cs typeface="Salesforce Sans"/>
              <a:sym typeface="Salesforce Sans"/>
            </a:endParaRPr>
          </a:p>
        </p:txBody>
      </p:sp>
      <p:pic>
        <p:nvPicPr>
          <p:cNvPr id="3594" name="Google Shape;3594;p271"/>
          <p:cNvPicPr preferRelativeResize="0"/>
          <p:nvPr/>
        </p:nvPicPr>
        <p:blipFill rotWithShape="1">
          <a:blip r:embed="rId3">
            <a:alphaModFix/>
          </a:blip>
          <a:srcRect/>
          <a:stretch/>
        </p:blipFill>
        <p:spPr>
          <a:xfrm flipH="1">
            <a:off x="1839863" y="1760337"/>
            <a:ext cx="403200" cy="540000"/>
          </a:xfrm>
          <a:prstGeom prst="rect">
            <a:avLst/>
          </a:prstGeom>
          <a:noFill/>
          <a:ln>
            <a:noFill/>
          </a:ln>
        </p:spPr>
      </p:pic>
      <p:pic>
        <p:nvPicPr>
          <p:cNvPr id="3595" name="Google Shape;3595;p271"/>
          <p:cNvPicPr preferRelativeResize="0"/>
          <p:nvPr/>
        </p:nvPicPr>
        <p:blipFill rotWithShape="1">
          <a:blip r:embed="rId4">
            <a:alphaModFix/>
          </a:blip>
          <a:srcRect/>
          <a:stretch/>
        </p:blipFill>
        <p:spPr>
          <a:xfrm>
            <a:off x="3302946" y="2514304"/>
            <a:ext cx="540000" cy="540000"/>
          </a:xfrm>
          <a:prstGeom prst="rect">
            <a:avLst/>
          </a:prstGeom>
          <a:noFill/>
          <a:ln>
            <a:noFill/>
          </a:ln>
        </p:spPr>
      </p:pic>
      <p:pic>
        <p:nvPicPr>
          <p:cNvPr id="3596" name="Google Shape;3596;p271"/>
          <p:cNvPicPr preferRelativeResize="0"/>
          <p:nvPr/>
        </p:nvPicPr>
        <p:blipFill rotWithShape="1">
          <a:blip r:embed="rId5">
            <a:alphaModFix/>
          </a:blip>
          <a:srcRect/>
          <a:stretch/>
        </p:blipFill>
        <p:spPr>
          <a:xfrm>
            <a:off x="2607704" y="3505142"/>
            <a:ext cx="497025" cy="497025"/>
          </a:xfrm>
          <a:prstGeom prst="rect">
            <a:avLst/>
          </a:prstGeom>
          <a:noFill/>
          <a:ln>
            <a:noFill/>
          </a:ln>
        </p:spPr>
      </p:pic>
      <p:pic>
        <p:nvPicPr>
          <p:cNvPr id="3597" name="Google Shape;3597;p271"/>
          <p:cNvPicPr preferRelativeResize="0"/>
          <p:nvPr/>
        </p:nvPicPr>
        <p:blipFill rotWithShape="1">
          <a:blip r:embed="rId6">
            <a:alphaModFix/>
          </a:blip>
          <a:srcRect/>
          <a:stretch/>
        </p:blipFill>
        <p:spPr>
          <a:xfrm>
            <a:off x="2617146" y="4432997"/>
            <a:ext cx="540000" cy="540000"/>
          </a:xfrm>
          <a:prstGeom prst="rect">
            <a:avLst/>
          </a:prstGeom>
          <a:noFill/>
          <a:ln>
            <a:noFill/>
          </a:ln>
        </p:spPr>
      </p:pic>
      <p:pic>
        <p:nvPicPr>
          <p:cNvPr id="3598" name="Google Shape;3598;p271"/>
          <p:cNvPicPr preferRelativeResize="0"/>
          <p:nvPr/>
        </p:nvPicPr>
        <p:blipFill rotWithShape="1">
          <a:blip r:embed="rId7">
            <a:alphaModFix/>
          </a:blip>
          <a:srcRect/>
          <a:stretch/>
        </p:blipFill>
        <p:spPr>
          <a:xfrm>
            <a:off x="2617146" y="4994773"/>
            <a:ext cx="540000" cy="540000"/>
          </a:xfrm>
          <a:prstGeom prst="rect">
            <a:avLst/>
          </a:prstGeom>
          <a:noFill/>
          <a:ln>
            <a:noFill/>
          </a:ln>
        </p:spPr>
      </p:pic>
      <p:pic>
        <p:nvPicPr>
          <p:cNvPr id="3599" name="Google Shape;3599;p271"/>
          <p:cNvPicPr preferRelativeResize="0"/>
          <p:nvPr/>
        </p:nvPicPr>
        <p:blipFill rotWithShape="1">
          <a:blip r:embed="rId8">
            <a:alphaModFix/>
          </a:blip>
          <a:srcRect/>
          <a:stretch/>
        </p:blipFill>
        <p:spPr>
          <a:xfrm>
            <a:off x="2617146" y="5601618"/>
            <a:ext cx="540000" cy="540000"/>
          </a:xfrm>
          <a:prstGeom prst="rect">
            <a:avLst/>
          </a:prstGeom>
          <a:noFill/>
          <a:ln>
            <a:noFill/>
          </a:ln>
        </p:spPr>
      </p:pic>
      <p:pic>
        <p:nvPicPr>
          <p:cNvPr id="3600" name="Google Shape;3600;p271"/>
          <p:cNvPicPr preferRelativeResize="0"/>
          <p:nvPr/>
        </p:nvPicPr>
        <p:blipFill rotWithShape="1">
          <a:blip r:embed="rId9">
            <a:alphaModFix/>
          </a:blip>
          <a:srcRect/>
          <a:stretch/>
        </p:blipFill>
        <p:spPr>
          <a:xfrm>
            <a:off x="2617146" y="6261403"/>
            <a:ext cx="540000" cy="540000"/>
          </a:xfrm>
          <a:prstGeom prst="rect">
            <a:avLst/>
          </a:prstGeom>
          <a:noFill/>
          <a:ln>
            <a:noFill/>
          </a:ln>
        </p:spPr>
      </p:pic>
      <p:sp>
        <p:nvSpPr>
          <p:cNvPr id="3601" name="Google Shape;3601;p271"/>
          <p:cNvSpPr/>
          <p:nvPr/>
        </p:nvSpPr>
        <p:spPr>
          <a:xfrm>
            <a:off x="2505359" y="1554320"/>
            <a:ext cx="705300" cy="423000"/>
          </a:xfrm>
          <a:prstGeom prst="rect">
            <a:avLst/>
          </a:prstGeom>
          <a:solidFill>
            <a:srgbClr val="FF0000"/>
          </a:solidFill>
          <a:ln>
            <a:noFill/>
          </a:ln>
          <a:effectLst>
            <a:outerShdw blurRad="44450" dist="13970" dir="5400000" algn="ctr"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rgbClr val="000000"/>
              </a:solidFill>
              <a:latin typeface="Salesforce Sans"/>
              <a:ea typeface="Salesforce Sans"/>
              <a:cs typeface="Salesforce Sans"/>
              <a:sym typeface="Salesforce Sans"/>
            </a:endParaRPr>
          </a:p>
        </p:txBody>
      </p:sp>
      <p:sp>
        <p:nvSpPr>
          <p:cNvPr id="3602" name="Google Shape;3602;p271"/>
          <p:cNvSpPr txBox="1"/>
          <p:nvPr/>
        </p:nvSpPr>
        <p:spPr>
          <a:xfrm>
            <a:off x="2505359" y="1554320"/>
            <a:ext cx="705300" cy="423000"/>
          </a:xfrm>
          <a:prstGeom prst="rect">
            <a:avLst/>
          </a:prstGeom>
          <a:solidFill>
            <a:srgbClr val="0B5394"/>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chemeClr val="lt1"/>
                </a:solidFill>
                <a:latin typeface="Salesforce Sans"/>
                <a:ea typeface="Salesforce Sans"/>
                <a:cs typeface="Salesforce Sans"/>
                <a:sym typeface="Salesforce Sans"/>
              </a:rPr>
              <a:t>Modelo Operacional d</a:t>
            </a:r>
            <a:r>
              <a:rPr lang="en-US" sz="700">
                <a:solidFill>
                  <a:schemeClr val="lt1"/>
                </a:solidFill>
                <a:latin typeface="Salesforce Sans"/>
                <a:ea typeface="Salesforce Sans"/>
                <a:cs typeface="Salesforce Sans"/>
                <a:sym typeface="Salesforce Sans"/>
              </a:rPr>
              <a:t>e</a:t>
            </a:r>
            <a:r>
              <a:rPr lang="en-US" sz="700" i="0" u="none" strike="noStrike" cap="none">
                <a:solidFill>
                  <a:schemeClr val="lt1"/>
                </a:solidFill>
                <a:latin typeface="Salesforce Sans"/>
                <a:ea typeface="Salesforce Sans"/>
                <a:cs typeface="Salesforce Sans"/>
                <a:sym typeface="Salesforce Sans"/>
              </a:rPr>
              <a:t> </a:t>
            </a:r>
            <a:r>
              <a:rPr lang="en-US" sz="700">
                <a:solidFill>
                  <a:schemeClr val="lt1"/>
                </a:solidFill>
                <a:latin typeface="Salesforce Sans"/>
                <a:ea typeface="Salesforce Sans"/>
                <a:cs typeface="Salesforce Sans"/>
                <a:sym typeface="Salesforce Sans"/>
              </a:rPr>
              <a:t>COE</a:t>
            </a:r>
            <a:endParaRPr sz="700" i="0" u="none" strike="noStrike" cap="none">
              <a:solidFill>
                <a:schemeClr val="lt1"/>
              </a:solidFill>
              <a:latin typeface="Salesforce Sans"/>
              <a:ea typeface="Salesforce Sans"/>
              <a:cs typeface="Salesforce Sans"/>
              <a:sym typeface="Salesforce Sans"/>
            </a:endParaRPr>
          </a:p>
        </p:txBody>
      </p:sp>
      <p:sp>
        <p:nvSpPr>
          <p:cNvPr id="3603" name="Google Shape;3603;p271"/>
          <p:cNvSpPr/>
          <p:nvPr/>
        </p:nvSpPr>
        <p:spPr>
          <a:xfrm>
            <a:off x="2494592" y="2043409"/>
            <a:ext cx="705300" cy="423000"/>
          </a:xfrm>
          <a:prstGeom prst="rect">
            <a:avLst/>
          </a:prstGeom>
          <a:solidFill>
            <a:srgbClr val="205CA0"/>
          </a:solidFill>
          <a:ln>
            <a:noFill/>
          </a:ln>
          <a:effectLst>
            <a:outerShdw blurRad="44450" dist="13970" dir="5400000" algn="ctr"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rgbClr val="000000"/>
              </a:solidFill>
              <a:latin typeface="Salesforce Sans"/>
              <a:ea typeface="Salesforce Sans"/>
              <a:cs typeface="Salesforce Sans"/>
              <a:sym typeface="Salesforce Sans"/>
            </a:endParaRPr>
          </a:p>
        </p:txBody>
      </p:sp>
      <p:sp>
        <p:nvSpPr>
          <p:cNvPr id="3604" name="Google Shape;3604;p271"/>
          <p:cNvSpPr/>
          <p:nvPr/>
        </p:nvSpPr>
        <p:spPr>
          <a:xfrm>
            <a:off x="3473183" y="6300212"/>
            <a:ext cx="706200" cy="423900"/>
          </a:xfrm>
          <a:prstGeom prst="rect">
            <a:avLst/>
          </a:prstGeom>
          <a:solidFill>
            <a:srgbClr val="FF0000"/>
          </a:solidFill>
          <a:ln>
            <a:noFill/>
          </a:ln>
          <a:effectLst>
            <a:outerShdw blurRad="44450" dist="13970" dir="5400000" algn="ctr"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chemeClr val="lt1"/>
              </a:solidFill>
              <a:latin typeface="Salesforce Sans"/>
              <a:ea typeface="Salesforce Sans"/>
              <a:cs typeface="Salesforce Sans"/>
              <a:sym typeface="Salesforce Sans"/>
            </a:endParaRPr>
          </a:p>
        </p:txBody>
      </p:sp>
      <p:sp>
        <p:nvSpPr>
          <p:cNvPr id="3605" name="Google Shape;3605;p271"/>
          <p:cNvSpPr txBox="1"/>
          <p:nvPr/>
        </p:nvSpPr>
        <p:spPr>
          <a:xfrm>
            <a:off x="3473183" y="6300212"/>
            <a:ext cx="706200" cy="423900"/>
          </a:xfrm>
          <a:prstGeom prst="rect">
            <a:avLst/>
          </a:prstGeom>
          <a:solidFill>
            <a:srgbClr val="B7B7B7"/>
          </a:solid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Administração </a:t>
            </a:r>
            <a:r>
              <a:rPr lang="en-US" sz="700">
                <a:solidFill>
                  <a:srgbClr val="1C1C1C"/>
                </a:solidFill>
                <a:latin typeface="Salesforce Sans"/>
                <a:ea typeface="Salesforce Sans"/>
                <a:cs typeface="Salesforce Sans"/>
                <a:sym typeface="Salesforce Sans"/>
              </a:rPr>
              <a:t>do</a:t>
            </a:r>
            <a:r>
              <a:rPr lang="en-US" sz="700" i="0" u="none" strike="noStrike" cap="none">
                <a:solidFill>
                  <a:srgbClr val="1C1C1C"/>
                </a:solidFill>
                <a:latin typeface="Salesforce Sans"/>
                <a:ea typeface="Salesforce Sans"/>
                <a:cs typeface="Salesforce Sans"/>
                <a:sym typeface="Salesforce Sans"/>
              </a:rPr>
              <a:t> Sistema</a:t>
            </a:r>
            <a:endParaRPr sz="700" i="0" u="none" strike="noStrike" cap="none">
              <a:solidFill>
                <a:srgbClr val="1C1C1C"/>
              </a:solidFill>
              <a:latin typeface="Salesforce Sans"/>
              <a:ea typeface="Salesforce Sans"/>
              <a:cs typeface="Salesforce Sans"/>
              <a:sym typeface="Salesforce Sans"/>
            </a:endParaRPr>
          </a:p>
        </p:txBody>
      </p:sp>
      <p:sp>
        <p:nvSpPr>
          <p:cNvPr id="3606" name="Google Shape;3606;p271"/>
          <p:cNvSpPr/>
          <p:nvPr/>
        </p:nvSpPr>
        <p:spPr>
          <a:xfrm>
            <a:off x="4250156" y="6300212"/>
            <a:ext cx="706200" cy="423900"/>
          </a:xfrm>
          <a:prstGeom prst="rect">
            <a:avLst/>
          </a:prstGeom>
          <a:solidFill>
            <a:srgbClr val="FF0000"/>
          </a:solidFill>
          <a:ln>
            <a:noFill/>
          </a:ln>
          <a:effectLst>
            <a:outerShdw blurRad="44450" dist="13970" dir="5400000" algn="ctr"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chemeClr val="lt1"/>
              </a:solidFill>
              <a:latin typeface="Salesforce Sans"/>
              <a:ea typeface="Salesforce Sans"/>
              <a:cs typeface="Salesforce Sans"/>
              <a:sym typeface="Salesforce Sans"/>
            </a:endParaRPr>
          </a:p>
        </p:txBody>
      </p:sp>
      <p:sp>
        <p:nvSpPr>
          <p:cNvPr id="3607" name="Google Shape;3607;p271"/>
          <p:cNvSpPr txBox="1"/>
          <p:nvPr/>
        </p:nvSpPr>
        <p:spPr>
          <a:xfrm>
            <a:off x="4250156" y="6300212"/>
            <a:ext cx="706200" cy="423900"/>
          </a:xfrm>
          <a:prstGeom prst="rect">
            <a:avLst/>
          </a:prstGeom>
          <a:solidFill>
            <a:srgbClr val="B7B7B7"/>
          </a:solid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Rastreamento e </a:t>
            </a:r>
            <a:r>
              <a:rPr lang="en-US" sz="700">
                <a:solidFill>
                  <a:srgbClr val="1C1C1C"/>
                </a:solidFill>
                <a:latin typeface="Salesforce Sans"/>
                <a:ea typeface="Salesforce Sans"/>
                <a:cs typeface="Salesforce Sans"/>
                <a:sym typeface="Salesforce Sans"/>
              </a:rPr>
              <a:t>relatório</a:t>
            </a:r>
            <a:r>
              <a:rPr lang="en-US" sz="700" i="0" u="none" strike="noStrike" cap="none">
                <a:solidFill>
                  <a:srgbClr val="1C1C1C"/>
                </a:solidFill>
                <a:latin typeface="Salesforce Sans"/>
                <a:ea typeface="Salesforce Sans"/>
                <a:cs typeface="Salesforce Sans"/>
                <a:sym typeface="Salesforce Sans"/>
              </a:rPr>
              <a:t> de </a:t>
            </a:r>
            <a:r>
              <a:rPr lang="en-US" sz="700">
                <a:solidFill>
                  <a:srgbClr val="1C1C1C"/>
                </a:solidFill>
                <a:latin typeface="Salesforce Sans"/>
                <a:ea typeface="Salesforce Sans"/>
                <a:cs typeface="Salesforce Sans"/>
                <a:sym typeface="Salesforce Sans"/>
              </a:rPr>
              <a:t>bugs</a:t>
            </a:r>
            <a:endParaRPr sz="700" i="0" u="none" strike="noStrike" cap="none">
              <a:solidFill>
                <a:srgbClr val="1C1C1C"/>
              </a:solidFill>
              <a:latin typeface="Salesforce Sans"/>
              <a:ea typeface="Salesforce Sans"/>
              <a:cs typeface="Salesforce Sans"/>
              <a:sym typeface="Salesforce Sans"/>
            </a:endParaRPr>
          </a:p>
        </p:txBody>
      </p:sp>
      <p:sp>
        <p:nvSpPr>
          <p:cNvPr id="3608" name="Google Shape;3608;p271"/>
          <p:cNvSpPr/>
          <p:nvPr/>
        </p:nvSpPr>
        <p:spPr>
          <a:xfrm>
            <a:off x="5804102" y="6300212"/>
            <a:ext cx="706200" cy="423900"/>
          </a:xfrm>
          <a:prstGeom prst="rect">
            <a:avLst/>
          </a:prstGeom>
          <a:solidFill>
            <a:srgbClr val="FF0000"/>
          </a:solidFill>
          <a:ln>
            <a:noFill/>
          </a:ln>
          <a:effectLst>
            <a:outerShdw blurRad="44450" dist="13970" dir="5400000" algn="ctr" rotWithShape="0">
              <a:srgbClr val="000000">
                <a:alpha val="447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i="0" u="none" strike="noStrike" cap="none">
              <a:solidFill>
                <a:schemeClr val="lt1"/>
              </a:solidFill>
              <a:latin typeface="Salesforce Sans"/>
              <a:ea typeface="Salesforce Sans"/>
              <a:cs typeface="Salesforce Sans"/>
              <a:sym typeface="Salesforce Sans"/>
            </a:endParaRPr>
          </a:p>
        </p:txBody>
      </p:sp>
      <p:sp>
        <p:nvSpPr>
          <p:cNvPr id="3609" name="Google Shape;3609;p271"/>
          <p:cNvSpPr txBox="1"/>
          <p:nvPr/>
        </p:nvSpPr>
        <p:spPr>
          <a:xfrm>
            <a:off x="5804102" y="6300212"/>
            <a:ext cx="706200" cy="423900"/>
          </a:xfrm>
          <a:prstGeom prst="rect">
            <a:avLst/>
          </a:prstGeom>
          <a:solidFill>
            <a:srgbClr val="B7B7B7"/>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i="0" u="none" strike="noStrike" cap="none">
                <a:solidFill>
                  <a:srgbClr val="1C1C1C"/>
                </a:solidFill>
                <a:latin typeface="Salesforce Sans"/>
                <a:ea typeface="Salesforce Sans"/>
                <a:cs typeface="Salesforce Sans"/>
                <a:sym typeface="Salesforce Sans"/>
              </a:rPr>
              <a:t>Estratégia de </a:t>
            </a:r>
            <a:r>
              <a:rPr lang="en-US" sz="700">
                <a:solidFill>
                  <a:srgbClr val="1C1C1C"/>
                </a:solidFill>
                <a:latin typeface="Salesforce Sans"/>
                <a:ea typeface="Salesforce Sans"/>
                <a:cs typeface="Salesforce Sans"/>
                <a:sym typeface="Salesforce Sans"/>
              </a:rPr>
              <a:t>suporte</a:t>
            </a:r>
            <a:endParaRPr sz="700" i="0" u="none" strike="noStrike" cap="none">
              <a:solidFill>
                <a:srgbClr val="1C1C1C"/>
              </a:solidFill>
              <a:latin typeface="Salesforce Sans"/>
              <a:ea typeface="Salesforce Sans"/>
              <a:cs typeface="Salesforce Sans"/>
              <a:sym typeface="Salesforce Sans"/>
            </a:endParaRPr>
          </a:p>
        </p:txBody>
      </p:sp>
      <p:sp>
        <p:nvSpPr>
          <p:cNvPr id="3610" name="Google Shape;3610;p271"/>
          <p:cNvSpPr/>
          <p:nvPr/>
        </p:nvSpPr>
        <p:spPr>
          <a:xfrm>
            <a:off x="8822157" y="811978"/>
            <a:ext cx="345900" cy="2076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alesforce Sans"/>
              <a:ea typeface="Salesforce Sans"/>
              <a:cs typeface="Salesforce Sans"/>
              <a:sym typeface="Salesforce Sans"/>
            </a:endParaRPr>
          </a:p>
        </p:txBody>
      </p:sp>
      <p:sp>
        <p:nvSpPr>
          <p:cNvPr id="3611" name="Google Shape;3611;p271"/>
          <p:cNvSpPr txBox="1"/>
          <p:nvPr/>
        </p:nvSpPr>
        <p:spPr>
          <a:xfrm>
            <a:off x="9167931" y="787887"/>
            <a:ext cx="10737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accent2"/>
                </a:solidFill>
                <a:latin typeface="Salesforce Sans"/>
                <a:ea typeface="Salesforce Sans"/>
                <a:cs typeface="Salesforce Sans"/>
                <a:sym typeface="Salesforce Sans"/>
              </a:rPr>
              <a:t>Fora do COE</a:t>
            </a:r>
            <a:endParaRPr sz="1400" b="0" i="0" u="none" strike="noStrike" cap="none">
              <a:solidFill>
                <a:srgbClr val="000000"/>
              </a:solidFill>
              <a:latin typeface="Arial"/>
              <a:ea typeface="Arial"/>
              <a:cs typeface="Arial"/>
              <a:sym typeface="Arial"/>
            </a:endParaRPr>
          </a:p>
        </p:txBody>
      </p:sp>
      <p:sp>
        <p:nvSpPr>
          <p:cNvPr id="3612" name="Google Shape;3612;p271"/>
          <p:cNvSpPr txBox="1"/>
          <p:nvPr/>
        </p:nvSpPr>
        <p:spPr>
          <a:xfrm>
            <a:off x="2508232" y="2035215"/>
            <a:ext cx="705300" cy="423000"/>
          </a:xfrm>
          <a:prstGeom prst="rect">
            <a:avLst/>
          </a:prstGeom>
          <a:solidFill>
            <a:srgbClr val="0B5394"/>
          </a:solid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32E61"/>
              </a:buClr>
              <a:buSzPts val="800"/>
              <a:buFont typeface="Salesforce Sans"/>
              <a:buNone/>
            </a:pPr>
            <a:r>
              <a:rPr lang="en-US" sz="700">
                <a:solidFill>
                  <a:schemeClr val="lt1"/>
                </a:solidFill>
                <a:latin typeface="Salesforce Sans"/>
                <a:ea typeface="Salesforce Sans"/>
                <a:cs typeface="Salesforce Sans"/>
                <a:sym typeface="Salesforce Sans"/>
              </a:rPr>
              <a:t>Sponsor Executivo</a:t>
            </a:r>
            <a:endParaRPr sz="700" i="0" u="none" strike="noStrike" cap="none">
              <a:solidFill>
                <a:schemeClr val="lt1"/>
              </a:solidFill>
              <a:latin typeface="Salesforce Sans"/>
              <a:ea typeface="Salesforce Sans"/>
              <a:cs typeface="Salesforce Sans"/>
              <a:sym typeface="Salesforce Sans"/>
            </a:endParaRPr>
          </a:p>
        </p:txBody>
      </p:sp>
      <p:sp>
        <p:nvSpPr>
          <p:cNvPr id="3613" name="Google Shape;3613;p271"/>
          <p:cNvSpPr txBox="1"/>
          <p:nvPr/>
        </p:nvSpPr>
        <p:spPr>
          <a:xfrm>
            <a:off x="5862180" y="3135255"/>
            <a:ext cx="2610300" cy="579000"/>
          </a:xfrm>
          <a:prstGeom prst="rect">
            <a:avLst/>
          </a:prstGeom>
          <a:noFill/>
          <a:ln>
            <a:noFill/>
          </a:ln>
        </p:spPr>
        <p:txBody>
          <a:bodyPr spcFirstLastPara="1" wrap="square" lIns="60950" tIns="60950" rIns="60950" bIns="60950" anchor="ctr" anchorCtr="0">
            <a:noAutofit/>
          </a:bodyPr>
          <a:lstStyle/>
          <a:p>
            <a:pPr marL="0" lvl="0" indent="0" algn="l" rtl="0">
              <a:lnSpc>
                <a:spcPct val="90000"/>
              </a:lnSpc>
              <a:spcBef>
                <a:spcPts val="0"/>
              </a:spcBef>
              <a:spcAft>
                <a:spcPts val="0"/>
              </a:spcAft>
              <a:buClr>
                <a:srgbClr val="032E61"/>
              </a:buClr>
              <a:buSzPts val="700"/>
              <a:buFont typeface="Salesforce Sans"/>
              <a:buNone/>
            </a:pPr>
            <a:r>
              <a:rPr lang="en-US" b="1">
                <a:solidFill>
                  <a:schemeClr val="lt1"/>
                </a:solidFill>
                <a:latin typeface="Salesforce Sans"/>
                <a:ea typeface="Salesforce Sans"/>
                <a:cs typeface="Salesforce Sans"/>
                <a:sym typeface="Salesforce Sans"/>
              </a:rPr>
              <a:t>&lt;Planejamento e Controle&gt;</a:t>
            </a:r>
            <a:endParaRPr b="1">
              <a:solidFill>
                <a:srgbClr val="FFFFFF"/>
              </a:solidFill>
              <a:latin typeface="Salesforce Sans"/>
              <a:ea typeface="Salesforce Sans"/>
              <a:cs typeface="Salesforce Sans"/>
              <a:sym typeface="Salesforce Sans"/>
            </a:endParaRPr>
          </a:p>
        </p:txBody>
      </p:sp>
      <p:sp>
        <p:nvSpPr>
          <p:cNvPr id="3614" name="Google Shape;3614;p271"/>
          <p:cNvSpPr txBox="1"/>
          <p:nvPr/>
        </p:nvSpPr>
        <p:spPr>
          <a:xfrm>
            <a:off x="7231450" y="1561124"/>
            <a:ext cx="1200600" cy="4206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FFFFFF"/>
              </a:buClr>
              <a:buSzPts val="1600"/>
              <a:buFont typeface="Salesforce Sans"/>
              <a:buNone/>
            </a:pPr>
            <a:r>
              <a:rPr lang="en-US" b="1">
                <a:solidFill>
                  <a:srgbClr val="FFFFFF"/>
                </a:solidFill>
                <a:latin typeface="Salesforce Sans"/>
                <a:ea typeface="Salesforce Sans"/>
                <a:cs typeface="Salesforce Sans"/>
                <a:sym typeface="Salesforce Sans"/>
              </a:rPr>
              <a:t>&lt;Conceitos&gt;</a:t>
            </a:r>
            <a:endParaRPr b="1" i="0" u="none" strike="noStrike" cap="none">
              <a:solidFill>
                <a:srgbClr val="000000"/>
              </a:solidFill>
              <a:latin typeface="Salesforce Sans"/>
              <a:ea typeface="Salesforce Sans"/>
              <a:cs typeface="Salesforce Sans"/>
              <a:sym typeface="Salesforce Sans"/>
            </a:endParaRPr>
          </a:p>
        </p:txBody>
      </p:sp>
      <p:sp>
        <p:nvSpPr>
          <p:cNvPr id="3615" name="Google Shape;3615;p271"/>
          <p:cNvSpPr txBox="1"/>
          <p:nvPr/>
        </p:nvSpPr>
        <p:spPr>
          <a:xfrm>
            <a:off x="10106291" y="1561700"/>
            <a:ext cx="1749300" cy="4263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FFFFFF"/>
              </a:buClr>
              <a:buSzPts val="1600"/>
              <a:buFont typeface="Salesforce Sans"/>
              <a:buNone/>
            </a:pPr>
            <a:r>
              <a:rPr lang="en-US" b="1">
                <a:solidFill>
                  <a:srgbClr val="FFFFFF"/>
                </a:solidFill>
                <a:latin typeface="Salesforce Sans"/>
                <a:ea typeface="Salesforce Sans"/>
                <a:cs typeface="Salesforce Sans"/>
                <a:sym typeface="Salesforce Sans"/>
              </a:rPr>
              <a:t>&lt;Conhecimentos&gt;</a:t>
            </a:r>
            <a:endParaRPr b="1" i="0" u="none" strike="noStrike" cap="none">
              <a:solidFill>
                <a:srgbClr val="000000"/>
              </a:solidFill>
              <a:latin typeface="Salesforce Sans"/>
              <a:ea typeface="Salesforce Sans"/>
              <a:cs typeface="Salesforce Sans"/>
              <a:sym typeface="Salesforce Sans"/>
            </a:endParaRPr>
          </a:p>
        </p:txBody>
      </p:sp>
      <p:sp>
        <p:nvSpPr>
          <p:cNvPr id="3616" name="Google Shape;3616;p271"/>
          <p:cNvSpPr txBox="1"/>
          <p:nvPr/>
        </p:nvSpPr>
        <p:spPr>
          <a:xfrm>
            <a:off x="10365946" y="737975"/>
            <a:ext cx="1698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accent2"/>
                </a:solidFill>
                <a:latin typeface="Salesforce Sans"/>
                <a:ea typeface="Salesforce Sans"/>
                <a:cs typeface="Salesforce Sans"/>
                <a:sym typeface="Salesforce Sans"/>
              </a:rPr>
              <a:t>&lt;  &gt; Pilares/Processos específicos da Vivo</a:t>
            </a:r>
            <a:endParaRPr sz="1400" b="0" i="0" u="none" strike="noStrike" cap="none">
              <a:solidFill>
                <a:srgbClr val="000000"/>
              </a:solidFill>
              <a:latin typeface="Arial"/>
              <a:ea typeface="Arial"/>
              <a:cs typeface="Arial"/>
              <a:sym typeface="Arial"/>
            </a:endParaRPr>
          </a:p>
        </p:txBody>
      </p:sp>
      <p:pic>
        <p:nvPicPr>
          <p:cNvPr id="3617" name="Google Shape;3617;p271"/>
          <p:cNvPicPr preferRelativeResize="0"/>
          <p:nvPr/>
        </p:nvPicPr>
        <p:blipFill>
          <a:blip r:embed="rId10">
            <a:alphaModFix amt="20000"/>
          </a:blip>
          <a:stretch>
            <a:fillRect/>
          </a:stretch>
        </p:blipFill>
        <p:spPr>
          <a:xfrm>
            <a:off x="8314832" y="3797411"/>
            <a:ext cx="497030" cy="487501"/>
          </a:xfrm>
          <a:prstGeom prst="rect">
            <a:avLst/>
          </a:prstGeom>
          <a:noFill/>
          <a:ln>
            <a:noFill/>
          </a:ln>
        </p:spPr>
      </p:pic>
      <p:sp>
        <p:nvSpPr>
          <p:cNvPr id="3618" name="Google Shape;3618;p271"/>
          <p:cNvSpPr txBox="1"/>
          <p:nvPr/>
        </p:nvSpPr>
        <p:spPr>
          <a:xfrm>
            <a:off x="5869653" y="3904125"/>
            <a:ext cx="1253100" cy="246300"/>
          </a:xfrm>
          <a:prstGeom prst="rect">
            <a:avLst/>
          </a:prstGeom>
          <a:noFill/>
          <a:ln>
            <a:noFill/>
          </a:ln>
        </p:spPr>
        <p:txBody>
          <a:bodyPr spcFirstLastPara="1" wrap="square" lIns="60950" tIns="60950" rIns="60950" bIns="60950" anchor="ctr" anchorCtr="0">
            <a:noAutofit/>
          </a:bodyPr>
          <a:lstStyle/>
          <a:p>
            <a:pPr marL="0" lvl="0" indent="0" algn="l" rtl="0">
              <a:lnSpc>
                <a:spcPct val="90000"/>
              </a:lnSpc>
              <a:spcBef>
                <a:spcPts val="0"/>
              </a:spcBef>
              <a:spcAft>
                <a:spcPts val="0"/>
              </a:spcAft>
              <a:buClr>
                <a:srgbClr val="032E61"/>
              </a:buClr>
              <a:buSzPts val="700"/>
              <a:buFont typeface="Salesforce Sans"/>
              <a:buNone/>
            </a:pPr>
            <a:r>
              <a:rPr lang="en-US" b="1">
                <a:solidFill>
                  <a:schemeClr val="lt1"/>
                </a:solidFill>
                <a:latin typeface="Salesforce Sans"/>
                <a:ea typeface="Salesforce Sans"/>
                <a:cs typeface="Salesforce Sans"/>
                <a:sym typeface="Salesforce Sans"/>
              </a:rPr>
              <a:t>&lt;Inovação&gt;</a:t>
            </a:r>
            <a:endParaRPr b="1">
              <a:solidFill>
                <a:srgbClr val="FFFFFF"/>
              </a:solidFill>
              <a:latin typeface="Salesforce Sans"/>
              <a:ea typeface="Salesforce Sans"/>
              <a:cs typeface="Salesforce Sans"/>
              <a:sym typeface="Salesforce Sans"/>
            </a:endParaRPr>
          </a:p>
        </p:txBody>
      </p:sp>
      <p:pic>
        <p:nvPicPr>
          <p:cNvPr id="3619" name="Google Shape;3619;p271"/>
          <p:cNvPicPr preferRelativeResize="0"/>
          <p:nvPr/>
        </p:nvPicPr>
        <p:blipFill>
          <a:blip r:embed="rId11">
            <a:alphaModFix amt="15000"/>
          </a:blip>
          <a:stretch>
            <a:fillRect/>
          </a:stretch>
        </p:blipFill>
        <p:spPr>
          <a:xfrm>
            <a:off x="10158749" y="2029342"/>
            <a:ext cx="356700" cy="427783"/>
          </a:xfrm>
          <a:prstGeom prst="rect">
            <a:avLst/>
          </a:prstGeom>
          <a:noFill/>
          <a:ln>
            <a:noFill/>
          </a:ln>
          <a:effectLst>
            <a:outerShdw blurRad="57150" dist="19050" dir="5400000" algn="bl" rotWithShape="0">
              <a:srgbClr val="000000">
                <a:alpha val="31000"/>
              </a:srgbClr>
            </a:outerShdw>
          </a:effectLst>
        </p:spPr>
      </p:pic>
      <p:pic>
        <p:nvPicPr>
          <p:cNvPr id="3620" name="Google Shape;3620;p271"/>
          <p:cNvPicPr preferRelativeResize="0"/>
          <p:nvPr/>
        </p:nvPicPr>
        <p:blipFill>
          <a:blip r:embed="rId12">
            <a:alphaModFix amt="25000"/>
          </a:blip>
          <a:stretch>
            <a:fillRect/>
          </a:stretch>
        </p:blipFill>
        <p:spPr>
          <a:xfrm>
            <a:off x="7971300" y="1985825"/>
            <a:ext cx="435979" cy="497025"/>
          </a:xfrm>
          <a:prstGeom prst="rect">
            <a:avLst/>
          </a:prstGeom>
          <a:noFill/>
          <a:ln>
            <a:noFill/>
          </a:ln>
        </p:spPr>
      </p:pic>
      <p:pic>
        <p:nvPicPr>
          <p:cNvPr id="3621" name="Google Shape;3621;p271"/>
          <p:cNvPicPr preferRelativeResize="0"/>
          <p:nvPr/>
        </p:nvPicPr>
        <p:blipFill>
          <a:blip r:embed="rId13">
            <a:alphaModFix amt="23000"/>
          </a:blip>
          <a:stretch>
            <a:fillRect/>
          </a:stretch>
        </p:blipFill>
        <p:spPr>
          <a:xfrm>
            <a:off x="8336550" y="3173254"/>
            <a:ext cx="403201" cy="472349"/>
          </a:xfrm>
          <a:prstGeom prst="rect">
            <a:avLst/>
          </a:prstGeom>
          <a:noFill/>
          <a:ln>
            <a:noFill/>
          </a:ln>
        </p:spPr>
      </p:pic>
      <p:sp>
        <p:nvSpPr>
          <p:cNvPr id="3622" name="Google Shape;3622;p271"/>
          <p:cNvSpPr txBox="1">
            <a:spLocks noGrp="1"/>
          </p:cNvSpPr>
          <p:nvPr>
            <p:ph type="title" idx="4294967295"/>
          </p:nvPr>
        </p:nvSpPr>
        <p:spPr>
          <a:xfrm>
            <a:off x="190500" y="-171300"/>
            <a:ext cx="8048700" cy="990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400"/>
              <a:buNone/>
            </a:pPr>
            <a:r>
              <a:rPr lang="en-US" sz="3000"/>
              <a:t>COE Salesforce Vivo</a:t>
            </a:r>
            <a:endParaRPr sz="3000"/>
          </a:p>
        </p:txBody>
      </p:sp>
      <p:sp>
        <p:nvSpPr>
          <p:cNvPr id="3623" name="Google Shape;3623;p271"/>
          <p:cNvSpPr txBox="1">
            <a:spLocks noGrp="1"/>
          </p:cNvSpPr>
          <p:nvPr>
            <p:ph type="body" idx="4294967295"/>
          </p:nvPr>
        </p:nvSpPr>
        <p:spPr>
          <a:xfrm>
            <a:off x="190500" y="868575"/>
            <a:ext cx="7745100" cy="338700"/>
          </a:xfrm>
          <a:prstGeom prst="rect">
            <a:avLst/>
          </a:prstGeom>
          <a:noFill/>
          <a:ln>
            <a:noFill/>
          </a:ln>
        </p:spPr>
        <p:txBody>
          <a:bodyPr spcFirstLastPara="1" wrap="square" lIns="0" tIns="0" rIns="0" bIns="0" anchor="t" anchorCtr="0">
            <a:noAutofit/>
          </a:bodyPr>
          <a:lstStyle/>
          <a:p>
            <a:pPr marL="0" lvl="0" indent="0" algn="l" rtl="0">
              <a:spcBef>
                <a:spcPts val="500"/>
              </a:spcBef>
              <a:spcAft>
                <a:spcPts val="900"/>
              </a:spcAft>
              <a:buSzPts val="2200"/>
              <a:buNone/>
            </a:pPr>
            <a:r>
              <a:rPr lang="en-US">
                <a:solidFill>
                  <a:schemeClr val="accent1"/>
                </a:solidFill>
              </a:rPr>
              <a:t>Pilares impactados por Multi-Org</a:t>
            </a:r>
            <a:endParaRPr>
              <a:solidFill>
                <a:schemeClr val="accent1"/>
              </a:solidFill>
            </a:endParaRPr>
          </a:p>
        </p:txBody>
      </p:sp>
      <p:sp>
        <p:nvSpPr>
          <p:cNvPr id="3624" name="Google Shape;3624;p271"/>
          <p:cNvSpPr/>
          <p:nvPr/>
        </p:nvSpPr>
        <p:spPr>
          <a:xfrm>
            <a:off x="8880150" y="474450"/>
            <a:ext cx="180600" cy="1854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625" name="Google Shape;3625;p271"/>
          <p:cNvSpPr txBox="1"/>
          <p:nvPr/>
        </p:nvSpPr>
        <p:spPr>
          <a:xfrm>
            <a:off x="9160017" y="448275"/>
            <a:ext cx="23766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accent2"/>
                </a:solidFill>
                <a:latin typeface="Salesforce Sans"/>
                <a:ea typeface="Salesforce Sans"/>
                <a:cs typeface="Salesforce Sans"/>
                <a:sym typeface="Salesforce Sans"/>
              </a:rPr>
              <a:t>Processos impactados pela Multi-Org</a:t>
            </a:r>
            <a:endParaRPr sz="1400" b="0" i="0" u="none" strike="noStrike" cap="none">
              <a:solidFill>
                <a:srgbClr val="000000"/>
              </a:solidFill>
              <a:latin typeface="Arial"/>
              <a:ea typeface="Arial"/>
              <a:cs typeface="Arial"/>
              <a:sym typeface="Arial"/>
            </a:endParaRPr>
          </a:p>
        </p:txBody>
      </p:sp>
      <p:sp>
        <p:nvSpPr>
          <p:cNvPr id="3626" name="Google Shape;3626;p271"/>
          <p:cNvSpPr/>
          <p:nvPr/>
        </p:nvSpPr>
        <p:spPr>
          <a:xfrm>
            <a:off x="5563125" y="2862790"/>
            <a:ext cx="152100" cy="156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627" name="Google Shape;3627;p271"/>
          <p:cNvSpPr/>
          <p:nvPr/>
        </p:nvSpPr>
        <p:spPr>
          <a:xfrm>
            <a:off x="6340325" y="2864752"/>
            <a:ext cx="152100" cy="156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628" name="Google Shape;3628;p271"/>
          <p:cNvSpPr/>
          <p:nvPr/>
        </p:nvSpPr>
        <p:spPr>
          <a:xfrm>
            <a:off x="7117525" y="2864915"/>
            <a:ext cx="152100" cy="156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629" name="Google Shape;3629;p271"/>
          <p:cNvSpPr/>
          <p:nvPr/>
        </p:nvSpPr>
        <p:spPr>
          <a:xfrm>
            <a:off x="7894725" y="2864102"/>
            <a:ext cx="152100" cy="156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630" name="Google Shape;3630;p271"/>
          <p:cNvSpPr/>
          <p:nvPr/>
        </p:nvSpPr>
        <p:spPr>
          <a:xfrm>
            <a:off x="4787350" y="3481452"/>
            <a:ext cx="152100" cy="156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631" name="Google Shape;3631;p271"/>
          <p:cNvSpPr/>
          <p:nvPr/>
        </p:nvSpPr>
        <p:spPr>
          <a:xfrm>
            <a:off x="4808163" y="5329002"/>
            <a:ext cx="152100" cy="156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632" name="Google Shape;3632;p271"/>
          <p:cNvSpPr/>
          <p:nvPr/>
        </p:nvSpPr>
        <p:spPr>
          <a:xfrm>
            <a:off x="5585300" y="5329002"/>
            <a:ext cx="152100" cy="156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633" name="Google Shape;3633;p271"/>
          <p:cNvSpPr/>
          <p:nvPr/>
        </p:nvSpPr>
        <p:spPr>
          <a:xfrm>
            <a:off x="6362463" y="5329002"/>
            <a:ext cx="152100" cy="156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
        <p:nvSpPr>
          <p:cNvPr id="3634" name="Google Shape;3634;p271"/>
          <p:cNvSpPr/>
          <p:nvPr/>
        </p:nvSpPr>
        <p:spPr>
          <a:xfrm>
            <a:off x="8694288" y="5329002"/>
            <a:ext cx="152100" cy="1560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215"/>
          <p:cNvSpPr txBox="1">
            <a:spLocks noGrp="1"/>
          </p:cNvSpPr>
          <p:nvPr>
            <p:ph type="title"/>
          </p:nvPr>
        </p:nvSpPr>
        <p:spPr>
          <a:xfrm>
            <a:off x="609464" y="406400"/>
            <a:ext cx="9438000" cy="538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 que é uma Org?</a:t>
            </a:r>
            <a:endParaRPr/>
          </a:p>
        </p:txBody>
      </p:sp>
      <p:pic>
        <p:nvPicPr>
          <p:cNvPr id="2091" name="Google Shape;2091;p215"/>
          <p:cNvPicPr preferRelativeResize="0"/>
          <p:nvPr/>
        </p:nvPicPr>
        <p:blipFill rotWithShape="1">
          <a:blip r:embed="rId3">
            <a:alphaModFix/>
          </a:blip>
          <a:srcRect l="26988" r="26067"/>
          <a:stretch/>
        </p:blipFill>
        <p:spPr>
          <a:xfrm>
            <a:off x="576075" y="1439375"/>
            <a:ext cx="1845050" cy="4115622"/>
          </a:xfrm>
          <a:prstGeom prst="rect">
            <a:avLst/>
          </a:prstGeom>
          <a:noFill/>
          <a:ln>
            <a:noFill/>
          </a:ln>
        </p:spPr>
      </p:pic>
      <p:sp>
        <p:nvSpPr>
          <p:cNvPr id="2092" name="Google Shape;2092;p215"/>
          <p:cNvSpPr/>
          <p:nvPr/>
        </p:nvSpPr>
        <p:spPr>
          <a:xfrm>
            <a:off x="577000" y="5898550"/>
            <a:ext cx="1845000" cy="387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alesforce Sans"/>
                <a:ea typeface="Salesforce Sans"/>
                <a:cs typeface="Salesforce Sans"/>
                <a:sym typeface="Salesforce Sans"/>
              </a:rPr>
              <a:t>Instância</a:t>
            </a:r>
            <a:endParaRPr>
              <a:latin typeface="Salesforce Sans"/>
              <a:ea typeface="Salesforce Sans"/>
              <a:cs typeface="Salesforce Sans"/>
              <a:sym typeface="Salesforce Sans"/>
            </a:endParaRPr>
          </a:p>
        </p:txBody>
      </p:sp>
      <p:pic>
        <p:nvPicPr>
          <p:cNvPr id="2093" name="Google Shape;2093;p215"/>
          <p:cNvPicPr preferRelativeResize="0"/>
          <p:nvPr/>
        </p:nvPicPr>
        <p:blipFill>
          <a:blip r:embed="rId4">
            <a:alphaModFix/>
          </a:blip>
          <a:stretch>
            <a:fillRect/>
          </a:stretch>
        </p:blipFill>
        <p:spPr>
          <a:xfrm>
            <a:off x="2803138" y="2701275"/>
            <a:ext cx="2492125" cy="1866675"/>
          </a:xfrm>
          <a:prstGeom prst="rect">
            <a:avLst/>
          </a:prstGeom>
          <a:noFill/>
          <a:ln>
            <a:noFill/>
          </a:ln>
        </p:spPr>
      </p:pic>
      <p:sp>
        <p:nvSpPr>
          <p:cNvPr id="2094" name="Google Shape;2094;p215"/>
          <p:cNvSpPr/>
          <p:nvPr/>
        </p:nvSpPr>
        <p:spPr>
          <a:xfrm>
            <a:off x="3126700" y="5898550"/>
            <a:ext cx="1845000" cy="387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alesforce Sans"/>
                <a:ea typeface="Salesforce Sans"/>
                <a:cs typeface="Salesforce Sans"/>
                <a:sym typeface="Salesforce Sans"/>
              </a:rPr>
              <a:t>Org</a:t>
            </a:r>
            <a:endParaRPr>
              <a:latin typeface="Salesforce Sans"/>
              <a:ea typeface="Salesforce Sans"/>
              <a:cs typeface="Salesforce Sans"/>
              <a:sym typeface="Salesforce Sans"/>
            </a:endParaRPr>
          </a:p>
        </p:txBody>
      </p:sp>
      <p:cxnSp>
        <p:nvCxnSpPr>
          <p:cNvPr id="2095" name="Google Shape;2095;p215"/>
          <p:cNvCxnSpPr>
            <a:stCxn id="2091" idx="3"/>
          </p:cNvCxnSpPr>
          <p:nvPr/>
        </p:nvCxnSpPr>
        <p:spPr>
          <a:xfrm rot="10800000" flipH="1">
            <a:off x="2421125" y="2711186"/>
            <a:ext cx="381300" cy="786000"/>
          </a:xfrm>
          <a:prstGeom prst="straightConnector1">
            <a:avLst/>
          </a:prstGeom>
          <a:noFill/>
          <a:ln w="9525" cap="flat" cmpd="sng">
            <a:solidFill>
              <a:schemeClr val="dk2"/>
            </a:solidFill>
            <a:prstDash val="solid"/>
            <a:round/>
            <a:headEnd type="none" w="med" len="med"/>
            <a:tailEnd type="none" w="med" len="med"/>
          </a:ln>
        </p:spPr>
      </p:cxnSp>
      <p:cxnSp>
        <p:nvCxnSpPr>
          <p:cNvPr id="2096" name="Google Shape;2096;p215"/>
          <p:cNvCxnSpPr/>
          <p:nvPr/>
        </p:nvCxnSpPr>
        <p:spPr>
          <a:xfrm>
            <a:off x="2417875" y="3718775"/>
            <a:ext cx="375600" cy="842700"/>
          </a:xfrm>
          <a:prstGeom prst="straightConnector1">
            <a:avLst/>
          </a:prstGeom>
          <a:noFill/>
          <a:ln w="9525" cap="flat" cmpd="sng">
            <a:solidFill>
              <a:schemeClr val="dk2"/>
            </a:solidFill>
            <a:prstDash val="solid"/>
            <a:round/>
            <a:headEnd type="none" w="med" len="med"/>
            <a:tailEnd type="none" w="med" len="med"/>
          </a:ln>
        </p:spPr>
      </p:cxnSp>
      <p:sp>
        <p:nvSpPr>
          <p:cNvPr id="2097" name="Google Shape;2097;p215"/>
          <p:cNvSpPr/>
          <p:nvPr/>
        </p:nvSpPr>
        <p:spPr>
          <a:xfrm>
            <a:off x="6154775" y="5898550"/>
            <a:ext cx="1845000" cy="387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alesforce Sans"/>
                <a:ea typeface="Salesforce Sans"/>
                <a:cs typeface="Salesforce Sans"/>
                <a:sym typeface="Salesforce Sans"/>
              </a:rPr>
              <a:t>Sua Org</a:t>
            </a:r>
            <a:endParaRPr>
              <a:latin typeface="Salesforce Sans"/>
              <a:ea typeface="Salesforce Sans"/>
              <a:cs typeface="Salesforce Sans"/>
              <a:sym typeface="Salesforce Sans"/>
            </a:endParaRPr>
          </a:p>
        </p:txBody>
      </p:sp>
      <p:pic>
        <p:nvPicPr>
          <p:cNvPr id="2098" name="Google Shape;2098;p215"/>
          <p:cNvPicPr preferRelativeResize="0"/>
          <p:nvPr/>
        </p:nvPicPr>
        <p:blipFill>
          <a:blip r:embed="rId5">
            <a:alphaModFix/>
          </a:blip>
          <a:stretch>
            <a:fillRect/>
          </a:stretch>
        </p:blipFill>
        <p:spPr>
          <a:xfrm>
            <a:off x="5677275" y="2701275"/>
            <a:ext cx="2800013" cy="1866675"/>
          </a:xfrm>
          <a:prstGeom prst="rect">
            <a:avLst/>
          </a:prstGeom>
          <a:noFill/>
          <a:ln>
            <a:noFill/>
          </a:ln>
        </p:spPr>
      </p:pic>
      <p:sp>
        <p:nvSpPr>
          <p:cNvPr id="2099" name="Google Shape;2099;p215"/>
          <p:cNvSpPr/>
          <p:nvPr/>
        </p:nvSpPr>
        <p:spPr>
          <a:xfrm>
            <a:off x="8623825" y="1236775"/>
            <a:ext cx="3209100" cy="5000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Salesforce Sans"/>
                <a:ea typeface="Salesforce Sans"/>
                <a:cs typeface="Salesforce Sans"/>
                <a:sym typeface="Salesforce Sans"/>
              </a:rPr>
              <a:t>Compartilhamento de recursos  e Limites de Governança</a:t>
            </a:r>
            <a:endParaRPr b="1">
              <a:latin typeface="Salesforce Sans"/>
              <a:ea typeface="Salesforce Sans"/>
              <a:cs typeface="Salesforce Sans"/>
              <a:sym typeface="Salesforce Sans"/>
            </a:endParaRPr>
          </a:p>
          <a:p>
            <a:pPr marL="0" lvl="0" indent="0" algn="ctr" rtl="0">
              <a:spcBef>
                <a:spcPts val="0"/>
              </a:spcBef>
              <a:spcAft>
                <a:spcPts val="0"/>
              </a:spcAft>
              <a:buNone/>
            </a:pP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Recursos Compartilhados</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Serviços condominiais</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Segurança</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Elevadores</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Portaria</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Estacionamento</a:t>
            </a:r>
            <a:endParaRPr>
              <a:latin typeface="Salesforce Sans"/>
              <a:ea typeface="Salesforce Sans"/>
              <a:cs typeface="Salesforce Sans"/>
              <a:sym typeface="Salesforce Sans"/>
            </a:endParaRPr>
          </a:p>
          <a:p>
            <a:pPr marL="457200" lvl="0" indent="0" algn="l" rtl="0">
              <a:spcBef>
                <a:spcPts val="0"/>
              </a:spcBef>
              <a:spcAft>
                <a:spcPts val="0"/>
              </a:spcAft>
              <a:buNone/>
            </a:pP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Limites fixos contratados</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Metragem alugada</a:t>
            </a:r>
            <a:endParaRPr>
              <a:latin typeface="Salesforce Sans"/>
              <a:ea typeface="Salesforce Sans"/>
              <a:cs typeface="Salesforce Sans"/>
              <a:sym typeface="Salesforce Sans"/>
            </a:endParaRPr>
          </a:p>
          <a:p>
            <a:pPr marL="914400" lvl="0" indent="0" algn="l" rtl="0">
              <a:spcBef>
                <a:spcPts val="0"/>
              </a:spcBef>
              <a:spcAft>
                <a:spcPts val="0"/>
              </a:spcAft>
              <a:buNone/>
            </a:pP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Limites flexíveis contratados </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Consumo de água</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Vagas de Estacionamento</a:t>
            </a:r>
            <a:endParaRPr>
              <a:latin typeface="Salesforce Sans"/>
              <a:ea typeface="Salesforce Sans"/>
              <a:cs typeface="Salesforce Sans"/>
              <a:sym typeface="Salesforce Sans"/>
            </a:endParaRPr>
          </a:p>
          <a:p>
            <a:pPr marL="914400" lvl="0" indent="0" algn="l" rtl="0">
              <a:spcBef>
                <a:spcPts val="0"/>
              </a:spcBef>
              <a:spcAft>
                <a:spcPts val="0"/>
              </a:spcAft>
              <a:buNone/>
            </a:pP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Limites da estrutura</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Capacidade dos elevadores</a:t>
            </a:r>
            <a:endParaRPr>
              <a:latin typeface="Salesforce Sans"/>
              <a:ea typeface="Salesforce Sans"/>
              <a:cs typeface="Salesforce Sans"/>
              <a:sym typeface="Salesforce Sans"/>
            </a:endParaRPr>
          </a:p>
          <a:p>
            <a:pPr marL="914400" lvl="1" indent="-317500" algn="l" rtl="0">
              <a:spcBef>
                <a:spcPts val="0"/>
              </a:spcBef>
              <a:spcAft>
                <a:spcPts val="0"/>
              </a:spcAft>
              <a:buSzPts val="1400"/>
              <a:buFont typeface="Salesforce Sans"/>
              <a:buChar char="-"/>
            </a:pPr>
            <a:r>
              <a:rPr lang="en-US">
                <a:latin typeface="Salesforce Sans"/>
                <a:ea typeface="Salesforce Sans"/>
                <a:cs typeface="Salesforce Sans"/>
                <a:sym typeface="Salesforce Sans"/>
              </a:rPr>
              <a:t>Qtde de vagas no estacionamento</a:t>
            </a:r>
            <a:endParaRPr>
              <a:latin typeface="Salesforce Sans"/>
              <a:ea typeface="Salesforce Sans"/>
              <a:cs typeface="Salesforce Sans"/>
              <a:sym typeface="Salesforce Sans"/>
            </a:endParaRPr>
          </a:p>
        </p:txBody>
      </p:sp>
      <p:sp>
        <p:nvSpPr>
          <p:cNvPr id="2100" name="Google Shape;2100;p215"/>
          <p:cNvSpPr txBox="1">
            <a:spLocks noGrp="1"/>
          </p:cNvSpPr>
          <p:nvPr>
            <p:ph type="subTitle" idx="2"/>
          </p:nvPr>
        </p:nvSpPr>
        <p:spPr>
          <a:xfrm>
            <a:off x="653550" y="186050"/>
            <a:ext cx="9438000" cy="197700"/>
          </a:xfrm>
          <a:prstGeom prst="rect">
            <a:avLst/>
          </a:prstGeom>
        </p:spPr>
        <p:txBody>
          <a:bodyPr spcFirstLastPara="1" wrap="square" lIns="0" tIns="0" rIns="0" bIns="0" anchor="ctr" anchorCtr="0">
            <a:noAutofit/>
          </a:bodyPr>
          <a:lstStyle/>
          <a:p>
            <a:pPr marL="0" lvl="0" indent="0" algn="l" rtl="0">
              <a:spcBef>
                <a:spcPts val="500"/>
              </a:spcBef>
              <a:spcAft>
                <a:spcPts val="900"/>
              </a:spcAft>
              <a:buNone/>
            </a:pPr>
            <a:r>
              <a:rPr lang="en-US"/>
              <a:t>Em uma arquitetura Multi-tenant</a:t>
            </a:r>
            <a:endParaRPr/>
          </a:p>
        </p:txBody>
      </p:sp>
      <p:pic>
        <p:nvPicPr>
          <p:cNvPr id="2101" name="Google Shape;2101;p215"/>
          <p:cNvPicPr preferRelativeResize="0"/>
          <p:nvPr/>
        </p:nvPicPr>
        <p:blipFill>
          <a:blip r:embed="rId6">
            <a:alphaModFix/>
          </a:blip>
          <a:stretch>
            <a:fillRect/>
          </a:stretch>
        </p:blipFill>
        <p:spPr>
          <a:xfrm>
            <a:off x="9225100" y="437718"/>
            <a:ext cx="1369751" cy="42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216"/>
          <p:cNvSpPr/>
          <p:nvPr/>
        </p:nvSpPr>
        <p:spPr>
          <a:xfrm>
            <a:off x="2503825" y="1444713"/>
            <a:ext cx="1243200" cy="1243200"/>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7" name="Google Shape;2107;p216"/>
          <p:cNvPicPr preferRelativeResize="0"/>
          <p:nvPr/>
        </p:nvPicPr>
        <p:blipFill>
          <a:blip r:embed="rId3">
            <a:alphaModFix/>
          </a:blip>
          <a:stretch>
            <a:fillRect/>
          </a:stretch>
        </p:blipFill>
        <p:spPr>
          <a:xfrm>
            <a:off x="2468325" y="1409213"/>
            <a:ext cx="1314200" cy="1314200"/>
          </a:xfrm>
          <a:prstGeom prst="rect">
            <a:avLst/>
          </a:prstGeom>
          <a:noFill/>
          <a:ln>
            <a:noFill/>
          </a:ln>
        </p:spPr>
      </p:pic>
      <p:sp>
        <p:nvSpPr>
          <p:cNvPr id="2108" name="Google Shape;2108;p216"/>
          <p:cNvSpPr txBox="1">
            <a:spLocks noGrp="1"/>
          </p:cNvSpPr>
          <p:nvPr>
            <p:ph type="body" idx="2"/>
          </p:nvPr>
        </p:nvSpPr>
        <p:spPr>
          <a:xfrm>
            <a:off x="576075" y="2840325"/>
            <a:ext cx="5523000" cy="3993300"/>
          </a:xfrm>
          <a:prstGeom prst="rect">
            <a:avLst/>
          </a:prstGeom>
        </p:spPr>
        <p:txBody>
          <a:bodyPr spcFirstLastPara="1" wrap="square" lIns="0" tIns="0" rIns="0" bIns="0" anchor="t" anchorCtr="0">
            <a:noAutofit/>
          </a:bodyPr>
          <a:lstStyle/>
          <a:p>
            <a:pPr marL="457200" lvl="0" indent="-342900" algn="l" rtl="0">
              <a:spcBef>
                <a:spcPts val="500"/>
              </a:spcBef>
              <a:spcAft>
                <a:spcPts val="0"/>
              </a:spcAft>
              <a:buSzPts val="1800"/>
              <a:buChar char="●"/>
            </a:pPr>
            <a:r>
              <a:rPr lang="en-US" sz="1800"/>
              <a:t>Certificar-se de ter levado em consideração os requisitos de negócios que obtêm o máximo de funcionalidade e valor da sua estratégia organizacional</a:t>
            </a:r>
            <a:endParaRPr sz="1800"/>
          </a:p>
          <a:p>
            <a:pPr marL="457200" lvl="0" indent="-342900" algn="l" rtl="0">
              <a:spcBef>
                <a:spcPts val="1000"/>
              </a:spcBef>
              <a:spcAft>
                <a:spcPts val="0"/>
              </a:spcAft>
              <a:buSzPts val="1800"/>
              <a:buChar char="●"/>
            </a:pPr>
            <a:r>
              <a:rPr lang="en-US" sz="1800"/>
              <a:t>Certificar-se de ter levado em consideração os requisitos técnicos para atender às necessidades de sua estratégia de arquitetura corporativa </a:t>
            </a:r>
            <a:endParaRPr sz="1800"/>
          </a:p>
          <a:p>
            <a:pPr marL="457200" lvl="0" indent="-342900" algn="l" rtl="0">
              <a:spcBef>
                <a:spcPts val="1000"/>
              </a:spcBef>
              <a:spcAft>
                <a:spcPts val="1000"/>
              </a:spcAft>
              <a:buSzPts val="1800"/>
              <a:buChar char="●"/>
            </a:pPr>
            <a:r>
              <a:rPr lang="en-US" sz="1800"/>
              <a:t>Planejar o futuro</a:t>
            </a:r>
            <a:endParaRPr sz="1800"/>
          </a:p>
        </p:txBody>
      </p:sp>
      <p:sp>
        <p:nvSpPr>
          <p:cNvPr id="2109" name="Google Shape;2109;p216"/>
          <p:cNvSpPr txBox="1">
            <a:spLocks noGrp="1"/>
          </p:cNvSpPr>
          <p:nvPr>
            <p:ph type="title"/>
          </p:nvPr>
        </p:nvSpPr>
        <p:spPr>
          <a:xfrm>
            <a:off x="576075" y="0"/>
            <a:ext cx="10095000" cy="104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Por que precisamos?</a:t>
            </a:r>
            <a:endParaRPr/>
          </a:p>
        </p:txBody>
      </p:sp>
      <p:sp>
        <p:nvSpPr>
          <p:cNvPr id="2110" name="Google Shape;2110;p216"/>
          <p:cNvSpPr txBox="1">
            <a:spLocks noGrp="1"/>
          </p:cNvSpPr>
          <p:nvPr>
            <p:ph type="subTitle" idx="1"/>
          </p:nvPr>
        </p:nvSpPr>
        <p:spPr>
          <a:xfrm>
            <a:off x="6245350" y="2840325"/>
            <a:ext cx="5413200" cy="3648600"/>
          </a:xfrm>
          <a:prstGeom prst="rect">
            <a:avLst/>
          </a:prstGeom>
        </p:spPr>
        <p:txBody>
          <a:bodyPr spcFirstLastPara="1" wrap="square" lIns="0" tIns="0" rIns="0" bIns="0" anchor="t" anchorCtr="0">
            <a:noAutofit/>
          </a:bodyPr>
          <a:lstStyle/>
          <a:p>
            <a:pPr marL="457200" lvl="0" indent="-342900" algn="l" rtl="0">
              <a:lnSpc>
                <a:spcPct val="100000"/>
              </a:lnSpc>
              <a:spcBef>
                <a:spcPts val="500"/>
              </a:spcBef>
              <a:spcAft>
                <a:spcPts val="0"/>
              </a:spcAft>
              <a:buSzPts val="1800"/>
              <a:buChar char="●"/>
            </a:pPr>
            <a:r>
              <a:rPr lang="en-US" sz="1800"/>
              <a:t>A falta de análise provavelmente levará a mudanças frequentes e potencialmente dispendiosas na estratégia de orgs</a:t>
            </a:r>
            <a:endParaRPr sz="1800"/>
          </a:p>
          <a:p>
            <a:pPr marL="457200" lvl="0" indent="-342900" algn="l" rtl="0">
              <a:lnSpc>
                <a:spcPct val="100000"/>
              </a:lnSpc>
              <a:spcBef>
                <a:spcPts val="1000"/>
              </a:spcBef>
              <a:spcAft>
                <a:spcPts val="0"/>
              </a:spcAft>
              <a:buSzPts val="1800"/>
              <a:buChar char="●"/>
            </a:pPr>
            <a:r>
              <a:rPr lang="en-US" sz="1800"/>
              <a:t>Limitações técnicas que afetam o desempenho do seu sistema</a:t>
            </a:r>
            <a:endParaRPr sz="1800"/>
          </a:p>
          <a:p>
            <a:pPr marL="457200" lvl="0" indent="-342900" algn="l" rtl="0">
              <a:lnSpc>
                <a:spcPct val="100000"/>
              </a:lnSpc>
              <a:spcBef>
                <a:spcPts val="1000"/>
              </a:spcBef>
              <a:spcAft>
                <a:spcPts val="0"/>
              </a:spcAft>
              <a:buSzPts val="1800"/>
              <a:buChar char="●"/>
            </a:pPr>
            <a:r>
              <a:rPr lang="en-US" sz="1800"/>
              <a:t>Pode levar à incapacidade de acessar dados para gerenciar seu negócio (ou dificuldade em fazê-lo)</a:t>
            </a:r>
            <a:endParaRPr sz="1800"/>
          </a:p>
          <a:p>
            <a:pPr marL="457200" marR="0" lvl="0" indent="0" algn="l" rtl="0">
              <a:lnSpc>
                <a:spcPct val="100000"/>
              </a:lnSpc>
              <a:spcBef>
                <a:spcPts val="1000"/>
              </a:spcBef>
              <a:spcAft>
                <a:spcPts val="1000"/>
              </a:spcAft>
              <a:buNone/>
            </a:pPr>
            <a:endParaRPr sz="1800"/>
          </a:p>
        </p:txBody>
      </p:sp>
      <p:grpSp>
        <p:nvGrpSpPr>
          <p:cNvPr id="2111" name="Google Shape;2111;p216"/>
          <p:cNvGrpSpPr/>
          <p:nvPr/>
        </p:nvGrpSpPr>
        <p:grpSpPr>
          <a:xfrm>
            <a:off x="8099175" y="1409200"/>
            <a:ext cx="1314200" cy="1314227"/>
            <a:chOff x="8099175" y="1409200"/>
            <a:chExt cx="1314200" cy="1314227"/>
          </a:xfrm>
        </p:grpSpPr>
        <p:sp>
          <p:nvSpPr>
            <p:cNvPr id="2112" name="Google Shape;2112;p216"/>
            <p:cNvSpPr/>
            <p:nvPr/>
          </p:nvSpPr>
          <p:spPr>
            <a:xfrm>
              <a:off x="8134675" y="1444713"/>
              <a:ext cx="1243200" cy="12432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3" name="Google Shape;2113;p216"/>
            <p:cNvPicPr preferRelativeResize="0"/>
            <p:nvPr/>
          </p:nvPicPr>
          <p:blipFill>
            <a:blip r:embed="rId4">
              <a:alphaModFix/>
            </a:blip>
            <a:stretch>
              <a:fillRect/>
            </a:stretch>
          </p:blipFill>
          <p:spPr>
            <a:xfrm>
              <a:off x="8099175" y="1409200"/>
              <a:ext cx="1314200" cy="1314227"/>
            </a:xfrm>
            <a:prstGeom prst="rect">
              <a:avLst/>
            </a:prstGeom>
            <a:noFill/>
            <a:ln>
              <a:noFill/>
            </a:ln>
          </p:spPr>
        </p:pic>
      </p:grpSp>
      <p:pic>
        <p:nvPicPr>
          <p:cNvPr id="2114" name="Google Shape;2114;p216"/>
          <p:cNvPicPr preferRelativeResize="0"/>
          <p:nvPr/>
        </p:nvPicPr>
        <p:blipFill>
          <a:blip r:embed="rId5">
            <a:alphaModFix/>
          </a:blip>
          <a:stretch>
            <a:fillRect/>
          </a:stretch>
        </p:blipFill>
        <p:spPr>
          <a:xfrm>
            <a:off x="9453700" y="545236"/>
            <a:ext cx="1369751" cy="426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217"/>
          <p:cNvSpPr txBox="1">
            <a:spLocks noGrp="1"/>
          </p:cNvSpPr>
          <p:nvPr>
            <p:ph type="title"/>
          </p:nvPr>
        </p:nvSpPr>
        <p:spPr>
          <a:xfrm>
            <a:off x="576075" y="0"/>
            <a:ext cx="10095000" cy="1048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Diferentes estratégias de Orgs</a:t>
            </a:r>
            <a:endParaRPr/>
          </a:p>
        </p:txBody>
      </p:sp>
      <p:cxnSp>
        <p:nvCxnSpPr>
          <p:cNvPr id="2120" name="Google Shape;2120;p217"/>
          <p:cNvCxnSpPr/>
          <p:nvPr/>
        </p:nvCxnSpPr>
        <p:spPr>
          <a:xfrm>
            <a:off x="535693" y="3661991"/>
            <a:ext cx="10694400" cy="0"/>
          </a:xfrm>
          <a:prstGeom prst="straightConnector1">
            <a:avLst/>
          </a:prstGeom>
          <a:noFill/>
          <a:ln w="19050" cap="flat" cmpd="sng">
            <a:solidFill>
              <a:schemeClr val="accent2"/>
            </a:solidFill>
            <a:prstDash val="dash"/>
            <a:round/>
            <a:headEnd type="none" w="sm" len="sm"/>
            <a:tailEnd type="none" w="sm" len="sm"/>
          </a:ln>
        </p:spPr>
      </p:cxnSp>
      <p:cxnSp>
        <p:nvCxnSpPr>
          <p:cNvPr id="2121" name="Google Shape;2121;p217"/>
          <p:cNvCxnSpPr/>
          <p:nvPr/>
        </p:nvCxnSpPr>
        <p:spPr>
          <a:xfrm>
            <a:off x="7654483" y="1650213"/>
            <a:ext cx="9000" cy="4470600"/>
          </a:xfrm>
          <a:prstGeom prst="straightConnector1">
            <a:avLst/>
          </a:prstGeom>
          <a:noFill/>
          <a:ln w="19050" cap="flat" cmpd="sng">
            <a:solidFill>
              <a:schemeClr val="accent2"/>
            </a:solidFill>
            <a:prstDash val="dash"/>
            <a:round/>
            <a:headEnd type="none" w="sm" len="sm"/>
            <a:tailEnd type="none" w="sm" len="sm"/>
          </a:ln>
        </p:spPr>
      </p:cxnSp>
      <p:cxnSp>
        <p:nvCxnSpPr>
          <p:cNvPr id="2122" name="Google Shape;2122;p217"/>
          <p:cNvCxnSpPr/>
          <p:nvPr/>
        </p:nvCxnSpPr>
        <p:spPr>
          <a:xfrm>
            <a:off x="4080967" y="1650213"/>
            <a:ext cx="0" cy="4451400"/>
          </a:xfrm>
          <a:prstGeom prst="straightConnector1">
            <a:avLst/>
          </a:prstGeom>
          <a:noFill/>
          <a:ln w="19050" cap="flat" cmpd="sng">
            <a:solidFill>
              <a:schemeClr val="accent2"/>
            </a:solidFill>
            <a:prstDash val="dash"/>
            <a:round/>
            <a:headEnd type="none" w="sm" len="sm"/>
            <a:tailEnd type="none" w="sm" len="sm"/>
          </a:ln>
        </p:spPr>
      </p:cxnSp>
      <p:sp>
        <p:nvSpPr>
          <p:cNvPr id="2123" name="Google Shape;2123;p217"/>
          <p:cNvSpPr txBox="1"/>
          <p:nvPr/>
        </p:nvSpPr>
        <p:spPr>
          <a:xfrm>
            <a:off x="318863" y="2974133"/>
            <a:ext cx="3762000" cy="7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accent2"/>
                </a:solidFill>
                <a:latin typeface="Salesforce Sans"/>
                <a:ea typeface="Salesforce Sans"/>
                <a:cs typeface="Salesforce Sans"/>
                <a:sym typeface="Salesforce Sans"/>
              </a:rPr>
              <a:t>Single Org</a:t>
            </a:r>
            <a:endParaRPr sz="1500">
              <a:solidFill>
                <a:schemeClr val="accent2"/>
              </a:solidFill>
              <a:latin typeface="Salesforce Sans"/>
              <a:ea typeface="Salesforce Sans"/>
              <a:cs typeface="Salesforce Sans"/>
              <a:sym typeface="Salesforce Sans"/>
            </a:endParaRPr>
          </a:p>
          <a:p>
            <a:pPr marL="0" marR="0" lvl="0" indent="0" algn="ctr" rtl="0">
              <a:spcBef>
                <a:spcPts val="300"/>
              </a:spcBef>
              <a:spcAft>
                <a:spcPts val="0"/>
              </a:spcAft>
              <a:buNone/>
            </a:pPr>
            <a:r>
              <a:rPr lang="en-US" sz="1100">
                <a:solidFill>
                  <a:schemeClr val="accent2"/>
                </a:solidFill>
                <a:latin typeface="Salesforce Sans"/>
                <a:ea typeface="Salesforce Sans"/>
                <a:cs typeface="Salesforce Sans"/>
                <a:sym typeface="Salesforce Sans"/>
              </a:rPr>
              <a:t>(Unificação – Controle Centralizado, Operações Similares, Dados Compartilhados)</a:t>
            </a:r>
            <a:endParaRPr sz="1500">
              <a:solidFill>
                <a:schemeClr val="accent2"/>
              </a:solidFill>
              <a:latin typeface="Salesforce Sans"/>
              <a:ea typeface="Salesforce Sans"/>
              <a:cs typeface="Salesforce Sans"/>
              <a:sym typeface="Salesforce Sans"/>
            </a:endParaRPr>
          </a:p>
        </p:txBody>
      </p:sp>
      <p:grpSp>
        <p:nvGrpSpPr>
          <p:cNvPr id="2124" name="Google Shape;2124;p217"/>
          <p:cNvGrpSpPr/>
          <p:nvPr/>
        </p:nvGrpSpPr>
        <p:grpSpPr>
          <a:xfrm>
            <a:off x="4752648" y="3804647"/>
            <a:ext cx="2392475" cy="1753446"/>
            <a:chOff x="4718061" y="3680531"/>
            <a:chExt cx="2556336" cy="1873540"/>
          </a:xfrm>
        </p:grpSpPr>
        <p:sp>
          <p:nvSpPr>
            <p:cNvPr id="2125" name="Google Shape;2125;p217"/>
            <p:cNvSpPr/>
            <p:nvPr/>
          </p:nvSpPr>
          <p:spPr>
            <a:xfrm>
              <a:off x="5732088" y="4900071"/>
              <a:ext cx="459900" cy="654000"/>
            </a:xfrm>
            <a:prstGeom prst="can">
              <a:avLst>
                <a:gd name="adj" fmla="val 50000"/>
              </a:avLst>
            </a:prstGeom>
            <a:solidFill>
              <a:srgbClr val="F3810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26" name="Google Shape;2126;p217"/>
            <p:cNvSpPr/>
            <p:nvPr/>
          </p:nvSpPr>
          <p:spPr>
            <a:xfrm>
              <a:off x="5732088" y="3680531"/>
              <a:ext cx="459900" cy="654000"/>
            </a:xfrm>
            <a:prstGeom prst="can">
              <a:avLst>
                <a:gd name="adj" fmla="val 50000"/>
              </a:avLst>
            </a:prstGeom>
            <a:solidFill>
              <a:srgbClr val="00B05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27" name="Google Shape;2127;p217"/>
            <p:cNvSpPr/>
            <p:nvPr/>
          </p:nvSpPr>
          <p:spPr>
            <a:xfrm>
              <a:off x="6814497" y="4704275"/>
              <a:ext cx="459900" cy="654000"/>
            </a:xfrm>
            <a:prstGeom prst="can">
              <a:avLst>
                <a:gd name="adj" fmla="val 50000"/>
              </a:avLst>
            </a:prstGeom>
            <a:solidFill>
              <a:schemeClr val="hlink"/>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28" name="Google Shape;2128;p217"/>
            <p:cNvSpPr/>
            <p:nvPr/>
          </p:nvSpPr>
          <p:spPr>
            <a:xfrm>
              <a:off x="4718061" y="4708905"/>
              <a:ext cx="459900" cy="654000"/>
            </a:xfrm>
            <a:prstGeom prst="can">
              <a:avLst>
                <a:gd name="adj" fmla="val 50000"/>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cxnSp>
          <p:nvCxnSpPr>
            <p:cNvPr id="2129" name="Google Shape;2129;p217"/>
            <p:cNvCxnSpPr/>
            <p:nvPr/>
          </p:nvCxnSpPr>
          <p:spPr>
            <a:xfrm rot="10800000" flipH="1">
              <a:off x="5090706" y="4292973"/>
              <a:ext cx="476100" cy="4221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130" name="Google Shape;2130;p217"/>
            <p:cNvCxnSpPr/>
            <p:nvPr/>
          </p:nvCxnSpPr>
          <p:spPr>
            <a:xfrm rot="10800000">
              <a:off x="6433710" y="4249817"/>
              <a:ext cx="345900" cy="4200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131" name="Google Shape;2131;p217"/>
            <p:cNvCxnSpPr/>
            <p:nvPr/>
          </p:nvCxnSpPr>
          <p:spPr>
            <a:xfrm rot="10800000" flipH="1">
              <a:off x="5979031" y="4400402"/>
              <a:ext cx="4500" cy="477300"/>
            </a:xfrm>
            <a:prstGeom prst="straightConnector1">
              <a:avLst/>
            </a:prstGeom>
            <a:solidFill>
              <a:schemeClr val="accent1"/>
            </a:solidFill>
            <a:ln w="19050" cap="flat" cmpd="sng">
              <a:solidFill>
                <a:srgbClr val="BFBFBF"/>
              </a:solidFill>
              <a:prstDash val="dash"/>
              <a:round/>
              <a:headEnd type="triangle" w="lg" len="lg"/>
              <a:tailEnd type="triangle" w="lg" len="lg"/>
            </a:ln>
          </p:spPr>
        </p:cxnSp>
      </p:grpSp>
      <p:sp>
        <p:nvSpPr>
          <p:cNvPr id="2132" name="Google Shape;2132;p217"/>
          <p:cNvSpPr txBox="1"/>
          <p:nvPr/>
        </p:nvSpPr>
        <p:spPr>
          <a:xfrm>
            <a:off x="4263251" y="2975385"/>
            <a:ext cx="3291600" cy="7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accent2"/>
                </a:solidFill>
                <a:latin typeface="Salesforce Sans"/>
                <a:ea typeface="Salesforce Sans"/>
                <a:cs typeface="Salesforce Sans"/>
                <a:sym typeface="Salesforce Sans"/>
              </a:rPr>
              <a:t>Multi-Org - Regional</a:t>
            </a:r>
            <a:endParaRPr sz="1500">
              <a:solidFill>
                <a:schemeClr val="accent2"/>
              </a:solidFill>
              <a:latin typeface="Salesforce Sans"/>
              <a:ea typeface="Salesforce Sans"/>
              <a:cs typeface="Salesforce Sans"/>
              <a:sym typeface="Salesforce Sans"/>
            </a:endParaRPr>
          </a:p>
          <a:p>
            <a:pPr marL="0" marR="0" lvl="0" indent="0" algn="ctr" rtl="0">
              <a:spcBef>
                <a:spcPts val="300"/>
              </a:spcBef>
              <a:spcAft>
                <a:spcPts val="0"/>
              </a:spcAft>
              <a:buNone/>
            </a:pPr>
            <a:r>
              <a:rPr lang="en-US" sz="1100">
                <a:solidFill>
                  <a:schemeClr val="accent2"/>
                </a:solidFill>
                <a:latin typeface="Salesforce Sans"/>
                <a:ea typeface="Salesforce Sans"/>
                <a:cs typeface="Salesforce Sans"/>
                <a:sym typeface="Salesforce Sans"/>
              </a:rPr>
              <a:t>(Replicação – Dados Locais, Controle Centralizado, Regulatório)</a:t>
            </a:r>
            <a:endParaRPr sz="1500">
              <a:solidFill>
                <a:schemeClr val="accent2"/>
              </a:solidFill>
              <a:latin typeface="Salesforce Sans"/>
              <a:ea typeface="Salesforce Sans"/>
              <a:cs typeface="Salesforce Sans"/>
              <a:sym typeface="Salesforce Sans"/>
            </a:endParaRPr>
          </a:p>
        </p:txBody>
      </p:sp>
      <p:grpSp>
        <p:nvGrpSpPr>
          <p:cNvPr id="2133" name="Google Shape;2133;p217"/>
          <p:cNvGrpSpPr/>
          <p:nvPr/>
        </p:nvGrpSpPr>
        <p:grpSpPr>
          <a:xfrm>
            <a:off x="826294" y="4597395"/>
            <a:ext cx="2549532" cy="620704"/>
            <a:chOff x="8752946" y="4424107"/>
            <a:chExt cx="2724150" cy="663216"/>
          </a:xfrm>
        </p:grpSpPr>
        <p:sp>
          <p:nvSpPr>
            <p:cNvPr id="2134" name="Google Shape;2134;p217"/>
            <p:cNvSpPr/>
            <p:nvPr/>
          </p:nvSpPr>
          <p:spPr>
            <a:xfrm>
              <a:off x="9496083" y="4424108"/>
              <a:ext cx="459900" cy="654000"/>
            </a:xfrm>
            <a:prstGeom prst="can">
              <a:avLst>
                <a:gd name="adj" fmla="val 50000"/>
              </a:avLst>
            </a:prstGeom>
            <a:solidFill>
              <a:srgbClr val="F3810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Salesforce Sans"/>
                  <a:ea typeface="Salesforce Sans"/>
                  <a:cs typeface="Salesforce Sans"/>
                  <a:sym typeface="Salesforce Sans"/>
                </a:rPr>
                <a:t>P2</a:t>
              </a:r>
              <a:endParaRPr sz="1500"/>
            </a:p>
          </p:txBody>
        </p:sp>
        <p:sp>
          <p:nvSpPr>
            <p:cNvPr id="2135" name="Google Shape;2135;p217"/>
            <p:cNvSpPr/>
            <p:nvPr/>
          </p:nvSpPr>
          <p:spPr>
            <a:xfrm>
              <a:off x="11017196" y="4433323"/>
              <a:ext cx="459900" cy="654000"/>
            </a:xfrm>
            <a:prstGeom prst="can">
              <a:avLst>
                <a:gd name="adj" fmla="val 50000"/>
              </a:avLst>
            </a:prstGeom>
            <a:solidFill>
              <a:srgbClr val="00B05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Salesforce Sans"/>
                  <a:ea typeface="Salesforce Sans"/>
                  <a:cs typeface="Salesforce Sans"/>
                  <a:sym typeface="Salesforce Sans"/>
                </a:rPr>
                <a:t>P4</a:t>
              </a:r>
              <a:endParaRPr sz="1200">
                <a:solidFill>
                  <a:srgbClr val="000000"/>
                </a:solidFill>
                <a:latin typeface="Salesforce Sans"/>
                <a:ea typeface="Salesforce Sans"/>
                <a:cs typeface="Salesforce Sans"/>
                <a:sym typeface="Salesforce Sans"/>
              </a:endParaRPr>
            </a:p>
          </p:txBody>
        </p:sp>
        <p:sp>
          <p:nvSpPr>
            <p:cNvPr id="2136" name="Google Shape;2136;p217"/>
            <p:cNvSpPr/>
            <p:nvPr/>
          </p:nvSpPr>
          <p:spPr>
            <a:xfrm>
              <a:off x="10242530" y="4433323"/>
              <a:ext cx="459900" cy="654000"/>
            </a:xfrm>
            <a:prstGeom prst="can">
              <a:avLst>
                <a:gd name="adj" fmla="val 50000"/>
              </a:avLst>
            </a:prstGeom>
            <a:solidFill>
              <a:schemeClr val="hlink"/>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Salesforce Sans"/>
                  <a:ea typeface="Salesforce Sans"/>
                  <a:cs typeface="Salesforce Sans"/>
                  <a:sym typeface="Salesforce Sans"/>
                </a:rPr>
                <a:t>P3</a:t>
              </a:r>
              <a:endParaRPr sz="1900">
                <a:solidFill>
                  <a:srgbClr val="000000"/>
                </a:solidFill>
                <a:latin typeface="Salesforce Sans"/>
                <a:ea typeface="Salesforce Sans"/>
                <a:cs typeface="Salesforce Sans"/>
                <a:sym typeface="Salesforce Sans"/>
              </a:endParaRPr>
            </a:p>
          </p:txBody>
        </p:sp>
        <p:sp>
          <p:nvSpPr>
            <p:cNvPr id="2137" name="Google Shape;2137;p217"/>
            <p:cNvSpPr/>
            <p:nvPr/>
          </p:nvSpPr>
          <p:spPr>
            <a:xfrm>
              <a:off x="8752946" y="4424107"/>
              <a:ext cx="459900" cy="654000"/>
            </a:xfrm>
            <a:prstGeom prst="can">
              <a:avLst>
                <a:gd name="adj" fmla="val 50000"/>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Salesforce Sans"/>
                  <a:ea typeface="Salesforce Sans"/>
                  <a:cs typeface="Salesforce Sans"/>
                  <a:sym typeface="Salesforce Sans"/>
                </a:rPr>
                <a:t>P1</a:t>
              </a:r>
              <a:endParaRPr sz="1900">
                <a:solidFill>
                  <a:schemeClr val="lt1"/>
                </a:solidFill>
                <a:latin typeface="Salesforce Sans"/>
                <a:ea typeface="Salesforce Sans"/>
                <a:cs typeface="Salesforce Sans"/>
                <a:sym typeface="Salesforce Sans"/>
              </a:endParaRPr>
            </a:p>
          </p:txBody>
        </p:sp>
      </p:grpSp>
      <p:sp>
        <p:nvSpPr>
          <p:cNvPr id="2138" name="Google Shape;2138;p217"/>
          <p:cNvSpPr txBox="1"/>
          <p:nvPr/>
        </p:nvSpPr>
        <p:spPr>
          <a:xfrm>
            <a:off x="854541" y="5609457"/>
            <a:ext cx="2382900" cy="792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accent2"/>
                </a:solidFill>
                <a:latin typeface="Salesforce Sans"/>
                <a:ea typeface="Salesforce Sans"/>
                <a:cs typeface="Salesforce Sans"/>
                <a:sym typeface="Salesforce Sans"/>
              </a:rPr>
              <a:t>Multi-Org - Sem Dependência/Sinergia</a:t>
            </a:r>
            <a:endParaRPr sz="1500" b="1">
              <a:solidFill>
                <a:schemeClr val="accent2"/>
              </a:solidFill>
              <a:latin typeface="Salesforce Sans"/>
              <a:ea typeface="Salesforce Sans"/>
              <a:cs typeface="Salesforce Sans"/>
              <a:sym typeface="Salesforce Sans"/>
            </a:endParaRPr>
          </a:p>
          <a:p>
            <a:pPr marL="0" marR="0" lvl="0" indent="0" algn="ctr" rtl="0">
              <a:spcBef>
                <a:spcPts val="300"/>
              </a:spcBef>
              <a:spcAft>
                <a:spcPts val="0"/>
              </a:spcAft>
              <a:buNone/>
            </a:pPr>
            <a:r>
              <a:rPr lang="en-US" sz="1100">
                <a:solidFill>
                  <a:schemeClr val="accent2"/>
                </a:solidFill>
                <a:latin typeface="Salesforce Sans"/>
                <a:ea typeface="Salesforce Sans"/>
                <a:cs typeface="Salesforce Sans"/>
                <a:sym typeface="Salesforce Sans"/>
              </a:rPr>
              <a:t>(Diversificação – Autonomia)</a:t>
            </a:r>
            <a:endParaRPr sz="1500">
              <a:solidFill>
                <a:schemeClr val="accent2"/>
              </a:solidFill>
              <a:latin typeface="Salesforce Sans"/>
              <a:ea typeface="Salesforce Sans"/>
              <a:cs typeface="Salesforce Sans"/>
              <a:sym typeface="Salesforce Sans"/>
            </a:endParaRPr>
          </a:p>
        </p:txBody>
      </p:sp>
      <p:cxnSp>
        <p:nvCxnSpPr>
          <p:cNvPr id="2139" name="Google Shape;2139;p217"/>
          <p:cNvCxnSpPr/>
          <p:nvPr/>
        </p:nvCxnSpPr>
        <p:spPr>
          <a:xfrm rot="10800000">
            <a:off x="6115815" y="2350749"/>
            <a:ext cx="405600" cy="7500"/>
          </a:xfrm>
          <a:prstGeom prst="straightConnector1">
            <a:avLst/>
          </a:prstGeom>
          <a:solidFill>
            <a:schemeClr val="accent1"/>
          </a:solidFill>
          <a:ln w="19050" cap="flat" cmpd="sng">
            <a:solidFill>
              <a:srgbClr val="BFBFBF"/>
            </a:solidFill>
            <a:prstDash val="dash"/>
            <a:round/>
            <a:headEnd type="triangle" w="lg" len="lg"/>
            <a:tailEnd type="none" w="sm" len="sm"/>
          </a:ln>
        </p:spPr>
      </p:cxnSp>
      <p:sp>
        <p:nvSpPr>
          <p:cNvPr id="2140" name="Google Shape;2140;p217"/>
          <p:cNvSpPr/>
          <p:nvPr/>
        </p:nvSpPr>
        <p:spPr>
          <a:xfrm>
            <a:off x="6557782" y="2026118"/>
            <a:ext cx="430500" cy="612000"/>
          </a:xfrm>
          <a:prstGeom prst="can">
            <a:avLst>
              <a:gd name="adj" fmla="val 50000"/>
            </a:avLst>
          </a:prstGeom>
          <a:solidFill>
            <a:schemeClr val="hlink"/>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700">
                <a:solidFill>
                  <a:schemeClr val="lt1"/>
                </a:solidFill>
                <a:latin typeface="Salesforce Sans"/>
                <a:ea typeface="Salesforce Sans"/>
                <a:cs typeface="Salesforce Sans"/>
                <a:sym typeface="Salesforce Sans"/>
              </a:rPr>
              <a:t>EMEA</a:t>
            </a:r>
            <a:endParaRPr sz="700">
              <a:solidFill>
                <a:srgbClr val="000000"/>
              </a:solidFill>
              <a:latin typeface="Salesforce Sans"/>
              <a:ea typeface="Salesforce Sans"/>
              <a:cs typeface="Salesforce Sans"/>
              <a:sym typeface="Salesforce Sans"/>
            </a:endParaRPr>
          </a:p>
        </p:txBody>
      </p:sp>
      <p:sp>
        <p:nvSpPr>
          <p:cNvPr id="2141" name="Google Shape;2141;p217"/>
          <p:cNvSpPr/>
          <p:nvPr/>
        </p:nvSpPr>
        <p:spPr>
          <a:xfrm>
            <a:off x="5619323" y="1988842"/>
            <a:ext cx="430500" cy="612000"/>
          </a:xfrm>
          <a:prstGeom prst="can">
            <a:avLst>
              <a:gd name="adj" fmla="val 52050"/>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Salesforce Sans"/>
                <a:ea typeface="Salesforce Sans"/>
                <a:cs typeface="Salesforce Sans"/>
                <a:sym typeface="Salesforce Sans"/>
              </a:rPr>
              <a:t>NA</a:t>
            </a:r>
            <a:endParaRPr sz="1500"/>
          </a:p>
        </p:txBody>
      </p:sp>
      <p:cxnSp>
        <p:nvCxnSpPr>
          <p:cNvPr id="2142" name="Google Shape;2142;p217"/>
          <p:cNvCxnSpPr/>
          <p:nvPr/>
        </p:nvCxnSpPr>
        <p:spPr>
          <a:xfrm rot="10800000">
            <a:off x="5134225" y="2322557"/>
            <a:ext cx="368400" cy="9300"/>
          </a:xfrm>
          <a:prstGeom prst="straightConnector1">
            <a:avLst/>
          </a:prstGeom>
          <a:solidFill>
            <a:schemeClr val="accent1"/>
          </a:solidFill>
          <a:ln w="19050" cap="flat" cmpd="sng">
            <a:solidFill>
              <a:srgbClr val="BFBFBF"/>
            </a:solidFill>
            <a:prstDash val="dash"/>
            <a:round/>
            <a:headEnd type="none" w="sm" len="sm"/>
            <a:tailEnd type="triangle" w="lg" len="lg"/>
          </a:ln>
        </p:spPr>
      </p:cxnSp>
      <p:sp>
        <p:nvSpPr>
          <p:cNvPr id="2143" name="Google Shape;2143;p217"/>
          <p:cNvSpPr/>
          <p:nvPr/>
        </p:nvSpPr>
        <p:spPr>
          <a:xfrm>
            <a:off x="4659925" y="1988842"/>
            <a:ext cx="430500" cy="612000"/>
          </a:xfrm>
          <a:prstGeom prst="can">
            <a:avLst>
              <a:gd name="adj" fmla="val 50000"/>
            </a:avLst>
          </a:prstGeom>
          <a:solidFill>
            <a:srgbClr val="8D8D8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700">
                <a:solidFill>
                  <a:schemeClr val="lt1"/>
                </a:solidFill>
                <a:latin typeface="Salesforce Sans"/>
                <a:ea typeface="Salesforce Sans"/>
                <a:cs typeface="Salesforce Sans"/>
                <a:sym typeface="Salesforce Sans"/>
              </a:rPr>
              <a:t>APAC</a:t>
            </a:r>
            <a:endParaRPr sz="1000"/>
          </a:p>
        </p:txBody>
      </p:sp>
      <p:grpSp>
        <p:nvGrpSpPr>
          <p:cNvPr id="2144" name="Google Shape;2144;p217"/>
          <p:cNvGrpSpPr/>
          <p:nvPr/>
        </p:nvGrpSpPr>
        <p:grpSpPr>
          <a:xfrm>
            <a:off x="1731478" y="1889250"/>
            <a:ext cx="950769" cy="982921"/>
            <a:chOff x="1655863" y="1622167"/>
            <a:chExt cx="1015887" cy="1050241"/>
          </a:xfrm>
        </p:grpSpPr>
        <p:sp>
          <p:nvSpPr>
            <p:cNvPr id="2145" name="Google Shape;2145;p217"/>
            <p:cNvSpPr/>
            <p:nvPr/>
          </p:nvSpPr>
          <p:spPr>
            <a:xfrm>
              <a:off x="1655863" y="2357408"/>
              <a:ext cx="1004100" cy="315000"/>
            </a:xfrm>
            <a:prstGeom prst="can">
              <a:avLst>
                <a:gd name="adj" fmla="val 50000"/>
              </a:avLst>
            </a:prstGeom>
            <a:solidFill>
              <a:srgbClr val="00B05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46" name="Google Shape;2146;p217"/>
            <p:cNvSpPr/>
            <p:nvPr/>
          </p:nvSpPr>
          <p:spPr>
            <a:xfrm>
              <a:off x="1661648" y="2103259"/>
              <a:ext cx="1004100" cy="315000"/>
            </a:xfrm>
            <a:prstGeom prst="can">
              <a:avLst>
                <a:gd name="adj" fmla="val 50000"/>
              </a:avLst>
            </a:prstGeom>
            <a:solidFill>
              <a:schemeClr val="hlink"/>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47" name="Google Shape;2147;p217"/>
            <p:cNvSpPr/>
            <p:nvPr/>
          </p:nvSpPr>
          <p:spPr>
            <a:xfrm>
              <a:off x="1658223" y="1876056"/>
              <a:ext cx="1004100" cy="315000"/>
            </a:xfrm>
            <a:prstGeom prst="can">
              <a:avLst>
                <a:gd name="adj" fmla="val 50000"/>
              </a:avLst>
            </a:prstGeom>
            <a:solidFill>
              <a:srgbClr val="F3810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48" name="Google Shape;2148;p217"/>
            <p:cNvSpPr/>
            <p:nvPr/>
          </p:nvSpPr>
          <p:spPr>
            <a:xfrm>
              <a:off x="1667650" y="1622167"/>
              <a:ext cx="1004100" cy="315000"/>
            </a:xfrm>
            <a:prstGeom prst="can">
              <a:avLst>
                <a:gd name="adj" fmla="val 50000"/>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grpSp>
      <p:sp>
        <p:nvSpPr>
          <p:cNvPr id="2149" name="Google Shape;2149;p217"/>
          <p:cNvSpPr txBox="1"/>
          <p:nvPr/>
        </p:nvSpPr>
        <p:spPr>
          <a:xfrm>
            <a:off x="4133189" y="5628835"/>
            <a:ext cx="3383100" cy="9621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rgbClr val="000000"/>
              </a:buClr>
              <a:buFont typeface="Arial"/>
              <a:buNone/>
            </a:pPr>
            <a:r>
              <a:rPr lang="en-US" sz="1600" b="1">
                <a:solidFill>
                  <a:schemeClr val="accent2"/>
                </a:solidFill>
                <a:latin typeface="Salesforce Sans"/>
                <a:ea typeface="Salesforce Sans"/>
                <a:cs typeface="Salesforce Sans"/>
                <a:sym typeface="Salesforce Sans"/>
              </a:rPr>
              <a:t>Multi-Org – Hierarchy / Hub &amp; Spoke</a:t>
            </a:r>
            <a:endParaRPr sz="1500" b="1">
              <a:solidFill>
                <a:schemeClr val="accent2"/>
              </a:solidFill>
              <a:latin typeface="Salesforce Sans"/>
              <a:ea typeface="Salesforce Sans"/>
              <a:cs typeface="Salesforce Sans"/>
              <a:sym typeface="Salesforce Sans"/>
            </a:endParaRPr>
          </a:p>
          <a:p>
            <a:pPr marL="0" lvl="0" indent="0" algn="ctr" rtl="0">
              <a:spcBef>
                <a:spcPts val="300"/>
              </a:spcBef>
              <a:spcAft>
                <a:spcPts val="0"/>
              </a:spcAft>
              <a:buClr>
                <a:srgbClr val="000000"/>
              </a:buClr>
              <a:buFont typeface="Arial"/>
              <a:buNone/>
            </a:pPr>
            <a:r>
              <a:rPr lang="en-US" sz="1100">
                <a:solidFill>
                  <a:schemeClr val="accent2"/>
                </a:solidFill>
                <a:latin typeface="Salesforce Sans"/>
                <a:ea typeface="Salesforce Sans"/>
                <a:cs typeface="Salesforce Sans"/>
                <a:sym typeface="Salesforce Sans"/>
              </a:rPr>
              <a:t>(Coordenação – Controle de Unidade de Negócio, Dados Compartilhados)</a:t>
            </a:r>
            <a:endParaRPr/>
          </a:p>
        </p:txBody>
      </p:sp>
      <p:sp>
        <p:nvSpPr>
          <p:cNvPr id="2150" name="Google Shape;2150;p217"/>
          <p:cNvSpPr txBox="1"/>
          <p:nvPr/>
        </p:nvSpPr>
        <p:spPr>
          <a:xfrm>
            <a:off x="7766020" y="3012665"/>
            <a:ext cx="3337800" cy="677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accent2"/>
                </a:solidFill>
                <a:latin typeface="Salesforce Sans"/>
                <a:ea typeface="Salesforce Sans"/>
                <a:cs typeface="Salesforce Sans"/>
                <a:sym typeface="Salesforce Sans"/>
              </a:rPr>
              <a:t>Multi-Org - Business Unit</a:t>
            </a:r>
            <a:endParaRPr sz="1500">
              <a:solidFill>
                <a:schemeClr val="accent2"/>
              </a:solidFill>
              <a:latin typeface="Salesforce Sans"/>
              <a:ea typeface="Salesforce Sans"/>
              <a:cs typeface="Salesforce Sans"/>
              <a:sym typeface="Salesforce Sans"/>
            </a:endParaRPr>
          </a:p>
          <a:p>
            <a:pPr marL="0" marR="0" lvl="0" indent="0" algn="ctr" rtl="0">
              <a:spcBef>
                <a:spcPts val="0"/>
              </a:spcBef>
              <a:spcAft>
                <a:spcPts val="0"/>
              </a:spcAft>
              <a:buNone/>
            </a:pPr>
            <a:r>
              <a:rPr lang="en-US" sz="1100">
                <a:solidFill>
                  <a:schemeClr val="accent2"/>
                </a:solidFill>
                <a:latin typeface="Salesforce Sans"/>
                <a:ea typeface="Salesforce Sans"/>
                <a:cs typeface="Salesforce Sans"/>
                <a:sym typeface="Salesforce Sans"/>
              </a:rPr>
              <a:t>(Coordenação – Controle de Unidade de Negócio, Integração Cruzada)</a:t>
            </a:r>
            <a:endParaRPr sz="1500">
              <a:solidFill>
                <a:schemeClr val="accent2"/>
              </a:solidFill>
              <a:latin typeface="Salesforce Sans"/>
              <a:ea typeface="Salesforce Sans"/>
              <a:cs typeface="Salesforce Sans"/>
              <a:sym typeface="Salesforce Sans"/>
            </a:endParaRPr>
          </a:p>
        </p:txBody>
      </p:sp>
      <p:grpSp>
        <p:nvGrpSpPr>
          <p:cNvPr id="2151" name="Google Shape;2151;p217"/>
          <p:cNvGrpSpPr/>
          <p:nvPr/>
        </p:nvGrpSpPr>
        <p:grpSpPr>
          <a:xfrm>
            <a:off x="8434799" y="1344163"/>
            <a:ext cx="2006156" cy="1672658"/>
            <a:chOff x="1040063" y="3811631"/>
            <a:chExt cx="2143558" cy="1787219"/>
          </a:xfrm>
        </p:grpSpPr>
        <p:sp>
          <p:nvSpPr>
            <p:cNvPr id="2152" name="Google Shape;2152;p217"/>
            <p:cNvSpPr/>
            <p:nvPr/>
          </p:nvSpPr>
          <p:spPr>
            <a:xfrm>
              <a:off x="2699347" y="4922925"/>
              <a:ext cx="459900" cy="654000"/>
            </a:xfrm>
            <a:prstGeom prst="can">
              <a:avLst>
                <a:gd name="adj" fmla="val 50000"/>
              </a:avLst>
            </a:prstGeom>
            <a:solidFill>
              <a:srgbClr val="F3810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53" name="Google Shape;2153;p217"/>
            <p:cNvSpPr/>
            <p:nvPr/>
          </p:nvSpPr>
          <p:spPr>
            <a:xfrm>
              <a:off x="1044717" y="3811631"/>
              <a:ext cx="459900" cy="654000"/>
            </a:xfrm>
            <a:prstGeom prst="can">
              <a:avLst>
                <a:gd name="adj" fmla="val 50000"/>
              </a:avLst>
            </a:prstGeom>
            <a:solidFill>
              <a:srgbClr val="00B05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54" name="Google Shape;2154;p217"/>
            <p:cNvSpPr/>
            <p:nvPr/>
          </p:nvSpPr>
          <p:spPr>
            <a:xfrm>
              <a:off x="2723721" y="3837584"/>
              <a:ext cx="459900" cy="654000"/>
            </a:xfrm>
            <a:prstGeom prst="can">
              <a:avLst>
                <a:gd name="adj" fmla="val 50000"/>
              </a:avLst>
            </a:prstGeom>
            <a:solidFill>
              <a:schemeClr val="hlink"/>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55" name="Google Shape;2155;p217"/>
            <p:cNvSpPr/>
            <p:nvPr/>
          </p:nvSpPr>
          <p:spPr>
            <a:xfrm>
              <a:off x="1040063" y="4944850"/>
              <a:ext cx="459900" cy="654000"/>
            </a:xfrm>
            <a:prstGeom prst="can">
              <a:avLst>
                <a:gd name="adj" fmla="val 50000"/>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cxnSp>
          <p:nvCxnSpPr>
            <p:cNvPr id="2156" name="Google Shape;2156;p217"/>
            <p:cNvCxnSpPr/>
            <p:nvPr/>
          </p:nvCxnSpPr>
          <p:spPr>
            <a:xfrm rot="10800000" flipH="1">
              <a:off x="2939347" y="4275076"/>
              <a:ext cx="6000" cy="6873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157" name="Google Shape;2157;p217"/>
            <p:cNvCxnSpPr/>
            <p:nvPr/>
          </p:nvCxnSpPr>
          <p:spPr>
            <a:xfrm rot="10800000">
              <a:off x="1586949" y="4138483"/>
              <a:ext cx="1049100" cy="261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158" name="Google Shape;2158;p217"/>
            <p:cNvCxnSpPr/>
            <p:nvPr/>
          </p:nvCxnSpPr>
          <p:spPr>
            <a:xfrm rot="10800000">
              <a:off x="1617639" y="4299790"/>
              <a:ext cx="981900" cy="9783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159" name="Google Shape;2159;p217"/>
            <p:cNvCxnSpPr/>
            <p:nvPr/>
          </p:nvCxnSpPr>
          <p:spPr>
            <a:xfrm flipH="1">
              <a:off x="1600270" y="4292251"/>
              <a:ext cx="1027800" cy="9510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160" name="Google Shape;2160;p217"/>
            <p:cNvCxnSpPr/>
            <p:nvPr/>
          </p:nvCxnSpPr>
          <p:spPr>
            <a:xfrm rot="10800000" flipH="1">
              <a:off x="1263418" y="4357752"/>
              <a:ext cx="6000" cy="6873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161" name="Google Shape;2161;p217"/>
            <p:cNvCxnSpPr/>
            <p:nvPr/>
          </p:nvCxnSpPr>
          <p:spPr>
            <a:xfrm rot="10800000">
              <a:off x="1542887" y="5396587"/>
              <a:ext cx="1112400" cy="0"/>
            </a:xfrm>
            <a:prstGeom prst="straightConnector1">
              <a:avLst/>
            </a:prstGeom>
            <a:solidFill>
              <a:schemeClr val="accent1"/>
            </a:solidFill>
            <a:ln w="19050" cap="flat" cmpd="sng">
              <a:solidFill>
                <a:srgbClr val="BFBFBF"/>
              </a:solidFill>
              <a:prstDash val="dash"/>
              <a:round/>
              <a:headEnd type="triangle" w="lg" len="lg"/>
              <a:tailEnd type="triangle" w="lg" len="lg"/>
            </a:ln>
          </p:spPr>
        </p:cxnSp>
      </p:grpSp>
      <p:grpSp>
        <p:nvGrpSpPr>
          <p:cNvPr id="2162" name="Google Shape;2162;p217"/>
          <p:cNvGrpSpPr/>
          <p:nvPr/>
        </p:nvGrpSpPr>
        <p:grpSpPr>
          <a:xfrm>
            <a:off x="8241648" y="3804647"/>
            <a:ext cx="2392475" cy="1753446"/>
            <a:chOff x="4718061" y="3680531"/>
            <a:chExt cx="2556336" cy="1873540"/>
          </a:xfrm>
        </p:grpSpPr>
        <p:sp>
          <p:nvSpPr>
            <p:cNvPr id="2163" name="Google Shape;2163;p217"/>
            <p:cNvSpPr/>
            <p:nvPr/>
          </p:nvSpPr>
          <p:spPr>
            <a:xfrm>
              <a:off x="5732088" y="4900071"/>
              <a:ext cx="459900" cy="654000"/>
            </a:xfrm>
            <a:prstGeom prst="can">
              <a:avLst>
                <a:gd name="adj" fmla="val 50000"/>
              </a:avLst>
            </a:prstGeom>
            <a:solidFill>
              <a:srgbClr val="F3810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64" name="Google Shape;2164;p217"/>
            <p:cNvSpPr/>
            <p:nvPr/>
          </p:nvSpPr>
          <p:spPr>
            <a:xfrm>
              <a:off x="5732088" y="3680531"/>
              <a:ext cx="459900" cy="654000"/>
            </a:xfrm>
            <a:prstGeom prst="can">
              <a:avLst>
                <a:gd name="adj" fmla="val 50000"/>
              </a:avLst>
            </a:prstGeom>
            <a:solidFill>
              <a:srgbClr val="00B05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65" name="Google Shape;2165;p217"/>
            <p:cNvSpPr/>
            <p:nvPr/>
          </p:nvSpPr>
          <p:spPr>
            <a:xfrm>
              <a:off x="6814497" y="4704275"/>
              <a:ext cx="459900" cy="654000"/>
            </a:xfrm>
            <a:prstGeom prst="can">
              <a:avLst>
                <a:gd name="adj" fmla="val 50000"/>
              </a:avLst>
            </a:prstGeom>
            <a:solidFill>
              <a:schemeClr val="hlink"/>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sp>
          <p:nvSpPr>
            <p:cNvPr id="2166" name="Google Shape;2166;p217"/>
            <p:cNvSpPr/>
            <p:nvPr/>
          </p:nvSpPr>
          <p:spPr>
            <a:xfrm>
              <a:off x="4718061" y="4708905"/>
              <a:ext cx="459900" cy="654000"/>
            </a:xfrm>
            <a:prstGeom prst="can">
              <a:avLst>
                <a:gd name="adj" fmla="val 50000"/>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rgbClr val="000000"/>
                </a:solidFill>
                <a:latin typeface="Salesforce Sans"/>
                <a:ea typeface="Salesforce Sans"/>
                <a:cs typeface="Salesforce Sans"/>
                <a:sym typeface="Salesforce Sans"/>
              </a:endParaRPr>
            </a:p>
          </p:txBody>
        </p:sp>
        <p:cxnSp>
          <p:nvCxnSpPr>
            <p:cNvPr id="2167" name="Google Shape;2167;p217"/>
            <p:cNvCxnSpPr/>
            <p:nvPr/>
          </p:nvCxnSpPr>
          <p:spPr>
            <a:xfrm rot="10800000" flipH="1">
              <a:off x="5090706" y="4292973"/>
              <a:ext cx="476100" cy="4221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168" name="Google Shape;2168;p217"/>
            <p:cNvCxnSpPr/>
            <p:nvPr/>
          </p:nvCxnSpPr>
          <p:spPr>
            <a:xfrm rot="10800000">
              <a:off x="6433710" y="4249817"/>
              <a:ext cx="345900" cy="420000"/>
            </a:xfrm>
            <a:prstGeom prst="straightConnector1">
              <a:avLst/>
            </a:prstGeom>
            <a:solidFill>
              <a:schemeClr val="accent1"/>
            </a:solidFill>
            <a:ln w="19050" cap="flat" cmpd="sng">
              <a:solidFill>
                <a:srgbClr val="BFBFBF"/>
              </a:solidFill>
              <a:prstDash val="dash"/>
              <a:round/>
              <a:headEnd type="triangle" w="lg" len="lg"/>
              <a:tailEnd type="triangle" w="lg" len="lg"/>
            </a:ln>
          </p:spPr>
        </p:cxnSp>
        <p:cxnSp>
          <p:nvCxnSpPr>
            <p:cNvPr id="2169" name="Google Shape;2169;p217"/>
            <p:cNvCxnSpPr/>
            <p:nvPr/>
          </p:nvCxnSpPr>
          <p:spPr>
            <a:xfrm rot="10800000" flipH="1">
              <a:off x="5979031" y="4400402"/>
              <a:ext cx="4500" cy="477300"/>
            </a:xfrm>
            <a:prstGeom prst="straightConnector1">
              <a:avLst/>
            </a:prstGeom>
            <a:solidFill>
              <a:schemeClr val="accent1"/>
            </a:solidFill>
            <a:ln w="19050" cap="flat" cmpd="sng">
              <a:solidFill>
                <a:srgbClr val="BFBFBF"/>
              </a:solidFill>
              <a:prstDash val="dash"/>
              <a:round/>
              <a:headEnd type="triangle" w="lg" len="lg"/>
              <a:tailEnd type="triangle" w="lg" len="lg"/>
            </a:ln>
          </p:spPr>
        </p:cxnSp>
      </p:grpSp>
      <p:sp>
        <p:nvSpPr>
          <p:cNvPr id="2170" name="Google Shape;2170;p217"/>
          <p:cNvSpPr txBox="1"/>
          <p:nvPr/>
        </p:nvSpPr>
        <p:spPr>
          <a:xfrm>
            <a:off x="7801689" y="5628835"/>
            <a:ext cx="3383100" cy="9621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1600" b="1">
                <a:solidFill>
                  <a:schemeClr val="accent2"/>
                </a:solidFill>
                <a:latin typeface="Salesforce Sans"/>
                <a:ea typeface="Salesforce Sans"/>
                <a:cs typeface="Salesforce Sans"/>
                <a:sym typeface="Salesforce Sans"/>
              </a:rPr>
              <a:t>Multi-Org – Data Cloud Unification layer</a:t>
            </a:r>
            <a:endParaRPr sz="1500" b="1">
              <a:solidFill>
                <a:schemeClr val="accent2"/>
              </a:solidFill>
              <a:latin typeface="Salesforce Sans"/>
              <a:ea typeface="Salesforce Sans"/>
              <a:cs typeface="Salesforce Sans"/>
              <a:sym typeface="Salesforce Sans"/>
            </a:endParaRPr>
          </a:p>
          <a:p>
            <a:pPr marL="0" lvl="0" indent="0" algn="ctr" rtl="0">
              <a:spcBef>
                <a:spcPts val="300"/>
              </a:spcBef>
              <a:spcAft>
                <a:spcPts val="0"/>
              </a:spcAft>
              <a:buNone/>
            </a:pPr>
            <a:r>
              <a:rPr lang="en-US" sz="1100">
                <a:solidFill>
                  <a:schemeClr val="accent2"/>
                </a:solidFill>
                <a:latin typeface="Salesforce Sans"/>
                <a:ea typeface="Salesforce Sans"/>
                <a:cs typeface="Salesforce Sans"/>
                <a:sym typeface="Salesforce Sans"/>
              </a:rPr>
              <a:t>(Coordenação, Diversificação - o modelo pode ser usado em várias arquiteturas)</a:t>
            </a:r>
            <a:endParaRPr/>
          </a:p>
        </p:txBody>
      </p:sp>
      <p:pic>
        <p:nvPicPr>
          <p:cNvPr id="2171" name="Google Shape;2171;p217"/>
          <p:cNvPicPr preferRelativeResize="0"/>
          <p:nvPr/>
        </p:nvPicPr>
        <p:blipFill>
          <a:blip r:embed="rId3">
            <a:alphaModFix/>
          </a:blip>
          <a:stretch>
            <a:fillRect/>
          </a:stretch>
        </p:blipFill>
        <p:spPr>
          <a:xfrm>
            <a:off x="9453700" y="545236"/>
            <a:ext cx="1369751" cy="426700"/>
          </a:xfrm>
          <a:prstGeom prst="rect">
            <a:avLst/>
          </a:prstGeom>
          <a:noFill/>
          <a:ln>
            <a:noFill/>
          </a:ln>
        </p:spPr>
      </p:pic>
    </p:spTree>
  </p:cSld>
  <p:clrMapOvr>
    <a:masterClrMapping/>
  </p:clrMapOvr>
</p:sld>
</file>

<file path=ppt/theme/theme1.xml><?xml version="1.0" encoding="utf-8"?>
<a:theme xmlns:a="http://schemas.openxmlformats.org/drawingml/2006/main" name="Salesforce GS Template - 2022-23">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sforce GS Template - '24">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e65bd4d2-aa7c-445f-9ef8-222ebb1d2b43}" enabled="1" method="Privileged" siteId="{9744600e-3e04-492e-baa1-25ec245c6f10}" removed="0"/>
</clbl:labelList>
</file>

<file path=docProps/app.xml><?xml version="1.0" encoding="utf-8"?>
<Properties xmlns="http://schemas.openxmlformats.org/officeDocument/2006/extended-properties" xmlns:vt="http://schemas.openxmlformats.org/officeDocument/2006/docPropsVTypes">
  <TotalTime>0</TotalTime>
  <Words>6887</Words>
  <Application>Microsoft Office PowerPoint</Application>
  <PresentationFormat>Personalizar</PresentationFormat>
  <Paragraphs>1041</Paragraphs>
  <Slides>63</Slides>
  <Notes>63</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63</vt:i4>
      </vt:variant>
    </vt:vector>
  </HeadingPairs>
  <TitlesOfParts>
    <vt:vector size="75" baseType="lpstr">
      <vt:lpstr>Calibri</vt:lpstr>
      <vt:lpstr>Poppins SemiBold</vt:lpstr>
      <vt:lpstr>Noto Sans Symbols</vt:lpstr>
      <vt:lpstr>Questrial</vt:lpstr>
      <vt:lpstr>Avant Garde Demi SFDC</vt:lpstr>
      <vt:lpstr>Salesforce Sans Light</vt:lpstr>
      <vt:lpstr>Proxima Nova</vt:lpstr>
      <vt:lpstr>Arial</vt:lpstr>
      <vt:lpstr>Salesforce Sans</vt:lpstr>
      <vt:lpstr>Poppins</vt:lpstr>
      <vt:lpstr>Salesforce GS Template - 2022-23</vt:lpstr>
      <vt:lpstr>Salesforce GS Template - '24</vt:lpstr>
      <vt:lpstr>Vivo - Org Strategy</vt:lpstr>
      <vt:lpstr>Org Strategy</vt:lpstr>
      <vt:lpstr>Agenda</vt:lpstr>
      <vt:lpstr>Sobre Org Strategy</vt:lpstr>
      <vt:lpstr>O que é Estratégia de Orgs?</vt:lpstr>
      <vt:lpstr>O que é Estratégia de Orgs?</vt:lpstr>
      <vt:lpstr>O que é uma Org?</vt:lpstr>
      <vt:lpstr>Por que precisamos?</vt:lpstr>
      <vt:lpstr>Diferentes estratégias de Orgs</vt:lpstr>
      <vt:lpstr>Quatro modelos operacionais</vt:lpstr>
      <vt:lpstr>Estratégia Single Org</vt:lpstr>
      <vt:lpstr>Motivações para Single Org</vt:lpstr>
      <vt:lpstr>Estratégia Multi-Org </vt:lpstr>
      <vt:lpstr>Motivações para Multi-Org</vt:lpstr>
      <vt:lpstr>O que deve ser avaliado/considerado</vt:lpstr>
      <vt:lpstr>Principais questões</vt:lpstr>
      <vt:lpstr>Governor Limits ofensores</vt:lpstr>
      <vt:lpstr>Contexto da Análise</vt:lpstr>
      <vt:lpstr>Arquitetura de Orgs Atual</vt:lpstr>
      <vt:lpstr>Org Strategy</vt:lpstr>
      <vt:lpstr>Org Strategy</vt:lpstr>
      <vt:lpstr>Org Strategy</vt:lpstr>
      <vt:lpstr>Considerações Salesforce</vt:lpstr>
      <vt:lpstr>O que escutamos de vocês</vt:lpstr>
      <vt:lpstr>Para onde apontam os Indicadores Capturados</vt:lpstr>
      <vt:lpstr>Org Strategy Scorecard</vt:lpstr>
      <vt:lpstr>Topologia Indicada p/ B2C</vt:lpstr>
      <vt:lpstr>Topologia de Orgs Indicada</vt:lpstr>
      <vt:lpstr>Apresentação do PowerPoint</vt:lpstr>
      <vt:lpstr>Apresentação do PowerPoint</vt:lpstr>
      <vt:lpstr>Apresentação do PowerPoint</vt:lpstr>
      <vt:lpstr>Outros Pontos de atenção</vt:lpstr>
      <vt:lpstr>Padrões de Integração Multi-Org</vt:lpstr>
      <vt:lpstr>Padrões de Integração</vt:lpstr>
      <vt:lpstr>Quando utilizar cada padrão de integração</vt:lpstr>
      <vt:lpstr>Integração de Catálogo</vt:lpstr>
      <vt:lpstr>TM Forum Industry API (Inbound)</vt:lpstr>
      <vt:lpstr>TM Forum Industry API (Outbound)</vt:lpstr>
      <vt:lpstr>Integrações de Processos</vt:lpstr>
      <vt:lpstr>Integrações de Dados</vt:lpstr>
      <vt:lpstr>Virtualização e Enriquecimento de Dados</vt:lpstr>
      <vt:lpstr>Virtualização e Enriquecimento de Dados</vt:lpstr>
      <vt:lpstr>Apresentação do PowerPoint</vt:lpstr>
      <vt:lpstr>Integração - Transbordo - Usuários Dedicados</vt:lpstr>
      <vt:lpstr>Integração - Transbordo - Usuário Único</vt:lpstr>
      <vt:lpstr>Salesforce como tecnologia para todas as Verticais</vt:lpstr>
      <vt:lpstr>Salesforce Industries</vt:lpstr>
      <vt:lpstr>Modelo de Dados</vt:lpstr>
      <vt:lpstr>Modelo de Dados</vt:lpstr>
      <vt:lpstr>Modelo de Dados</vt:lpstr>
      <vt:lpstr>Processos Especializados</vt:lpstr>
      <vt:lpstr>Provado no mercado brasileiro</vt:lpstr>
      <vt:lpstr>Domínio tecnológico &amp; Ecossistema </vt:lpstr>
      <vt:lpstr>Apresentação do PowerPoint</vt:lpstr>
      <vt:lpstr>Histórico de Revisões</vt:lpstr>
      <vt:lpstr>Apresentação do PowerPoint</vt:lpstr>
      <vt:lpstr>Anexo A</vt:lpstr>
      <vt:lpstr>Apresentação do PowerPoint</vt:lpstr>
      <vt:lpstr>Apresentação do PowerPoint</vt:lpstr>
      <vt:lpstr>Passo 2 - Split do OM</vt:lpstr>
      <vt:lpstr>Apresentação do PowerPoint</vt:lpstr>
      <vt:lpstr>Passo 3 - Arquitetura do Futuro</vt:lpstr>
      <vt:lpstr>COE Salesforce Vivo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Vivo - Org Strategy</dc:title>
  <cp:lastModifiedBy>Said Saade</cp:lastModifiedBy>
  <cp:revision>1</cp:revision>
  <dcterms:modified xsi:type="dcterms:W3CDTF">2025-08-26T11:41:22Z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Salesforce GS Template - 2022-23:3\Salesforce GS Template - '24:3</vt:lpwstr>
  </property>
  <property fmtid="{D5CDD505-2E9C-101B-9397-08002B2CF9AE}" pid="3" name="ClassificationContentMarkingFooterText">
    <vt:lpwstr>***Este documento está clasificado como PUBLICO por TELEFÓNICA.
***This document is classified as PUBLIC by TELEFÓNICA.</vt:lpwstr>
  </property>
</Properties>
</file>